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heme/theme6.xml" ContentType="application/vnd.openxmlformats-officedocument.them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1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2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3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4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5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6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7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8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9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10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11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12.xml" ContentType="application/vnd.openxmlformats-officedocument.presentationml.notesSlide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13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14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15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16.xml" ContentType="application/vnd.openxmlformats-officedocument.presentationml.notesSlide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notesSlides/notesSlide17.xml" ContentType="application/vnd.openxmlformats-officedocument.presentationml.notesSlid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notesSlides/notesSlide18.xml" ContentType="application/vnd.openxmlformats-officedocument.presentationml.notesSlide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notesSlides/notesSlide19.xml" ContentType="application/vnd.openxmlformats-officedocument.presentationml.notesSlide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notesSlides/notesSlide20.xml" ContentType="application/vnd.openxmlformats-officedocument.presentationml.notesSlide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notesSlides/notesSlide21.xml" ContentType="application/vnd.openxmlformats-officedocument.presentationml.notesSlide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notesSlides/notesSlide22.xml" ContentType="application/vnd.openxmlformats-officedocument.presentationml.notesSlide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notesSlides/notesSlide23.xml" ContentType="application/vnd.openxmlformats-officedocument.presentationml.notesSlide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notesSlides/notesSlide24.xml" ContentType="application/vnd.openxmlformats-officedocument.presentationml.notesSlide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notesSlides/notesSlide25.xml" ContentType="application/vnd.openxmlformats-officedocument.presentationml.notesSlide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notesSlides/notesSlide26.xml" ContentType="application/vnd.openxmlformats-officedocument.presentationml.notesSlide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notesSlides/notesSlide27.xml" ContentType="application/vnd.openxmlformats-officedocument.presentationml.notesSlide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notesSlides/notesSlide28.xml" ContentType="application/vnd.openxmlformats-officedocument.presentationml.notesSlide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notesSlides/notesSlide29.xml" ContentType="application/vnd.openxmlformats-officedocument.presentationml.notesSlide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notesSlides/notesSlide30.xml" ContentType="application/vnd.openxmlformats-officedocument.presentationml.notesSlide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notesSlides/notesSlide31.xml" ContentType="application/vnd.openxmlformats-officedocument.presentationml.notesSlide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notesSlides/notesSlide32.xml" ContentType="application/vnd.openxmlformats-officedocument.presentationml.notesSlide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notesSlides/notesSlide33.xml" ContentType="application/vnd.openxmlformats-officedocument.presentationml.notesSlide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notesSlides/notesSlide34.xml" ContentType="application/vnd.openxmlformats-officedocument.presentationml.notesSlide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notesSlides/notesSlide35.xml" ContentType="application/vnd.openxmlformats-officedocument.presentationml.notesSlide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notesSlides/notesSlide36.xml" ContentType="application/vnd.openxmlformats-officedocument.presentationml.notesSlide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notesSlides/notesSlide37.xml" ContentType="application/vnd.openxmlformats-officedocument.presentationml.notesSlide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notesSlides/notesSlide38.xml" ContentType="application/vnd.openxmlformats-officedocument.presentationml.notesSlide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notesSlides/notesSlide39.xml" ContentType="application/vnd.openxmlformats-officedocument.presentationml.notesSlide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notesSlides/notesSlide40.xml" ContentType="application/vnd.openxmlformats-officedocument.presentationml.notesSlide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notesSlides/notesSlide41.xml" ContentType="application/vnd.openxmlformats-officedocument.presentationml.notesSlide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notesSlides/notesSlide42.xml" ContentType="application/vnd.openxmlformats-officedocument.presentationml.notesSlide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notesSlides/notesSlide43.xml" ContentType="application/vnd.openxmlformats-officedocument.presentationml.notesSlide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notesSlides/notesSlide44.xml" ContentType="application/vnd.openxmlformats-officedocument.presentationml.notesSlide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notesSlides/notesSlide45.xml" ContentType="application/vnd.openxmlformats-officedocument.presentationml.notesSlide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notesSlides/notesSlide46.xml" ContentType="application/vnd.openxmlformats-officedocument.presentationml.notesSlide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notesSlides/notesSlide47.xml" ContentType="application/vnd.openxmlformats-officedocument.presentationml.notesSlide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notesSlides/notesSlide48.xml" ContentType="application/vnd.openxmlformats-officedocument.presentationml.notesSlide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notesSlides/notesSlide49.xml" ContentType="application/vnd.openxmlformats-officedocument.presentationml.notesSlide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notesSlides/notesSlide50.xml" ContentType="application/vnd.openxmlformats-officedocument.presentationml.notesSlide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notesSlides/notesSlide51.xml" ContentType="application/vnd.openxmlformats-officedocument.presentationml.notesSlide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notesSlides/notesSlide52.xml" ContentType="application/vnd.openxmlformats-officedocument.presentationml.notesSlide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notesSlides/notesSlide53.xml" ContentType="application/vnd.openxmlformats-officedocument.presentationml.notesSlide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notesSlides/notesSlide54.xml" ContentType="application/vnd.openxmlformats-officedocument.presentationml.notesSlide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notesSlides/notesSlide55.xml" ContentType="application/vnd.openxmlformats-officedocument.presentationml.notesSlide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notesSlides/notesSlide56.xml" ContentType="application/vnd.openxmlformats-officedocument.presentationml.notesSlide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notesSlides/notesSlide57.xml" ContentType="application/vnd.openxmlformats-officedocument.presentationml.notesSlide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63" r:id="rId2"/>
    <p:sldMasterId id="2147483771" r:id="rId3"/>
    <p:sldMasterId id="2147483721" r:id="rId4"/>
  </p:sldMasterIdLst>
  <p:notesMasterIdLst>
    <p:notesMasterId r:id="rId62"/>
  </p:notesMasterIdLst>
  <p:handoutMasterIdLst>
    <p:handoutMasterId r:id="rId63"/>
  </p:handoutMasterIdLst>
  <p:sldIdLst>
    <p:sldId id="570" r:id="rId5"/>
    <p:sldId id="572" r:id="rId6"/>
    <p:sldId id="573" r:id="rId7"/>
    <p:sldId id="574" r:id="rId8"/>
    <p:sldId id="575" r:id="rId9"/>
    <p:sldId id="576" r:id="rId10"/>
    <p:sldId id="586" r:id="rId11"/>
    <p:sldId id="577" r:id="rId12"/>
    <p:sldId id="580" r:id="rId13"/>
    <p:sldId id="583" r:id="rId14"/>
    <p:sldId id="582" r:id="rId15"/>
    <p:sldId id="584" r:id="rId16"/>
    <p:sldId id="585" r:id="rId17"/>
    <p:sldId id="587" r:id="rId18"/>
    <p:sldId id="588" r:id="rId19"/>
    <p:sldId id="589" r:id="rId20"/>
    <p:sldId id="590" r:id="rId21"/>
    <p:sldId id="592" r:id="rId22"/>
    <p:sldId id="593" r:id="rId23"/>
    <p:sldId id="594" r:id="rId24"/>
    <p:sldId id="598" r:id="rId25"/>
    <p:sldId id="599" r:id="rId26"/>
    <p:sldId id="600" r:id="rId27"/>
    <p:sldId id="601" r:id="rId28"/>
    <p:sldId id="602" r:id="rId29"/>
    <p:sldId id="603" r:id="rId30"/>
    <p:sldId id="604" r:id="rId31"/>
    <p:sldId id="605" r:id="rId32"/>
    <p:sldId id="606" r:id="rId33"/>
    <p:sldId id="607" r:id="rId34"/>
    <p:sldId id="608" r:id="rId35"/>
    <p:sldId id="609" r:id="rId36"/>
    <p:sldId id="610" r:id="rId37"/>
    <p:sldId id="611" r:id="rId38"/>
    <p:sldId id="612" r:id="rId39"/>
    <p:sldId id="613" r:id="rId40"/>
    <p:sldId id="614" r:id="rId41"/>
    <p:sldId id="616" r:id="rId42"/>
    <p:sldId id="615" r:id="rId43"/>
    <p:sldId id="595" r:id="rId44"/>
    <p:sldId id="617" r:id="rId45"/>
    <p:sldId id="618" r:id="rId46"/>
    <p:sldId id="619" r:id="rId47"/>
    <p:sldId id="620" r:id="rId48"/>
    <p:sldId id="621" r:id="rId49"/>
    <p:sldId id="622" r:id="rId50"/>
    <p:sldId id="624" r:id="rId51"/>
    <p:sldId id="623" r:id="rId52"/>
    <p:sldId id="625" r:id="rId53"/>
    <p:sldId id="626" r:id="rId54"/>
    <p:sldId id="627" r:id="rId55"/>
    <p:sldId id="596" r:id="rId56"/>
    <p:sldId id="628" r:id="rId57"/>
    <p:sldId id="629" r:id="rId58"/>
    <p:sldId id="631" r:id="rId59"/>
    <p:sldId id="630" r:id="rId60"/>
    <p:sldId id="597" r:id="rId61"/>
  </p:sldIdLst>
  <p:sldSz cx="12192000" cy="6858000"/>
  <p:notesSz cx="9144000" cy="6858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alibri Light" panose="020F0302020204030204" pitchFamily="34" charset="0"/>
      <p:regular r:id="rId68"/>
      <p:italic r:id="rId69"/>
    </p:embeddedFont>
    <p:embeddedFont>
      <p:font typeface="Cambria Math" panose="02040503050406030204" pitchFamily="18" charset="0"/>
      <p:regular r:id="rId70"/>
    </p:embeddedFont>
    <p:embeddedFont>
      <p:font typeface="Century Gothic" panose="020B0502020202020204" pitchFamily="34" charset="0"/>
      <p:regular r:id="rId71"/>
      <p:bold r:id="rId72"/>
      <p:italic r:id="rId73"/>
      <p:boldItalic r:id="rId74"/>
    </p:embeddedFont>
    <p:embeddedFont>
      <p:font typeface="dt-building-02" panose="02000509000000000000" pitchFamily="49" charset="0"/>
      <p:regular r:id="rId75"/>
    </p:embeddedFont>
    <p:embeddedFont>
      <p:font typeface="dt-business-01" panose="02000509000000000000" pitchFamily="49" charset="0"/>
      <p:regular r:id="rId76"/>
    </p:embeddedFont>
    <p:embeddedFont>
      <p:font typeface="dt-business-03" panose="02000509000000000000" pitchFamily="49" charset="0"/>
      <p:regular r:id="rId77"/>
    </p:embeddedFont>
    <p:embeddedFont>
      <p:font typeface="dt-business-04" panose="02000509000000000000" pitchFamily="49" charset="0"/>
      <p:regular r:id="rId78"/>
    </p:embeddedFont>
    <p:embeddedFont>
      <p:font typeface="dt-business-05" panose="02000509000000000000" pitchFamily="49" charset="0"/>
      <p:regular r:id="rId79"/>
    </p:embeddedFont>
    <p:embeddedFont>
      <p:font typeface="dt-designertools-02" panose="02000509000000000000" pitchFamily="49" charset="0"/>
      <p:regular r:id="rId80"/>
    </p:embeddedFont>
    <p:embeddedFont>
      <p:font typeface="dt-education-01" panose="02000509000000000000" pitchFamily="49" charset="0"/>
      <p:regular r:id="rId81"/>
    </p:embeddedFont>
    <p:embeddedFont>
      <p:font typeface="dt-education-03" panose="02000509000000000000" pitchFamily="49" charset="0"/>
      <p:regular r:id="rId82"/>
    </p:embeddedFont>
    <p:embeddedFont>
      <p:font typeface="dt-education-04" panose="02000509000000000000" pitchFamily="49" charset="0"/>
      <p:regular r:id="rId83"/>
    </p:embeddedFont>
    <p:embeddedFont>
      <p:font typeface="dt-industry-02" panose="02000509000000000000" pitchFamily="49" charset="0"/>
      <p:regular r:id="rId84"/>
    </p:embeddedFont>
    <p:embeddedFont>
      <p:font typeface="dt-line-business-01" panose="02000509000000000000" pitchFamily="49" charset="0"/>
      <p:regular r:id="rId85"/>
    </p:embeddedFont>
    <p:embeddedFont>
      <p:font typeface="dt-line-communication-01" panose="02000509000000000000" pitchFamily="49" charset="0"/>
      <p:regular r:id="rId86"/>
    </p:embeddedFont>
    <p:embeddedFont>
      <p:font typeface="dt-line-industry-01" panose="02000509000000000000" pitchFamily="49" charset="0"/>
      <p:regular r:id="rId87"/>
    </p:embeddedFont>
    <p:embeddedFont>
      <p:font typeface="Helvetica LT Std Condensed" panose="020B0504020202020204" pitchFamily="34" charset="0"/>
      <p:regular r:id="rId88"/>
      <p:bold r:id="rId89"/>
      <p:italic r:id="rId90"/>
      <p:boldItalic r:id="rId91"/>
    </p:embeddedFont>
    <p:embeddedFont>
      <p:font typeface="Open Sans Extrabold" panose="020B0606030504020204" pitchFamily="34" charset="0"/>
      <p:bold r:id="rId92"/>
      <p:italic r:id="rId93"/>
      <p:boldItalic r:id="rId94"/>
    </p:embeddedFont>
    <p:embeddedFont>
      <p:font typeface="Questrial" panose="02000000000000000000" pitchFamily="2" charset="0"/>
      <p:regular r:id="rId95"/>
    </p:embeddedFont>
    <p:embeddedFont>
      <p:font typeface="Titillium" pitchFamily="2" charset="77"/>
      <p:regular r:id="rId96"/>
      <p:bold r:id="rId97"/>
      <p:italic r:id="rId98"/>
      <p:boldItalic r:id="rId99"/>
    </p:embeddedFont>
  </p:embeddedFontLst>
  <p:custDataLst>
    <p:tags r:id="rId100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EEE04F49-4DBC-D340-80DE-0AF43B2D086E}">
          <p14:sldIdLst>
            <p14:sldId id="570"/>
            <p14:sldId id="572"/>
            <p14:sldId id="573"/>
            <p14:sldId id="574"/>
            <p14:sldId id="575"/>
            <p14:sldId id="576"/>
          </p14:sldIdLst>
        </p14:section>
        <p14:section name="Introducción" id="{5F7A9A71-FCD4-ED41-BC9E-B64CDFB8A8ED}">
          <p14:sldIdLst>
            <p14:sldId id="586"/>
            <p14:sldId id="577"/>
            <p14:sldId id="580"/>
            <p14:sldId id="583"/>
            <p14:sldId id="582"/>
            <p14:sldId id="584"/>
            <p14:sldId id="585"/>
            <p14:sldId id="587"/>
            <p14:sldId id="588"/>
            <p14:sldId id="589"/>
            <p14:sldId id="590"/>
            <p14:sldId id="592"/>
            <p14:sldId id="593"/>
          </p14:sldIdLst>
        </p14:section>
        <p14:section name="Desarrollo" id="{AE539608-962A-004C-93FF-A99296C4E1F3}">
          <p14:sldIdLst>
            <p14:sldId id="594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6"/>
            <p14:sldId id="615"/>
          </p14:sldIdLst>
        </p14:section>
        <p14:section name="Resultados" id="{2DF4A954-921F-FA4D-9102-48D4F0AB128D}">
          <p14:sldIdLst>
            <p14:sldId id="595"/>
            <p14:sldId id="617"/>
            <p14:sldId id="618"/>
            <p14:sldId id="619"/>
            <p14:sldId id="620"/>
            <p14:sldId id="621"/>
            <p14:sldId id="622"/>
            <p14:sldId id="624"/>
            <p14:sldId id="623"/>
            <p14:sldId id="625"/>
            <p14:sldId id="626"/>
            <p14:sldId id="627"/>
          </p14:sldIdLst>
        </p14:section>
        <p14:section name="Conclusiones" id="{468D0F26-5C58-674F-B930-391C9E5DD59F}">
          <p14:sldIdLst>
            <p14:sldId id="596"/>
            <p14:sldId id="628"/>
            <p14:sldId id="629"/>
            <p14:sldId id="631"/>
            <p14:sldId id="630"/>
          </p14:sldIdLst>
        </p14:section>
        <p14:section name="Fin" id="{2FCBC4E8-ED88-854F-8937-F6EB1C77B4D3}">
          <p14:sldIdLst>
            <p14:sldId id="597"/>
          </p14:sldIdLst>
        </p14:section>
      </p14:sectionLst>
    </p:ext>
    <p:ext uri="{EFAFB233-063F-42B5-8137-9DF3F51BA10A}">
      <p15:sldGuideLst xmlns:p15="http://schemas.microsoft.com/office/powerpoint/2012/main">
        <p15:guide id="2" pos="7378" userDrawn="1">
          <p15:clr>
            <a:srgbClr val="A4A3A4"/>
          </p15:clr>
        </p15:guide>
        <p15:guide id="5" orient="horz" pos="3022" userDrawn="1">
          <p15:clr>
            <a:srgbClr val="A4A3A4"/>
          </p15:clr>
        </p15:guide>
        <p15:guide id="7" pos="6335" userDrawn="1">
          <p15:clr>
            <a:srgbClr val="A4A3A4"/>
          </p15:clr>
        </p15:guide>
        <p15:guide id="8" pos="3840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8C00"/>
    <a:srgbClr val="000000"/>
    <a:srgbClr val="0D1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Estilo temático 2 - Énfasis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 autoAdjust="0"/>
    <p:restoredTop sz="83333" autoAdjust="0"/>
  </p:normalViewPr>
  <p:slideViewPr>
    <p:cSldViewPr>
      <p:cViewPr varScale="1">
        <p:scale>
          <a:sx n="105" d="100"/>
          <a:sy n="105" d="100"/>
        </p:scale>
        <p:origin x="1456" y="200"/>
      </p:cViewPr>
      <p:guideLst>
        <p:guide pos="7378"/>
        <p:guide orient="horz" pos="3022"/>
        <p:guide pos="6335"/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56" d="100"/>
          <a:sy n="156" d="100"/>
        </p:scale>
        <p:origin x="103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handoutMaster" Target="handoutMasters/handoutMaster1.xml"/><Relationship Id="rId68" Type="http://schemas.openxmlformats.org/officeDocument/2006/relationships/font" Target="fonts/font5.fntdata"/><Relationship Id="rId84" Type="http://schemas.openxmlformats.org/officeDocument/2006/relationships/font" Target="fonts/font21.fntdata"/><Relationship Id="rId89" Type="http://schemas.openxmlformats.org/officeDocument/2006/relationships/font" Target="fonts/font26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102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font" Target="fonts/font27.fntdata"/><Relationship Id="rId95" Type="http://schemas.openxmlformats.org/officeDocument/2006/relationships/font" Target="fonts/font32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0" Type="http://schemas.openxmlformats.org/officeDocument/2006/relationships/font" Target="fonts/font17.fntdata"/><Relationship Id="rId85" Type="http://schemas.openxmlformats.org/officeDocument/2006/relationships/font" Target="fonts/font22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4.fntdata"/><Relationship Id="rId103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font" Target="fonts/font20.fntdata"/><Relationship Id="rId88" Type="http://schemas.openxmlformats.org/officeDocument/2006/relationships/font" Target="fonts/font25.fntdata"/><Relationship Id="rId91" Type="http://schemas.openxmlformats.org/officeDocument/2006/relationships/font" Target="fonts/font28.fntdata"/><Relationship Id="rId96" Type="http://schemas.openxmlformats.org/officeDocument/2006/relationships/font" Target="fonts/font3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font" Target="fonts/font23.fntdata"/><Relationship Id="rId94" Type="http://schemas.openxmlformats.org/officeDocument/2006/relationships/font" Target="fonts/font31.fntdata"/><Relationship Id="rId99" Type="http://schemas.openxmlformats.org/officeDocument/2006/relationships/font" Target="fonts/font36.fntdata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3.fntdata"/><Relationship Id="rId97" Type="http://schemas.openxmlformats.org/officeDocument/2006/relationships/font" Target="fonts/font34.fntdata"/><Relationship Id="rId10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font" Target="fonts/font8.fntdata"/><Relationship Id="rId92" Type="http://schemas.openxmlformats.org/officeDocument/2006/relationships/font" Target="fonts/font2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3.fntdata"/><Relationship Id="rId87" Type="http://schemas.openxmlformats.org/officeDocument/2006/relationships/font" Target="fonts/font24.fntdata"/><Relationship Id="rId61" Type="http://schemas.openxmlformats.org/officeDocument/2006/relationships/slide" Target="slides/slide57.xml"/><Relationship Id="rId82" Type="http://schemas.openxmlformats.org/officeDocument/2006/relationships/font" Target="fonts/font19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14.fntdata"/><Relationship Id="rId100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9.fntdata"/><Relationship Id="rId93" Type="http://schemas.openxmlformats.org/officeDocument/2006/relationships/font" Target="fonts/font30.fntdata"/><Relationship Id="rId98" Type="http://schemas.openxmlformats.org/officeDocument/2006/relationships/font" Target="fonts/font35.fntdata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heme" Target="../theme/theme6.xml"/><Relationship Id="rId5" Type="http://schemas.openxmlformats.org/officeDocument/2006/relationships/tags" Target="../tags/tag78.xml"/><Relationship Id="rId4" Type="http://schemas.openxmlformats.org/officeDocument/2006/relationships/tags" Target="../tags/tag7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F35B555-E944-42FC-84E2-03939C24DCA5}"/>
              </a:ext>
            </a:extLst>
          </p:cNvPr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90824F8-4A4B-4061-8EFF-39F8844E104E}"/>
              </a:ext>
            </a:extLst>
          </p:cNvPr>
          <p:cNvSpPr>
            <a:spLocks noGrp="1"/>
          </p:cNvSpPr>
          <p:nvPr>
            <p:ph type="dt" sz="quarter" idx="1"/>
            <p:custDataLst>
              <p:tags r:id="rId3"/>
            </p:custDataLst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07EF5-A42E-45B0-8426-746A1A38E56A}" type="datetimeFigureOut">
              <a:rPr lang="es-ES_tradnl" smtClean="0"/>
              <a:t>12/4/21</a:t>
            </a:fld>
            <a:endParaRPr lang="es-ES_tradnl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0FE929D-DB69-465B-92D2-872C1CB4334D}"/>
              </a:ext>
            </a:extLst>
          </p:cNvPr>
          <p:cNvSpPr>
            <a:spLocks noGrp="1"/>
          </p:cNvSpPr>
          <p:nvPr>
            <p:ph type="ftr" sz="quarter" idx="2"/>
            <p:custDataLst>
              <p:tags r:id="rId4"/>
            </p:custDataLst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 dirty="0"/>
              <a:t>* Posibles fallos y duplicados al desechar las animaciones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32C9F6D-0EE8-4FF6-90EF-9DB2BD3C9F49}"/>
              </a:ext>
            </a:extLst>
          </p:cNvPr>
          <p:cNvSpPr>
            <a:spLocks noGrp="1"/>
          </p:cNvSpPr>
          <p:nvPr>
            <p:ph type="sldNum" sz="quarter" idx="3"/>
            <p:custDataLst>
              <p:tags r:id="rId5"/>
            </p:custDataLst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23652-2195-43FB-9A97-8C48EC65D585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825616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2" Type="http://schemas.openxmlformats.org/officeDocument/2006/relationships/tags" Target="../tags/tag69.xml"/><Relationship Id="rId1" Type="http://schemas.openxmlformats.org/officeDocument/2006/relationships/theme" Target="../theme/theme5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_tradnl" dirty="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5765D-F904-45C3-A820-8E82B34A6531}" type="datetimeFigureOut">
              <a:rPr lang="es-ES_tradnl" smtClean="0"/>
              <a:t>12/4/21</a:t>
            </a:fld>
            <a:endParaRPr lang="es-ES_tradnl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Editar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_tradnl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_tradnl" dirty="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48A60-78F9-4E5F-AE3B-C5F8DFB20F53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09253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5" Type="http://schemas.openxmlformats.org/officeDocument/2006/relationships/slide" Target="../slides/slide1.xml"/><Relationship Id="rId4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5" Type="http://schemas.openxmlformats.org/officeDocument/2006/relationships/slide" Target="../slides/slide10.xml"/><Relationship Id="rId4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5" Type="http://schemas.openxmlformats.org/officeDocument/2006/relationships/slide" Target="../slides/slide11.xml"/><Relationship Id="rId4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5" Type="http://schemas.openxmlformats.org/officeDocument/2006/relationships/slide" Target="../slides/slide12.xml"/><Relationship Id="rId4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5" Type="http://schemas.openxmlformats.org/officeDocument/2006/relationships/slide" Target="../slides/slide13.xml"/><Relationship Id="rId4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5" Type="http://schemas.openxmlformats.org/officeDocument/2006/relationships/slide" Target="../slides/slide14.xml"/><Relationship Id="rId4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5" Type="http://schemas.openxmlformats.org/officeDocument/2006/relationships/slide" Target="../slides/slide15.xml"/><Relationship Id="rId4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5" Type="http://schemas.openxmlformats.org/officeDocument/2006/relationships/slide" Target="../slides/slide16.xml"/><Relationship Id="rId4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5" Type="http://schemas.openxmlformats.org/officeDocument/2006/relationships/slide" Target="../slides/slide17.xml"/><Relationship Id="rId4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5" Type="http://schemas.openxmlformats.org/officeDocument/2006/relationships/slide" Target="../slides/slide18.xml"/><Relationship Id="rId4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5" Type="http://schemas.openxmlformats.org/officeDocument/2006/relationships/slide" Target="../slides/slide19.xml"/><Relationship Id="rId4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5" Type="http://schemas.openxmlformats.org/officeDocument/2006/relationships/slide" Target="../slides/slide2.xml"/><Relationship Id="rId4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tags" Target="../tags/tag284.xml"/><Relationship Id="rId5" Type="http://schemas.openxmlformats.org/officeDocument/2006/relationships/slide" Target="../slides/slide20.xml"/><Relationship Id="rId4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95.xml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5" Type="http://schemas.openxmlformats.org/officeDocument/2006/relationships/slide" Target="../slides/slide21.xml"/><Relationship Id="rId4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00.xml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5" Type="http://schemas.openxmlformats.org/officeDocument/2006/relationships/slide" Target="../slides/slide22.xml"/><Relationship Id="rId4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" Type="http://schemas.openxmlformats.org/officeDocument/2006/relationships/tags" Target="../tags/tag303.xml"/><Relationship Id="rId5" Type="http://schemas.openxmlformats.org/officeDocument/2006/relationships/slide" Target="../slides/slide23.xml"/><Relationship Id="rId4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tags" Target="../tags/tag308.xml"/><Relationship Id="rId5" Type="http://schemas.openxmlformats.org/officeDocument/2006/relationships/slide" Target="../slides/slide24.xml"/><Relationship Id="rId4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315.xml"/><Relationship Id="rId2" Type="http://schemas.openxmlformats.org/officeDocument/2006/relationships/tags" Target="../tags/tag314.xml"/><Relationship Id="rId1" Type="http://schemas.openxmlformats.org/officeDocument/2006/relationships/tags" Target="../tags/tag313.xml"/><Relationship Id="rId5" Type="http://schemas.openxmlformats.org/officeDocument/2006/relationships/slide" Target="../slides/slide25.xml"/><Relationship Id="rId4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" Type="http://schemas.openxmlformats.org/officeDocument/2006/relationships/tags" Target="../tags/tag318.xml"/><Relationship Id="rId5" Type="http://schemas.openxmlformats.org/officeDocument/2006/relationships/slide" Target="../slides/slide26.xml"/><Relationship Id="rId4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tags" Target="../tags/tag323.xml"/><Relationship Id="rId5" Type="http://schemas.openxmlformats.org/officeDocument/2006/relationships/slide" Target="../slides/slide27.xml"/><Relationship Id="rId4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" Type="http://schemas.openxmlformats.org/officeDocument/2006/relationships/tags" Target="../tags/tag328.xml"/><Relationship Id="rId5" Type="http://schemas.openxmlformats.org/officeDocument/2006/relationships/slide" Target="../slides/slide28.xml"/><Relationship Id="rId4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" Type="http://schemas.openxmlformats.org/officeDocument/2006/relationships/tags" Target="../tags/tag333.xml"/><Relationship Id="rId5" Type="http://schemas.openxmlformats.org/officeDocument/2006/relationships/slide" Target="../slides/slide29.xml"/><Relationship Id="rId4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5" Type="http://schemas.openxmlformats.org/officeDocument/2006/relationships/slide" Target="../slides/slide3.xml"/><Relationship Id="rId4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340.xml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5" Type="http://schemas.openxmlformats.org/officeDocument/2006/relationships/slide" Target="../slides/slide30.xml"/><Relationship Id="rId4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347.xml"/><Relationship Id="rId2" Type="http://schemas.openxmlformats.org/officeDocument/2006/relationships/tags" Target="../tags/tag346.xml"/><Relationship Id="rId1" Type="http://schemas.openxmlformats.org/officeDocument/2006/relationships/tags" Target="../tags/tag345.xml"/><Relationship Id="rId5" Type="http://schemas.openxmlformats.org/officeDocument/2006/relationships/slide" Target="../slides/slide31.xml"/><Relationship Id="rId4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tags" Target="../tags/tag350.xml"/><Relationship Id="rId5" Type="http://schemas.openxmlformats.org/officeDocument/2006/relationships/slide" Target="../slides/slide32.xml"/><Relationship Id="rId4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" Type="http://schemas.openxmlformats.org/officeDocument/2006/relationships/tags" Target="../tags/tag355.xml"/><Relationship Id="rId5" Type="http://schemas.openxmlformats.org/officeDocument/2006/relationships/slide" Target="../slides/slide33.xml"/><Relationship Id="rId4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362.xml"/><Relationship Id="rId2" Type="http://schemas.openxmlformats.org/officeDocument/2006/relationships/tags" Target="../tags/tag361.xml"/><Relationship Id="rId1" Type="http://schemas.openxmlformats.org/officeDocument/2006/relationships/tags" Target="../tags/tag360.xml"/><Relationship Id="rId5" Type="http://schemas.openxmlformats.org/officeDocument/2006/relationships/slide" Target="../slides/slide34.xml"/><Relationship Id="rId4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" Type="http://schemas.openxmlformats.org/officeDocument/2006/relationships/tags" Target="../tags/tag365.xml"/><Relationship Id="rId5" Type="http://schemas.openxmlformats.org/officeDocument/2006/relationships/slide" Target="../slides/slide35.xml"/><Relationship Id="rId4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tags" Target="../tags/tag370.xml"/><Relationship Id="rId5" Type="http://schemas.openxmlformats.org/officeDocument/2006/relationships/slide" Target="../slides/slide36.xml"/><Relationship Id="rId4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379.xml"/><Relationship Id="rId2" Type="http://schemas.openxmlformats.org/officeDocument/2006/relationships/tags" Target="../tags/tag378.xml"/><Relationship Id="rId1" Type="http://schemas.openxmlformats.org/officeDocument/2006/relationships/tags" Target="../tags/tag377.xml"/><Relationship Id="rId5" Type="http://schemas.openxmlformats.org/officeDocument/2006/relationships/slide" Target="../slides/slide37.xml"/><Relationship Id="rId4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382.xml"/><Relationship Id="rId2" Type="http://schemas.openxmlformats.org/officeDocument/2006/relationships/tags" Target="../tags/tag381.xml"/><Relationship Id="rId1" Type="http://schemas.openxmlformats.org/officeDocument/2006/relationships/tags" Target="../tags/tag380.xml"/><Relationship Id="rId5" Type="http://schemas.openxmlformats.org/officeDocument/2006/relationships/slide" Target="../slides/slide38.xml"/><Relationship Id="rId4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" Type="http://schemas.openxmlformats.org/officeDocument/2006/relationships/tags" Target="../tags/tag383.xml"/><Relationship Id="rId5" Type="http://schemas.openxmlformats.org/officeDocument/2006/relationships/slide" Target="../slides/slide39.xml"/><Relationship Id="rId4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5" Type="http://schemas.openxmlformats.org/officeDocument/2006/relationships/slide" Target="../slides/slide4.xml"/><Relationship Id="rId4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397.xml"/><Relationship Id="rId2" Type="http://schemas.openxmlformats.org/officeDocument/2006/relationships/tags" Target="../tags/tag396.xml"/><Relationship Id="rId1" Type="http://schemas.openxmlformats.org/officeDocument/2006/relationships/tags" Target="../tags/tag395.xml"/><Relationship Id="rId5" Type="http://schemas.openxmlformats.org/officeDocument/2006/relationships/slide" Target="../slides/slide40.xml"/><Relationship Id="rId4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400.xml"/><Relationship Id="rId2" Type="http://schemas.openxmlformats.org/officeDocument/2006/relationships/tags" Target="../tags/tag399.xml"/><Relationship Id="rId1" Type="http://schemas.openxmlformats.org/officeDocument/2006/relationships/tags" Target="../tags/tag398.xml"/><Relationship Id="rId5" Type="http://schemas.openxmlformats.org/officeDocument/2006/relationships/slide" Target="../slides/slide41.xml"/><Relationship Id="rId4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403.xml"/><Relationship Id="rId2" Type="http://schemas.openxmlformats.org/officeDocument/2006/relationships/tags" Target="../tags/tag402.xml"/><Relationship Id="rId1" Type="http://schemas.openxmlformats.org/officeDocument/2006/relationships/tags" Target="../tags/tag401.xml"/><Relationship Id="rId5" Type="http://schemas.openxmlformats.org/officeDocument/2006/relationships/slide" Target="../slides/slide42.xml"/><Relationship Id="rId4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406.xml"/><Relationship Id="rId2" Type="http://schemas.openxmlformats.org/officeDocument/2006/relationships/tags" Target="../tags/tag405.xml"/><Relationship Id="rId1" Type="http://schemas.openxmlformats.org/officeDocument/2006/relationships/tags" Target="../tags/tag404.xml"/><Relationship Id="rId5" Type="http://schemas.openxmlformats.org/officeDocument/2006/relationships/slide" Target="../slides/slide43.xml"/><Relationship Id="rId4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409.xml"/><Relationship Id="rId2" Type="http://schemas.openxmlformats.org/officeDocument/2006/relationships/tags" Target="../tags/tag408.xml"/><Relationship Id="rId1" Type="http://schemas.openxmlformats.org/officeDocument/2006/relationships/tags" Target="../tags/tag407.xml"/><Relationship Id="rId5" Type="http://schemas.openxmlformats.org/officeDocument/2006/relationships/slide" Target="../slides/slide44.xml"/><Relationship Id="rId4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414.xml"/><Relationship Id="rId2" Type="http://schemas.openxmlformats.org/officeDocument/2006/relationships/tags" Target="../tags/tag413.xml"/><Relationship Id="rId1" Type="http://schemas.openxmlformats.org/officeDocument/2006/relationships/tags" Target="../tags/tag412.xml"/><Relationship Id="rId5" Type="http://schemas.openxmlformats.org/officeDocument/2006/relationships/slide" Target="../slides/slide45.xml"/><Relationship Id="rId4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419.xml"/><Relationship Id="rId2" Type="http://schemas.openxmlformats.org/officeDocument/2006/relationships/tags" Target="../tags/tag418.xml"/><Relationship Id="rId1" Type="http://schemas.openxmlformats.org/officeDocument/2006/relationships/tags" Target="../tags/tag417.xml"/><Relationship Id="rId5" Type="http://schemas.openxmlformats.org/officeDocument/2006/relationships/slide" Target="../slides/slide46.xml"/><Relationship Id="rId4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438.xml"/><Relationship Id="rId2" Type="http://schemas.openxmlformats.org/officeDocument/2006/relationships/tags" Target="../tags/tag437.xml"/><Relationship Id="rId1" Type="http://schemas.openxmlformats.org/officeDocument/2006/relationships/tags" Target="../tags/tag436.xml"/><Relationship Id="rId5" Type="http://schemas.openxmlformats.org/officeDocument/2006/relationships/slide" Target="../slides/slide47.xml"/><Relationship Id="rId4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441.xml"/><Relationship Id="rId2" Type="http://schemas.openxmlformats.org/officeDocument/2006/relationships/tags" Target="../tags/tag440.xml"/><Relationship Id="rId1" Type="http://schemas.openxmlformats.org/officeDocument/2006/relationships/tags" Target="../tags/tag439.xml"/><Relationship Id="rId5" Type="http://schemas.openxmlformats.org/officeDocument/2006/relationships/slide" Target="../slides/slide48.xml"/><Relationship Id="rId4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444.xml"/><Relationship Id="rId2" Type="http://schemas.openxmlformats.org/officeDocument/2006/relationships/tags" Target="../tags/tag443.xml"/><Relationship Id="rId1" Type="http://schemas.openxmlformats.org/officeDocument/2006/relationships/tags" Target="../tags/tag442.xml"/><Relationship Id="rId5" Type="http://schemas.openxmlformats.org/officeDocument/2006/relationships/slide" Target="../slides/slide49.xml"/><Relationship Id="rId4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5" Type="http://schemas.openxmlformats.org/officeDocument/2006/relationships/slide" Target="../slides/slide5.xml"/><Relationship Id="rId4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" Type="http://schemas.openxmlformats.org/officeDocument/2006/relationships/tags" Target="../tags/tag448.xml"/><Relationship Id="rId5" Type="http://schemas.openxmlformats.org/officeDocument/2006/relationships/slide" Target="../slides/slide50.xml"/><Relationship Id="rId4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453.xml"/><Relationship Id="rId2" Type="http://schemas.openxmlformats.org/officeDocument/2006/relationships/tags" Target="../tags/tag452.xml"/><Relationship Id="rId1" Type="http://schemas.openxmlformats.org/officeDocument/2006/relationships/tags" Target="../tags/tag451.xml"/><Relationship Id="rId5" Type="http://schemas.openxmlformats.org/officeDocument/2006/relationships/slide" Target="../slides/slide51.xml"/><Relationship Id="rId4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465.xml"/><Relationship Id="rId2" Type="http://schemas.openxmlformats.org/officeDocument/2006/relationships/tags" Target="../tags/tag464.xml"/><Relationship Id="rId1" Type="http://schemas.openxmlformats.org/officeDocument/2006/relationships/tags" Target="../tags/tag463.xml"/><Relationship Id="rId5" Type="http://schemas.openxmlformats.org/officeDocument/2006/relationships/slide" Target="../slides/slide52.xml"/><Relationship Id="rId4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472.xml"/><Relationship Id="rId2" Type="http://schemas.openxmlformats.org/officeDocument/2006/relationships/tags" Target="../tags/tag471.xml"/><Relationship Id="rId1" Type="http://schemas.openxmlformats.org/officeDocument/2006/relationships/tags" Target="../tags/tag470.xml"/><Relationship Id="rId5" Type="http://schemas.openxmlformats.org/officeDocument/2006/relationships/slide" Target="../slides/slide53.xml"/><Relationship Id="rId4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475.xml"/><Relationship Id="rId2" Type="http://schemas.openxmlformats.org/officeDocument/2006/relationships/tags" Target="../tags/tag474.xml"/><Relationship Id="rId1" Type="http://schemas.openxmlformats.org/officeDocument/2006/relationships/tags" Target="../tags/tag473.xml"/><Relationship Id="rId5" Type="http://schemas.openxmlformats.org/officeDocument/2006/relationships/slide" Target="../slides/slide54.xml"/><Relationship Id="rId4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478.xml"/><Relationship Id="rId2" Type="http://schemas.openxmlformats.org/officeDocument/2006/relationships/tags" Target="../tags/tag477.xml"/><Relationship Id="rId1" Type="http://schemas.openxmlformats.org/officeDocument/2006/relationships/tags" Target="../tags/tag476.xml"/><Relationship Id="rId5" Type="http://schemas.openxmlformats.org/officeDocument/2006/relationships/slide" Target="../slides/slide55.xml"/><Relationship Id="rId4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481.xml"/><Relationship Id="rId2" Type="http://schemas.openxmlformats.org/officeDocument/2006/relationships/tags" Target="../tags/tag480.xml"/><Relationship Id="rId1" Type="http://schemas.openxmlformats.org/officeDocument/2006/relationships/tags" Target="../tags/tag479.xml"/><Relationship Id="rId5" Type="http://schemas.openxmlformats.org/officeDocument/2006/relationships/slide" Target="../slides/slide56.xml"/><Relationship Id="rId4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491.xml"/><Relationship Id="rId2" Type="http://schemas.openxmlformats.org/officeDocument/2006/relationships/tags" Target="../tags/tag490.xml"/><Relationship Id="rId1" Type="http://schemas.openxmlformats.org/officeDocument/2006/relationships/tags" Target="../tags/tag489.xml"/><Relationship Id="rId5" Type="http://schemas.openxmlformats.org/officeDocument/2006/relationships/slide" Target="../slides/slide57.xml"/><Relationship Id="rId4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5" Type="http://schemas.openxmlformats.org/officeDocument/2006/relationships/slide" Target="../slides/slide6.xml"/><Relationship Id="rId4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5" Type="http://schemas.openxmlformats.org/officeDocument/2006/relationships/slide" Target="../slides/slide7.xml"/><Relationship Id="rId4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5" Type="http://schemas.openxmlformats.org/officeDocument/2006/relationships/slide" Target="../slides/slide8.xml"/><Relationship Id="rId4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5" Type="http://schemas.openxmlformats.org/officeDocument/2006/relationships/slide" Target="../slides/slide9.xml"/><Relationship Id="rId4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1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32040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10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63566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11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18775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12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66586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13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16131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14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52418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15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89509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16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22689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17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30385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18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808347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19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15188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2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17434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20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21250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21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88181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22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18293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23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43907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24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056982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25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41762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26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18799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27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052239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28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021790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29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57842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3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55410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30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213802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31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75590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32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091623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33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845696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34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196349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35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099470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36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082710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37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251672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38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376893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39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31416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4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769367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40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236422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41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38025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42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899050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43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244256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44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481152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45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026969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46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078500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47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22610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48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620272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49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29435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5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427603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50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257788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51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99009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52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463894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53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883648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54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183518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55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975156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56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091643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57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64284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6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25159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7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57034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8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37885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A7248A60-78F9-4E5F-AE3B-C5F8DFB20F53}" type="slidenum">
              <a:rPr lang="es-ES_tradnl" smtClean="0"/>
              <a:t>9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2136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0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9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4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4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4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4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4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4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4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48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49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54.xml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63.xml"/><Relationship Id="rId9" Type="http://schemas.openxmlformats.org/officeDocument/2006/relationships/tags" Target="../tags/tag6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466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0">
            <a:extLst>
              <a:ext uri="{FF2B5EF4-FFF2-40B4-BE49-F238E27FC236}">
                <a16:creationId xmlns:a16="http://schemas.microsoft.com/office/drawing/2014/main" id="{750C08E6-60B8-C447-943A-FFDDABD30C6D}"/>
              </a:ext>
            </a:extLst>
          </p:cNvPr>
          <p:cNvGrpSpPr/>
          <p:nvPr userDrawn="1">
            <p:custDataLst>
              <p:tags r:id="rId1"/>
            </p:custDataLst>
          </p:nvPr>
        </p:nvGrpSpPr>
        <p:grpSpPr>
          <a:xfrm>
            <a:off x="1201626" y="807462"/>
            <a:ext cx="3029547" cy="618368"/>
            <a:chOff x="2403565" y="1614242"/>
            <a:chExt cx="6059901" cy="1236898"/>
          </a:xfrm>
        </p:grpSpPr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7D569A78-EF23-A845-BDAF-719A9DF3B3BC}"/>
                </a:ext>
              </a:extLst>
            </p:cNvPr>
            <p:cNvSpPr txBox="1"/>
            <p:nvPr/>
          </p:nvSpPr>
          <p:spPr>
            <a:xfrm>
              <a:off x="2403565" y="1614242"/>
              <a:ext cx="1554477" cy="554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chemeClr val="tx1">
                      <a:alpha val="54000"/>
                    </a:schemeClr>
                  </a:solidFill>
                </a:rPr>
                <a:t>Objetivos</a:t>
              </a:r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1405EA83-D5B2-954B-A372-B7F1F85DCD46}"/>
                </a:ext>
              </a:extLst>
            </p:cNvPr>
            <p:cNvSpPr/>
            <p:nvPr/>
          </p:nvSpPr>
          <p:spPr>
            <a:xfrm>
              <a:off x="2403565" y="2050815"/>
              <a:ext cx="6059901" cy="8003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2000" dirty="0"/>
                <a:t>Desarrollo de herramientas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8913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8">
            <a:extLst>
              <a:ext uri="{FF2B5EF4-FFF2-40B4-BE49-F238E27FC236}">
                <a16:creationId xmlns:a16="http://schemas.microsoft.com/office/drawing/2014/main" id="{901B02F6-768D-8844-A5E4-A724024DC28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C87AE459-7206-0346-98BB-C85FD993881C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951122" y="6286849"/>
            <a:ext cx="5024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900" dirty="0">
                <a:solidFill>
                  <a:schemeClr val="bg1"/>
                </a:solidFill>
              </a:rPr>
              <a:t>Estudio de la relación campo </a:t>
            </a:r>
            <a:r>
              <a:rPr lang="es-ES_tradnl" sz="900" b="1" dirty="0">
                <a:solidFill>
                  <a:schemeClr val="bg1"/>
                </a:solidFill>
              </a:rPr>
              <a:t>directo/reverberado</a:t>
            </a:r>
            <a:r>
              <a:rPr lang="es-ES_tradnl" sz="900" dirty="0">
                <a:solidFill>
                  <a:schemeClr val="bg1"/>
                </a:solidFill>
              </a:rPr>
              <a:t>; </a:t>
            </a:r>
            <a:r>
              <a:rPr lang="es-ES_tradnl" sz="900" b="1" dirty="0">
                <a:solidFill>
                  <a:schemeClr val="bg1"/>
                </a:solidFill>
              </a:rPr>
              <a:t>útil/perjudicial – </a:t>
            </a:r>
            <a:r>
              <a:rPr lang="es-ES_tradnl" sz="900" b="0" dirty="0">
                <a:solidFill>
                  <a:schemeClr val="bg1"/>
                </a:solidFill>
              </a:rPr>
              <a:t>Jose Manuel Requena Plens (2018)</a:t>
            </a:r>
          </a:p>
        </p:txBody>
      </p:sp>
      <p:grpSp>
        <p:nvGrpSpPr>
          <p:cNvPr id="14" name="Group 31">
            <a:extLst>
              <a:ext uri="{FF2B5EF4-FFF2-40B4-BE49-F238E27FC236}">
                <a16:creationId xmlns:a16="http://schemas.microsoft.com/office/drawing/2014/main" id="{35257227-CFA9-8C4B-A638-A80C44C7D0D2}"/>
              </a:ext>
            </a:extLst>
          </p:cNvPr>
          <p:cNvGrpSpPr/>
          <p:nvPr userDrawn="1"/>
        </p:nvGrpSpPr>
        <p:grpSpPr>
          <a:xfrm>
            <a:off x="1014279" y="762870"/>
            <a:ext cx="706476" cy="670473"/>
            <a:chOff x="2028824" y="1525043"/>
            <a:chExt cx="1413139" cy="1341120"/>
          </a:xfrm>
        </p:grpSpPr>
        <p:sp>
          <p:nvSpPr>
            <p:cNvPr id="15" name="Rectangle: Rounded Corners 34">
              <a:extLst>
                <a:ext uri="{FF2B5EF4-FFF2-40B4-BE49-F238E27FC236}">
                  <a16:creationId xmlns:a16="http://schemas.microsoft.com/office/drawing/2014/main" id="{2AB9D3D6-94C5-0948-95E3-1ACBDE19398D}"/>
                </a:ext>
              </a:extLst>
            </p:cNvPr>
            <p:cNvSpPr/>
            <p:nvPr/>
          </p:nvSpPr>
          <p:spPr>
            <a:xfrm rot="2700000">
              <a:off x="2028824" y="1586005"/>
              <a:ext cx="1219200" cy="1219200"/>
            </a:xfrm>
            <a:prstGeom prst="roundRect">
              <a:avLst>
                <a:gd name="adj" fmla="val 23848"/>
              </a:avLst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16" name="Rectangle: Rounded Corners 35">
              <a:extLst>
                <a:ext uri="{FF2B5EF4-FFF2-40B4-BE49-F238E27FC236}">
                  <a16:creationId xmlns:a16="http://schemas.microsoft.com/office/drawing/2014/main" id="{FE590916-CC46-A948-975C-815932E5947C}"/>
                </a:ext>
              </a:extLst>
            </p:cNvPr>
            <p:cNvSpPr/>
            <p:nvPr/>
          </p:nvSpPr>
          <p:spPr>
            <a:xfrm rot="2700000">
              <a:off x="2100843" y="1525042"/>
              <a:ext cx="1341120" cy="1341121"/>
            </a:xfrm>
            <a:prstGeom prst="roundRect">
              <a:avLst>
                <a:gd name="adj" fmla="val 3379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</p:grpSp>
      <p:grpSp>
        <p:nvGrpSpPr>
          <p:cNvPr id="7" name="Group 30">
            <a:extLst>
              <a:ext uri="{FF2B5EF4-FFF2-40B4-BE49-F238E27FC236}">
                <a16:creationId xmlns:a16="http://schemas.microsoft.com/office/drawing/2014/main" id="{750C08E6-60B8-C447-943A-FFDDABD30C6D}"/>
              </a:ext>
            </a:extLst>
          </p:cNvPr>
          <p:cNvGrpSpPr/>
          <p:nvPr userDrawn="1">
            <p:custDataLst>
              <p:tags r:id="rId3"/>
            </p:custDataLst>
          </p:nvPr>
        </p:nvGrpSpPr>
        <p:grpSpPr>
          <a:xfrm>
            <a:off x="1201626" y="807462"/>
            <a:ext cx="2084225" cy="618368"/>
            <a:chOff x="2403565" y="1614242"/>
            <a:chExt cx="4169006" cy="1236898"/>
          </a:xfrm>
        </p:grpSpPr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7D569A78-EF23-A845-BDAF-719A9DF3B3BC}"/>
                </a:ext>
              </a:extLst>
            </p:cNvPr>
            <p:cNvSpPr txBox="1"/>
            <p:nvPr/>
          </p:nvSpPr>
          <p:spPr>
            <a:xfrm>
              <a:off x="2403565" y="1614242"/>
              <a:ext cx="1656571" cy="554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chemeClr val="bg1">
                      <a:alpha val="71000"/>
                    </a:schemeClr>
                  </a:solidFill>
                </a:rPr>
                <a:t>Desarrollo</a:t>
              </a:r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1405EA83-D5B2-954B-A372-B7F1F85DCD46}"/>
                </a:ext>
              </a:extLst>
            </p:cNvPr>
            <p:cNvSpPr/>
            <p:nvPr/>
          </p:nvSpPr>
          <p:spPr>
            <a:xfrm>
              <a:off x="2403565" y="2050815"/>
              <a:ext cx="4169006" cy="8003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2000" dirty="0">
                  <a:solidFill>
                    <a:schemeClr val="bg1"/>
                  </a:solidFill>
                </a:rPr>
                <a:t>Mediciones</a:t>
              </a:r>
              <a:r>
                <a:rPr lang="es-ES_tradnl" sz="2000" dirty="0"/>
                <a:t> </a:t>
              </a:r>
              <a:r>
                <a:rPr lang="es-ES_tradnl" sz="2000" dirty="0">
                  <a:solidFill>
                    <a:schemeClr val="bg1"/>
                  </a:solidFill>
                </a:rPr>
                <a:t>in situ</a:t>
              </a:r>
            </a:p>
          </p:txBody>
        </p:sp>
      </p:grpSp>
      <p:sp>
        <p:nvSpPr>
          <p:cNvPr id="17" name="Rectangle: Rounded Corners 3">
            <a:extLst>
              <a:ext uri="{FF2B5EF4-FFF2-40B4-BE49-F238E27FC236}">
                <a16:creationId xmlns:a16="http://schemas.microsoft.com/office/drawing/2014/main" id="{5FDA9F0B-CCF9-C049-8BB8-4610C2CCF7E5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2700000">
            <a:off x="249648" y="6136194"/>
            <a:ext cx="501388" cy="501323"/>
          </a:xfrm>
          <a:prstGeom prst="roundRect">
            <a:avLst>
              <a:gd name="adj" fmla="val 21316"/>
            </a:avLst>
          </a:prstGeom>
          <a:solidFill>
            <a:schemeClr val="bg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angle: Rounded Corners 4">
            <a:extLst>
              <a:ext uri="{FF2B5EF4-FFF2-40B4-BE49-F238E27FC236}">
                <a16:creationId xmlns:a16="http://schemas.microsoft.com/office/drawing/2014/main" id="{BCFB715B-DB42-374B-9DF0-7A5FD6C88B3E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 rot="2700000">
            <a:off x="293157" y="6179698"/>
            <a:ext cx="414371" cy="414317"/>
          </a:xfrm>
          <a:prstGeom prst="roundRect">
            <a:avLst>
              <a:gd name="adj" fmla="val 21316"/>
            </a:avLst>
          </a:prstGeom>
          <a:solidFill>
            <a:schemeClr val="bg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angle: Rounded Corners 5">
            <a:extLst>
              <a:ext uri="{FF2B5EF4-FFF2-40B4-BE49-F238E27FC236}">
                <a16:creationId xmlns:a16="http://schemas.microsoft.com/office/drawing/2014/main" id="{9BC5196C-EAAD-0B47-B360-EAC7EFC3E600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 rot="2700000">
            <a:off x="344681" y="6232590"/>
            <a:ext cx="311323" cy="309671"/>
          </a:xfrm>
          <a:prstGeom prst="roundRect">
            <a:avLst>
              <a:gd name="adj" fmla="val 21316"/>
            </a:avLst>
          </a:prstGeom>
          <a:solidFill>
            <a:schemeClr val="bg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0" name="Rectangle: Rounded Corners 6">
            <a:extLst>
              <a:ext uri="{FF2B5EF4-FFF2-40B4-BE49-F238E27FC236}">
                <a16:creationId xmlns:a16="http://schemas.microsoft.com/office/drawing/2014/main" id="{975B21CD-0FD9-294A-8E58-07F2F36736E0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 rot="2700000">
            <a:off x="394023" y="6280552"/>
            <a:ext cx="212638" cy="212610"/>
          </a:xfrm>
          <a:prstGeom prst="roundRect">
            <a:avLst>
              <a:gd name="adj" fmla="val 21316"/>
            </a:avLst>
          </a:prstGeom>
          <a:solidFill>
            <a:schemeClr val="bg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B45D74A-7546-E047-88F3-C131B380E543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438477" y="6227728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s-ES_tradnl" sz="1000" b="1" smtClean="0">
                <a:solidFill>
                  <a:schemeClr val="accent1"/>
                </a:solidFill>
                <a:latin typeface="+mj-lt"/>
              </a:rPr>
              <a:pPr algn="ctr"/>
              <a:t>‹Nº›</a:t>
            </a:fld>
            <a:endParaRPr lang="es-ES_tradnl" sz="6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973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34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38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40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8">
            <a:extLst>
              <a:ext uri="{FF2B5EF4-FFF2-40B4-BE49-F238E27FC236}">
                <a16:creationId xmlns:a16="http://schemas.microsoft.com/office/drawing/2014/main" id="{901B02F6-768D-8844-A5E4-A724024DC28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grpSp>
        <p:nvGrpSpPr>
          <p:cNvPr id="22" name="Group 30">
            <a:extLst>
              <a:ext uri="{FF2B5EF4-FFF2-40B4-BE49-F238E27FC236}">
                <a16:creationId xmlns:a16="http://schemas.microsoft.com/office/drawing/2014/main" id="{F3963431-C0D3-3D45-8B40-E53BF8B067AA}"/>
              </a:ext>
            </a:extLst>
          </p:cNvPr>
          <p:cNvGrpSpPr/>
          <p:nvPr userDrawn="1">
            <p:custDataLst>
              <p:tags r:id="rId2"/>
            </p:custDataLst>
          </p:nvPr>
        </p:nvGrpSpPr>
        <p:grpSpPr>
          <a:xfrm>
            <a:off x="1201626" y="807462"/>
            <a:ext cx="2108078" cy="618368"/>
            <a:chOff x="2403565" y="1614242"/>
            <a:chExt cx="4216718" cy="1236898"/>
          </a:xfrm>
        </p:grpSpPr>
        <p:sp>
          <p:nvSpPr>
            <p:cNvPr id="23" name="TextBox 32">
              <a:extLst>
                <a:ext uri="{FF2B5EF4-FFF2-40B4-BE49-F238E27FC236}">
                  <a16:creationId xmlns:a16="http://schemas.microsoft.com/office/drawing/2014/main" id="{11750703-B9B9-F349-A623-79304E3E44CF}"/>
                </a:ext>
              </a:extLst>
            </p:cNvPr>
            <p:cNvSpPr txBox="1"/>
            <p:nvPr/>
          </p:nvSpPr>
          <p:spPr>
            <a:xfrm>
              <a:off x="2403565" y="1614242"/>
              <a:ext cx="1656571" cy="554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chemeClr val="tx1">
                      <a:alpha val="54000"/>
                    </a:schemeClr>
                  </a:solidFill>
                </a:rPr>
                <a:t>Desarrollo</a:t>
              </a:r>
            </a:p>
          </p:txBody>
        </p:sp>
        <p:sp>
          <p:nvSpPr>
            <p:cNvPr id="24" name="Rectangle 33">
              <a:extLst>
                <a:ext uri="{FF2B5EF4-FFF2-40B4-BE49-F238E27FC236}">
                  <a16:creationId xmlns:a16="http://schemas.microsoft.com/office/drawing/2014/main" id="{3332B3B4-36C0-C34B-989F-CEBF428C153D}"/>
                </a:ext>
              </a:extLst>
            </p:cNvPr>
            <p:cNvSpPr/>
            <p:nvPr/>
          </p:nvSpPr>
          <p:spPr>
            <a:xfrm>
              <a:off x="2403565" y="2050815"/>
              <a:ext cx="4216718" cy="8003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2000" dirty="0"/>
                <a:t>Modelos acústicos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65166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0">
            <a:extLst>
              <a:ext uri="{FF2B5EF4-FFF2-40B4-BE49-F238E27FC236}">
                <a16:creationId xmlns:a16="http://schemas.microsoft.com/office/drawing/2014/main" id="{750C08E6-60B8-C447-943A-FFDDABD30C6D}"/>
              </a:ext>
            </a:extLst>
          </p:cNvPr>
          <p:cNvGrpSpPr/>
          <p:nvPr userDrawn="1">
            <p:custDataLst>
              <p:tags r:id="rId1"/>
            </p:custDataLst>
          </p:nvPr>
        </p:nvGrpSpPr>
        <p:grpSpPr>
          <a:xfrm>
            <a:off x="1201626" y="807462"/>
            <a:ext cx="2084225" cy="618368"/>
            <a:chOff x="2403565" y="1614242"/>
            <a:chExt cx="4169006" cy="1236898"/>
          </a:xfrm>
        </p:grpSpPr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7D569A78-EF23-A845-BDAF-719A9DF3B3BC}"/>
                </a:ext>
              </a:extLst>
            </p:cNvPr>
            <p:cNvSpPr txBox="1"/>
            <p:nvPr/>
          </p:nvSpPr>
          <p:spPr>
            <a:xfrm>
              <a:off x="2403565" y="1614242"/>
              <a:ext cx="1656571" cy="554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chemeClr val="tx1">
                      <a:alpha val="54000"/>
                    </a:schemeClr>
                  </a:solidFill>
                </a:rPr>
                <a:t>Desarrollo</a:t>
              </a:r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1405EA83-D5B2-954B-A372-B7F1F85DCD46}"/>
                </a:ext>
              </a:extLst>
            </p:cNvPr>
            <p:cNvSpPr/>
            <p:nvPr/>
          </p:nvSpPr>
          <p:spPr>
            <a:xfrm>
              <a:off x="2403565" y="2050815"/>
              <a:ext cx="4169006" cy="8003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2000" dirty="0"/>
                <a:t>Mediciones in situ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1694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0">
            <a:extLst>
              <a:ext uri="{FF2B5EF4-FFF2-40B4-BE49-F238E27FC236}">
                <a16:creationId xmlns:a16="http://schemas.microsoft.com/office/drawing/2014/main" id="{750C08E6-60B8-C447-943A-FFDDABD30C6D}"/>
              </a:ext>
            </a:extLst>
          </p:cNvPr>
          <p:cNvGrpSpPr/>
          <p:nvPr userDrawn="1">
            <p:custDataLst>
              <p:tags r:id="rId1"/>
            </p:custDataLst>
          </p:nvPr>
        </p:nvGrpSpPr>
        <p:grpSpPr>
          <a:xfrm>
            <a:off x="1201626" y="807462"/>
            <a:ext cx="2108078" cy="618368"/>
            <a:chOff x="2403565" y="1614242"/>
            <a:chExt cx="4216718" cy="1236898"/>
          </a:xfrm>
        </p:grpSpPr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7D569A78-EF23-A845-BDAF-719A9DF3B3BC}"/>
                </a:ext>
              </a:extLst>
            </p:cNvPr>
            <p:cNvSpPr txBox="1"/>
            <p:nvPr/>
          </p:nvSpPr>
          <p:spPr>
            <a:xfrm>
              <a:off x="2403565" y="1614242"/>
              <a:ext cx="1656571" cy="554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chemeClr val="tx1">
                      <a:alpha val="54000"/>
                    </a:schemeClr>
                  </a:solidFill>
                </a:rPr>
                <a:t>Desarrollo</a:t>
              </a:r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1405EA83-D5B2-954B-A372-B7F1F85DCD46}"/>
                </a:ext>
              </a:extLst>
            </p:cNvPr>
            <p:cNvSpPr/>
            <p:nvPr/>
          </p:nvSpPr>
          <p:spPr>
            <a:xfrm>
              <a:off x="2403565" y="2050815"/>
              <a:ext cx="4216718" cy="8003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2000" dirty="0"/>
                <a:t>Modelos acústicos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5363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0">
            <a:extLst>
              <a:ext uri="{FF2B5EF4-FFF2-40B4-BE49-F238E27FC236}">
                <a16:creationId xmlns:a16="http://schemas.microsoft.com/office/drawing/2014/main" id="{750C08E6-60B8-C447-943A-FFDDABD30C6D}"/>
              </a:ext>
            </a:extLst>
          </p:cNvPr>
          <p:cNvGrpSpPr/>
          <p:nvPr userDrawn="1">
            <p:custDataLst>
              <p:tags r:id="rId1"/>
            </p:custDataLst>
          </p:nvPr>
        </p:nvGrpSpPr>
        <p:grpSpPr>
          <a:xfrm>
            <a:off x="1201626" y="807462"/>
            <a:ext cx="2470292" cy="618368"/>
            <a:chOff x="2403565" y="1614242"/>
            <a:chExt cx="4941242" cy="1236898"/>
          </a:xfrm>
        </p:grpSpPr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7D569A78-EF23-A845-BDAF-719A9DF3B3BC}"/>
                </a:ext>
              </a:extLst>
            </p:cNvPr>
            <p:cNvSpPr txBox="1"/>
            <p:nvPr/>
          </p:nvSpPr>
          <p:spPr>
            <a:xfrm>
              <a:off x="2403565" y="1614242"/>
              <a:ext cx="1729422" cy="554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chemeClr val="tx1">
                      <a:alpha val="54000"/>
                    </a:schemeClr>
                  </a:solidFill>
                </a:rPr>
                <a:t>Resultados</a:t>
              </a:r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1405EA83-D5B2-954B-A372-B7F1F85DCD46}"/>
                </a:ext>
              </a:extLst>
            </p:cNvPr>
            <p:cNvSpPr/>
            <p:nvPr/>
          </p:nvSpPr>
          <p:spPr>
            <a:xfrm>
              <a:off x="2403565" y="2050815"/>
              <a:ext cx="4941242" cy="8003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2000" dirty="0"/>
                <a:t>Recintos sin modificar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2357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0">
            <a:extLst>
              <a:ext uri="{FF2B5EF4-FFF2-40B4-BE49-F238E27FC236}">
                <a16:creationId xmlns:a16="http://schemas.microsoft.com/office/drawing/2014/main" id="{750C08E6-60B8-C447-943A-FFDDABD30C6D}"/>
              </a:ext>
            </a:extLst>
          </p:cNvPr>
          <p:cNvGrpSpPr/>
          <p:nvPr userDrawn="1">
            <p:custDataLst>
              <p:tags r:id="rId1"/>
            </p:custDataLst>
          </p:nvPr>
        </p:nvGrpSpPr>
        <p:grpSpPr>
          <a:xfrm>
            <a:off x="1201626" y="807462"/>
            <a:ext cx="2138471" cy="618368"/>
            <a:chOff x="2403565" y="1614242"/>
            <a:chExt cx="4277512" cy="1236898"/>
          </a:xfrm>
        </p:grpSpPr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7D569A78-EF23-A845-BDAF-719A9DF3B3BC}"/>
                </a:ext>
              </a:extLst>
            </p:cNvPr>
            <p:cNvSpPr txBox="1"/>
            <p:nvPr/>
          </p:nvSpPr>
          <p:spPr>
            <a:xfrm>
              <a:off x="2403565" y="1614242"/>
              <a:ext cx="1729422" cy="554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chemeClr val="tx1">
                      <a:alpha val="54000"/>
                    </a:schemeClr>
                  </a:solidFill>
                </a:rPr>
                <a:t>Resultados</a:t>
              </a:r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1405EA83-D5B2-954B-A372-B7F1F85DCD46}"/>
                </a:ext>
              </a:extLst>
            </p:cNvPr>
            <p:cNvSpPr/>
            <p:nvPr/>
          </p:nvSpPr>
          <p:spPr>
            <a:xfrm>
              <a:off x="2403565" y="2050815"/>
              <a:ext cx="4277512" cy="8003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2000" dirty="0"/>
                <a:t>Recintos escalados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2516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0">
            <a:extLst>
              <a:ext uri="{FF2B5EF4-FFF2-40B4-BE49-F238E27FC236}">
                <a16:creationId xmlns:a16="http://schemas.microsoft.com/office/drawing/2014/main" id="{750C08E6-60B8-C447-943A-FFDDABD30C6D}"/>
              </a:ext>
            </a:extLst>
          </p:cNvPr>
          <p:cNvGrpSpPr/>
          <p:nvPr userDrawn="1">
            <p:custDataLst>
              <p:tags r:id="rId1"/>
            </p:custDataLst>
          </p:nvPr>
        </p:nvGrpSpPr>
        <p:grpSpPr>
          <a:xfrm>
            <a:off x="1201626" y="807462"/>
            <a:ext cx="4130618" cy="618368"/>
            <a:chOff x="2403565" y="1614242"/>
            <a:chExt cx="8262335" cy="1236898"/>
          </a:xfrm>
        </p:grpSpPr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7D569A78-EF23-A845-BDAF-719A9DF3B3BC}"/>
                </a:ext>
              </a:extLst>
            </p:cNvPr>
            <p:cNvSpPr txBox="1"/>
            <p:nvPr/>
          </p:nvSpPr>
          <p:spPr>
            <a:xfrm>
              <a:off x="2403565" y="1614242"/>
              <a:ext cx="1729422" cy="554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chemeClr val="tx1">
                      <a:alpha val="54000"/>
                    </a:schemeClr>
                  </a:solidFill>
                </a:rPr>
                <a:t>Resultados</a:t>
              </a:r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1405EA83-D5B2-954B-A372-B7F1F85DCD46}"/>
                </a:ext>
              </a:extLst>
            </p:cNvPr>
            <p:cNvSpPr/>
            <p:nvPr/>
          </p:nvSpPr>
          <p:spPr>
            <a:xfrm>
              <a:off x="2403565" y="2050815"/>
              <a:ext cx="8262335" cy="8003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2000" dirty="0"/>
                <a:t>Relación de coeficientes y parámetros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53794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0">
            <a:extLst>
              <a:ext uri="{FF2B5EF4-FFF2-40B4-BE49-F238E27FC236}">
                <a16:creationId xmlns:a16="http://schemas.microsoft.com/office/drawing/2014/main" id="{750C08E6-60B8-C447-943A-FFDDABD30C6D}"/>
              </a:ext>
            </a:extLst>
          </p:cNvPr>
          <p:cNvGrpSpPr/>
          <p:nvPr userDrawn="1">
            <p:custDataLst>
              <p:tags r:id="rId1"/>
            </p:custDataLst>
          </p:nvPr>
        </p:nvGrpSpPr>
        <p:grpSpPr>
          <a:xfrm>
            <a:off x="1201626" y="807462"/>
            <a:ext cx="1253998" cy="618368"/>
            <a:chOff x="2403565" y="1614242"/>
            <a:chExt cx="2508330" cy="1236898"/>
          </a:xfrm>
        </p:grpSpPr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7D569A78-EF23-A845-BDAF-719A9DF3B3BC}"/>
                </a:ext>
              </a:extLst>
            </p:cNvPr>
            <p:cNvSpPr txBox="1"/>
            <p:nvPr/>
          </p:nvSpPr>
          <p:spPr>
            <a:xfrm>
              <a:off x="2403565" y="1614242"/>
              <a:ext cx="2011073" cy="554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chemeClr val="tx1">
                      <a:alpha val="54000"/>
                    </a:schemeClr>
                  </a:solidFill>
                </a:rPr>
                <a:t>Conclusiones</a:t>
              </a:r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1405EA83-D5B2-954B-A372-B7F1F85DCD46}"/>
                </a:ext>
              </a:extLst>
            </p:cNvPr>
            <p:cNvSpPr/>
            <p:nvPr/>
          </p:nvSpPr>
          <p:spPr>
            <a:xfrm>
              <a:off x="2403565" y="2050815"/>
              <a:ext cx="2508330" cy="8003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2000" dirty="0"/>
                <a:t>Validación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0302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0">
            <a:extLst>
              <a:ext uri="{FF2B5EF4-FFF2-40B4-BE49-F238E27FC236}">
                <a16:creationId xmlns:a16="http://schemas.microsoft.com/office/drawing/2014/main" id="{750C08E6-60B8-C447-943A-FFDDABD30C6D}"/>
              </a:ext>
            </a:extLst>
          </p:cNvPr>
          <p:cNvGrpSpPr/>
          <p:nvPr userDrawn="1">
            <p:custDataLst>
              <p:tags r:id="rId1"/>
            </p:custDataLst>
          </p:nvPr>
        </p:nvGrpSpPr>
        <p:grpSpPr>
          <a:xfrm>
            <a:off x="1201626" y="807462"/>
            <a:ext cx="1005403" cy="618368"/>
            <a:chOff x="2403565" y="1614242"/>
            <a:chExt cx="2011073" cy="1236898"/>
          </a:xfrm>
        </p:grpSpPr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7D569A78-EF23-A845-BDAF-719A9DF3B3BC}"/>
                </a:ext>
              </a:extLst>
            </p:cNvPr>
            <p:cNvSpPr txBox="1"/>
            <p:nvPr/>
          </p:nvSpPr>
          <p:spPr>
            <a:xfrm>
              <a:off x="2403565" y="1614242"/>
              <a:ext cx="2011073" cy="554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chemeClr val="tx1">
                      <a:alpha val="54000"/>
                    </a:schemeClr>
                  </a:solidFill>
                </a:rPr>
                <a:t>Conclusiones</a:t>
              </a:r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1405EA83-D5B2-954B-A372-B7F1F85DCD46}"/>
                </a:ext>
              </a:extLst>
            </p:cNvPr>
            <p:cNvSpPr/>
            <p:nvPr/>
          </p:nvSpPr>
          <p:spPr>
            <a:xfrm>
              <a:off x="2403565" y="2050815"/>
              <a:ext cx="1644900" cy="8003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2000" dirty="0"/>
                <a:t>Teoría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417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1EFD73-3EFC-4E7E-977E-6045C0E97022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 rot="16200000">
            <a:off x="-439177" y="3132558"/>
            <a:ext cx="1879041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s-ES_tradnl" sz="1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TFG</a:t>
            </a:r>
            <a:r>
              <a:rPr lang="es-ES_tradnl" sz="1000" dirty="0">
                <a:solidFill>
                  <a:schemeClr val="tx1"/>
                </a:solidFill>
              </a:rPr>
              <a:t> Jose Manuel Requena Plens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70C2095F-97D9-4094-BD36-0951741A08F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-598178" y="5369276"/>
            <a:ext cx="2086902" cy="8905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FB5C87-D273-4741-B8BC-9DDDF4ACCED6}"/>
              </a:ext>
            </a:extLst>
          </p:cNvPr>
          <p:cNvGrpSpPr/>
          <p:nvPr userDrawn="1">
            <p:custDataLst>
              <p:tags r:id="rId3"/>
            </p:custDataLst>
          </p:nvPr>
        </p:nvGrpSpPr>
        <p:grpSpPr>
          <a:xfrm>
            <a:off x="474709" y="420355"/>
            <a:ext cx="51266" cy="575008"/>
            <a:chOff x="447517" y="840709"/>
            <a:chExt cx="102546" cy="1150016"/>
          </a:xfrm>
        </p:grpSpPr>
        <p:sp>
          <p:nvSpPr>
            <p:cNvPr id="19" name="Oval 28">
              <a:extLst>
                <a:ext uri="{FF2B5EF4-FFF2-40B4-BE49-F238E27FC236}">
                  <a16:creationId xmlns:a16="http://schemas.microsoft.com/office/drawing/2014/main" id="{77A9FED8-8494-4471-996B-444CA69B5905}"/>
                </a:ext>
              </a:extLst>
            </p:cNvPr>
            <p:cNvSpPr/>
            <p:nvPr userDrawn="1"/>
          </p:nvSpPr>
          <p:spPr>
            <a:xfrm>
              <a:off x="447517" y="840709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456D321-15D2-4AFE-99BB-E6FF0048B358}"/>
                </a:ext>
              </a:extLst>
            </p:cNvPr>
            <p:cNvSpPr/>
            <p:nvPr userDrawn="1"/>
          </p:nvSpPr>
          <p:spPr>
            <a:xfrm>
              <a:off x="447517" y="1192253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DF4838A-6FF2-49AF-9BE3-76AE8F2D9BC2}"/>
                </a:ext>
              </a:extLst>
            </p:cNvPr>
            <p:cNvSpPr/>
            <p:nvPr userDrawn="1"/>
          </p:nvSpPr>
          <p:spPr>
            <a:xfrm>
              <a:off x="447517" y="1540216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B0876AB-E2E5-4728-B737-74306782D9BA}"/>
                </a:ext>
              </a:extLst>
            </p:cNvPr>
            <p:cNvSpPr/>
            <p:nvPr userDrawn="1"/>
          </p:nvSpPr>
          <p:spPr>
            <a:xfrm>
              <a:off x="447517" y="1888179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5F4416-25C5-4530-A8BB-0DB995984C1E}"/>
              </a:ext>
            </a:extLst>
          </p:cNvPr>
          <p:cNvGrpSpPr/>
          <p:nvPr userDrawn="1">
            <p:custDataLst>
              <p:tags r:id="rId4"/>
            </p:custDataLst>
          </p:nvPr>
        </p:nvGrpSpPr>
        <p:grpSpPr>
          <a:xfrm>
            <a:off x="11832638" y="6017187"/>
            <a:ext cx="51266" cy="575008"/>
            <a:chOff x="447517" y="840709"/>
            <a:chExt cx="102546" cy="1150016"/>
          </a:xfrm>
          <a:solidFill>
            <a:schemeClr val="bg1">
              <a:lumMod val="65000"/>
            </a:schemeClr>
          </a:solidFill>
        </p:grpSpPr>
        <p:sp>
          <p:nvSpPr>
            <p:cNvPr id="24" name="Oval 28">
              <a:extLst>
                <a:ext uri="{FF2B5EF4-FFF2-40B4-BE49-F238E27FC236}">
                  <a16:creationId xmlns:a16="http://schemas.microsoft.com/office/drawing/2014/main" id="{3B70F7E5-CE4C-4884-B385-0FE696B474DF}"/>
                </a:ext>
              </a:extLst>
            </p:cNvPr>
            <p:cNvSpPr/>
            <p:nvPr userDrawn="1"/>
          </p:nvSpPr>
          <p:spPr>
            <a:xfrm>
              <a:off x="447517" y="84070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4C602B-647A-493F-B078-429D1685D74E}"/>
                </a:ext>
              </a:extLst>
            </p:cNvPr>
            <p:cNvSpPr/>
            <p:nvPr userDrawn="1"/>
          </p:nvSpPr>
          <p:spPr>
            <a:xfrm>
              <a:off x="447517" y="1192253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0110167-0DC5-4BDE-AF07-ADF6A3882B86}"/>
                </a:ext>
              </a:extLst>
            </p:cNvPr>
            <p:cNvSpPr/>
            <p:nvPr userDrawn="1"/>
          </p:nvSpPr>
          <p:spPr>
            <a:xfrm>
              <a:off x="447517" y="1540216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72FD95-278B-4473-9721-0ED692FED85A}"/>
                </a:ext>
              </a:extLst>
            </p:cNvPr>
            <p:cNvSpPr/>
            <p:nvPr userDrawn="1"/>
          </p:nvSpPr>
          <p:spPr>
            <a:xfrm>
              <a:off x="447517" y="188817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9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0">
            <a:extLst>
              <a:ext uri="{FF2B5EF4-FFF2-40B4-BE49-F238E27FC236}">
                <a16:creationId xmlns:a16="http://schemas.microsoft.com/office/drawing/2014/main" id="{750C08E6-60B8-C447-943A-FFDDABD30C6D}"/>
              </a:ext>
            </a:extLst>
          </p:cNvPr>
          <p:cNvGrpSpPr/>
          <p:nvPr userDrawn="1">
            <p:custDataLst>
              <p:tags r:id="rId1"/>
            </p:custDataLst>
          </p:nvPr>
        </p:nvGrpSpPr>
        <p:grpSpPr>
          <a:xfrm>
            <a:off x="1201626" y="807462"/>
            <a:ext cx="1461297" cy="618368"/>
            <a:chOff x="2403565" y="1614242"/>
            <a:chExt cx="2922982" cy="1236898"/>
          </a:xfrm>
        </p:grpSpPr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7D569A78-EF23-A845-BDAF-719A9DF3B3BC}"/>
                </a:ext>
              </a:extLst>
            </p:cNvPr>
            <p:cNvSpPr txBox="1"/>
            <p:nvPr/>
          </p:nvSpPr>
          <p:spPr>
            <a:xfrm>
              <a:off x="2403565" y="1614242"/>
              <a:ext cx="2011073" cy="554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chemeClr val="tx1">
                      <a:alpha val="54000"/>
                    </a:schemeClr>
                  </a:solidFill>
                </a:rPr>
                <a:t>Conclusiones</a:t>
              </a:r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1405EA83-D5B2-954B-A372-B7F1F85DCD46}"/>
                </a:ext>
              </a:extLst>
            </p:cNvPr>
            <p:cNvSpPr/>
            <p:nvPr/>
          </p:nvSpPr>
          <p:spPr>
            <a:xfrm>
              <a:off x="2403565" y="2050815"/>
              <a:ext cx="2922982" cy="8003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2000" dirty="0"/>
                <a:t>Coeficientes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21723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0">
            <a:extLst>
              <a:ext uri="{FF2B5EF4-FFF2-40B4-BE49-F238E27FC236}">
                <a16:creationId xmlns:a16="http://schemas.microsoft.com/office/drawing/2014/main" id="{750C08E6-60B8-C447-943A-FFDDABD30C6D}"/>
              </a:ext>
            </a:extLst>
          </p:cNvPr>
          <p:cNvGrpSpPr/>
          <p:nvPr userDrawn="1">
            <p:custDataLst>
              <p:tags r:id="rId1"/>
            </p:custDataLst>
          </p:nvPr>
        </p:nvGrpSpPr>
        <p:grpSpPr>
          <a:xfrm>
            <a:off x="1201626" y="807462"/>
            <a:ext cx="777136" cy="618368"/>
            <a:chOff x="2403565" y="1614242"/>
            <a:chExt cx="1554475" cy="1236898"/>
          </a:xfrm>
        </p:grpSpPr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7D569A78-EF23-A845-BDAF-719A9DF3B3BC}"/>
                </a:ext>
              </a:extLst>
            </p:cNvPr>
            <p:cNvSpPr txBox="1"/>
            <p:nvPr/>
          </p:nvSpPr>
          <p:spPr>
            <a:xfrm>
              <a:off x="2403565" y="1614242"/>
              <a:ext cx="1554475" cy="554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chemeClr val="tx1">
                      <a:alpha val="54000"/>
                    </a:schemeClr>
                  </a:solidFill>
                </a:rPr>
                <a:t>Objetivos</a:t>
              </a:r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1405EA83-D5B2-954B-A372-B7F1F85DCD46}"/>
                </a:ext>
              </a:extLst>
            </p:cNvPr>
            <p:cNvSpPr/>
            <p:nvPr/>
          </p:nvSpPr>
          <p:spPr>
            <a:xfrm>
              <a:off x="2403565" y="2050815"/>
              <a:ext cx="369510" cy="8003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s-ES_tradnl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35290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1EFD73-3EFC-4E7E-977E-6045C0E97022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 rot="16200000">
            <a:off x="-439179" y="3132558"/>
            <a:ext cx="1879041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s-ES_tradnl" sz="1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TFG</a:t>
            </a:r>
            <a:r>
              <a:rPr lang="es-ES_tradnl" sz="1000" dirty="0">
                <a:solidFill>
                  <a:schemeClr val="tx1"/>
                </a:solidFill>
              </a:rPr>
              <a:t> Jose Manuel Requena Plens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B903510-E724-425D-8624-F4F302F2167B}"/>
              </a:ext>
            </a:extLst>
          </p:cNvPr>
          <p:cNvSpPr>
            <a:spLocks noGrp="1"/>
          </p:cNvSpPr>
          <p:nvPr>
            <p:ph type="pic" sz="quarter" idx="11"/>
            <p:custDataLst>
              <p:tags r:id="rId2"/>
            </p:custDataLst>
          </p:nvPr>
        </p:nvSpPr>
        <p:spPr>
          <a:xfrm>
            <a:off x="0" y="0"/>
            <a:ext cx="5428543" cy="6858000"/>
          </a:xfrm>
          <a:custGeom>
            <a:avLst/>
            <a:gdLst>
              <a:gd name="connsiteX0" fmla="*/ 0 w 10858500"/>
              <a:gd name="connsiteY0" fmla="*/ 0 h 13716000"/>
              <a:gd name="connsiteX1" fmla="*/ 10858500 w 10858500"/>
              <a:gd name="connsiteY1" fmla="*/ 0 h 13716000"/>
              <a:gd name="connsiteX2" fmla="*/ 10858500 w 10858500"/>
              <a:gd name="connsiteY2" fmla="*/ 13716000 h 13716000"/>
              <a:gd name="connsiteX3" fmla="*/ 0 w 108585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58500" h="13716000">
                <a:moveTo>
                  <a:pt x="0" y="0"/>
                </a:moveTo>
                <a:lnTo>
                  <a:pt x="10858500" y="0"/>
                </a:lnTo>
                <a:lnTo>
                  <a:pt x="10858500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 dirty="0"/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70C2095F-97D9-4094-BD36-0951741A08F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5400000">
            <a:off x="-598178" y="5369276"/>
            <a:ext cx="2086902" cy="8905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3ED305-11AC-4DF6-95E5-0D658AC4E0A0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2700000">
            <a:off x="249648" y="4528320"/>
            <a:ext cx="501388" cy="501323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822A108-D151-4EA8-9380-3C6EB288932B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 rot="2700000">
            <a:off x="293157" y="4571824"/>
            <a:ext cx="414371" cy="414317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3DE27B-C85C-4D54-A022-976B2D0DD19A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 rot="2700000">
            <a:off x="344681" y="4624716"/>
            <a:ext cx="311323" cy="309671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B9A2B0-4CF5-4B3C-8C18-E65E2B8C917A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 rot="2700000">
            <a:off x="394023" y="4672678"/>
            <a:ext cx="212638" cy="212610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81A6E2-5B09-457E-812E-51511A381940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438477" y="4619854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s-ES_tradnl" sz="1000" b="1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es-ES_tradnl" sz="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FB5C87-D273-4741-B8BC-9DDDF4ACCED6}"/>
              </a:ext>
            </a:extLst>
          </p:cNvPr>
          <p:cNvGrpSpPr/>
          <p:nvPr userDrawn="1">
            <p:custDataLst>
              <p:tags r:id="rId9"/>
            </p:custDataLst>
          </p:nvPr>
        </p:nvGrpSpPr>
        <p:grpSpPr>
          <a:xfrm>
            <a:off x="474709" y="420355"/>
            <a:ext cx="51266" cy="575008"/>
            <a:chOff x="447517" y="840709"/>
            <a:chExt cx="102546" cy="1150016"/>
          </a:xfrm>
        </p:grpSpPr>
        <p:sp>
          <p:nvSpPr>
            <p:cNvPr id="19" name="Oval 28">
              <a:extLst>
                <a:ext uri="{FF2B5EF4-FFF2-40B4-BE49-F238E27FC236}">
                  <a16:creationId xmlns:a16="http://schemas.microsoft.com/office/drawing/2014/main" id="{77A9FED8-8494-4471-996B-444CA69B5905}"/>
                </a:ext>
              </a:extLst>
            </p:cNvPr>
            <p:cNvSpPr/>
            <p:nvPr userDrawn="1"/>
          </p:nvSpPr>
          <p:spPr>
            <a:xfrm>
              <a:off x="447517" y="840709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456D321-15D2-4AFE-99BB-E6FF0048B358}"/>
                </a:ext>
              </a:extLst>
            </p:cNvPr>
            <p:cNvSpPr/>
            <p:nvPr userDrawn="1"/>
          </p:nvSpPr>
          <p:spPr>
            <a:xfrm>
              <a:off x="447517" y="1192253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DF4838A-6FF2-49AF-9BE3-76AE8F2D9BC2}"/>
                </a:ext>
              </a:extLst>
            </p:cNvPr>
            <p:cNvSpPr/>
            <p:nvPr userDrawn="1"/>
          </p:nvSpPr>
          <p:spPr>
            <a:xfrm>
              <a:off x="447517" y="1540216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B0876AB-E2E5-4728-B737-74306782D9BA}"/>
                </a:ext>
              </a:extLst>
            </p:cNvPr>
            <p:cNvSpPr/>
            <p:nvPr userDrawn="1"/>
          </p:nvSpPr>
          <p:spPr>
            <a:xfrm>
              <a:off x="447517" y="1888179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5F4416-25C5-4530-A8BB-0DB995984C1E}"/>
              </a:ext>
            </a:extLst>
          </p:cNvPr>
          <p:cNvGrpSpPr/>
          <p:nvPr userDrawn="1">
            <p:custDataLst>
              <p:tags r:id="rId10"/>
            </p:custDataLst>
          </p:nvPr>
        </p:nvGrpSpPr>
        <p:grpSpPr>
          <a:xfrm>
            <a:off x="11832638" y="6017187"/>
            <a:ext cx="51266" cy="575008"/>
            <a:chOff x="447517" y="840709"/>
            <a:chExt cx="102546" cy="1150016"/>
          </a:xfrm>
          <a:solidFill>
            <a:schemeClr val="bg1">
              <a:lumMod val="65000"/>
            </a:schemeClr>
          </a:solidFill>
        </p:grpSpPr>
        <p:sp>
          <p:nvSpPr>
            <p:cNvPr id="24" name="Oval 28">
              <a:extLst>
                <a:ext uri="{FF2B5EF4-FFF2-40B4-BE49-F238E27FC236}">
                  <a16:creationId xmlns:a16="http://schemas.microsoft.com/office/drawing/2014/main" id="{3B70F7E5-CE4C-4884-B385-0FE696B474DF}"/>
                </a:ext>
              </a:extLst>
            </p:cNvPr>
            <p:cNvSpPr/>
            <p:nvPr userDrawn="1"/>
          </p:nvSpPr>
          <p:spPr>
            <a:xfrm>
              <a:off x="447517" y="84070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4C602B-647A-493F-B078-429D1685D74E}"/>
                </a:ext>
              </a:extLst>
            </p:cNvPr>
            <p:cNvSpPr/>
            <p:nvPr userDrawn="1"/>
          </p:nvSpPr>
          <p:spPr>
            <a:xfrm>
              <a:off x="447517" y="1192253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0110167-0DC5-4BDE-AF07-ADF6A3882B86}"/>
                </a:ext>
              </a:extLst>
            </p:cNvPr>
            <p:cNvSpPr/>
            <p:nvPr userDrawn="1"/>
          </p:nvSpPr>
          <p:spPr>
            <a:xfrm>
              <a:off x="447517" y="1540216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72FD95-278B-4473-9721-0ED692FED85A}"/>
                </a:ext>
              </a:extLst>
            </p:cNvPr>
            <p:cNvSpPr/>
            <p:nvPr userDrawn="1"/>
          </p:nvSpPr>
          <p:spPr>
            <a:xfrm>
              <a:off x="447517" y="188817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326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30" dur="6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34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3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03B5E-7A8A-49D7-9265-9CDA8E42842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8DF522-60BC-483B-B087-3B9BBD282768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 rot="16200000">
            <a:off x="-439179" y="3132558"/>
            <a:ext cx="1879041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s-ES_tradnl" sz="1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TFG</a:t>
            </a:r>
            <a:r>
              <a:rPr lang="es-ES_tradnl" sz="1000" dirty="0">
                <a:solidFill>
                  <a:schemeClr val="bg1"/>
                </a:solidFill>
              </a:rPr>
              <a:t> Jose Manuel Requena Plens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96038F-9998-47B2-ADE1-61CFF6A6CA13}"/>
              </a:ext>
            </a:extLst>
          </p:cNvPr>
          <p:cNvGrpSpPr/>
          <p:nvPr userDrawn="1">
            <p:custDataLst>
              <p:tags r:id="rId3"/>
            </p:custDataLst>
          </p:nvPr>
        </p:nvGrpSpPr>
        <p:grpSpPr>
          <a:xfrm>
            <a:off x="474709" y="420355"/>
            <a:ext cx="51266" cy="575008"/>
            <a:chOff x="447517" y="840709"/>
            <a:chExt cx="102546" cy="1150016"/>
          </a:xfrm>
          <a:solidFill>
            <a:srgbClr val="FFFFFF"/>
          </a:solidFill>
        </p:grpSpPr>
        <p:sp>
          <p:nvSpPr>
            <p:cNvPr id="21" name="Oval 28">
              <a:extLst>
                <a:ext uri="{FF2B5EF4-FFF2-40B4-BE49-F238E27FC236}">
                  <a16:creationId xmlns:a16="http://schemas.microsoft.com/office/drawing/2014/main" id="{C271E034-A273-4F2E-8A2A-907858B649AF}"/>
                </a:ext>
              </a:extLst>
            </p:cNvPr>
            <p:cNvSpPr/>
            <p:nvPr userDrawn="1"/>
          </p:nvSpPr>
          <p:spPr>
            <a:xfrm>
              <a:off x="447517" y="84070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65D9FAA-32D8-48D6-A1E7-4EB640BE5BDF}"/>
                </a:ext>
              </a:extLst>
            </p:cNvPr>
            <p:cNvSpPr/>
            <p:nvPr userDrawn="1"/>
          </p:nvSpPr>
          <p:spPr>
            <a:xfrm>
              <a:off x="447517" y="1192253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18236E9-3E84-417E-91F5-73D63834C2FE}"/>
                </a:ext>
              </a:extLst>
            </p:cNvPr>
            <p:cNvSpPr/>
            <p:nvPr userDrawn="1"/>
          </p:nvSpPr>
          <p:spPr>
            <a:xfrm>
              <a:off x="447517" y="1540216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360B121-8E23-48B3-815C-4CE870973510}"/>
                </a:ext>
              </a:extLst>
            </p:cNvPr>
            <p:cNvSpPr/>
            <p:nvPr userDrawn="1"/>
          </p:nvSpPr>
          <p:spPr>
            <a:xfrm>
              <a:off x="447517" y="188817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3051F4E-3940-4C8A-B5DB-2C656B9E0242}"/>
              </a:ext>
            </a:extLst>
          </p:cNvPr>
          <p:cNvGrpSpPr/>
          <p:nvPr userDrawn="1">
            <p:custDataLst>
              <p:tags r:id="rId4"/>
            </p:custDataLst>
          </p:nvPr>
        </p:nvGrpSpPr>
        <p:grpSpPr>
          <a:xfrm>
            <a:off x="11832638" y="6017187"/>
            <a:ext cx="51266" cy="575008"/>
            <a:chOff x="447517" y="840709"/>
            <a:chExt cx="102546" cy="1150016"/>
          </a:xfrm>
          <a:solidFill>
            <a:schemeClr val="bg1">
              <a:lumMod val="65000"/>
            </a:schemeClr>
          </a:solidFill>
        </p:grpSpPr>
        <p:sp>
          <p:nvSpPr>
            <p:cNvPr id="26" name="Oval 28">
              <a:extLst>
                <a:ext uri="{FF2B5EF4-FFF2-40B4-BE49-F238E27FC236}">
                  <a16:creationId xmlns:a16="http://schemas.microsoft.com/office/drawing/2014/main" id="{A5D292D4-F8F7-4CA4-9EF6-404A64C8385F}"/>
                </a:ext>
              </a:extLst>
            </p:cNvPr>
            <p:cNvSpPr/>
            <p:nvPr userDrawn="1"/>
          </p:nvSpPr>
          <p:spPr>
            <a:xfrm>
              <a:off x="447517" y="84070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24EA327-4547-4DA5-9ABD-1749D512DB64}"/>
                </a:ext>
              </a:extLst>
            </p:cNvPr>
            <p:cNvSpPr/>
            <p:nvPr userDrawn="1"/>
          </p:nvSpPr>
          <p:spPr>
            <a:xfrm>
              <a:off x="447517" y="1192253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1F6993D-3056-46BA-8A10-535095C599F8}"/>
                </a:ext>
              </a:extLst>
            </p:cNvPr>
            <p:cNvSpPr/>
            <p:nvPr userDrawn="1"/>
          </p:nvSpPr>
          <p:spPr>
            <a:xfrm>
              <a:off x="447517" y="1540216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12210D6-95AD-4728-851A-766FD89C028C}"/>
                </a:ext>
              </a:extLst>
            </p:cNvPr>
            <p:cNvSpPr/>
            <p:nvPr userDrawn="1"/>
          </p:nvSpPr>
          <p:spPr>
            <a:xfrm>
              <a:off x="447517" y="188817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</p:grpSp>
      <p:sp>
        <p:nvSpPr>
          <p:cNvPr id="30" name="Rectangle: Rounded Corners 3">
            <a:extLst>
              <a:ext uri="{FF2B5EF4-FFF2-40B4-BE49-F238E27FC236}">
                <a16:creationId xmlns:a16="http://schemas.microsoft.com/office/drawing/2014/main" id="{ACD39AC9-3B33-EA4F-AEAE-C7187F5F54C1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 rot="2700000">
            <a:off x="249648" y="4528320"/>
            <a:ext cx="501388" cy="501323"/>
          </a:xfrm>
          <a:prstGeom prst="roundRect">
            <a:avLst>
              <a:gd name="adj" fmla="val 21316"/>
            </a:avLst>
          </a:prstGeom>
          <a:solidFill>
            <a:schemeClr val="bg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1" name="Rectangle: Rounded Corners 4">
            <a:extLst>
              <a:ext uri="{FF2B5EF4-FFF2-40B4-BE49-F238E27FC236}">
                <a16:creationId xmlns:a16="http://schemas.microsoft.com/office/drawing/2014/main" id="{6DE39298-3B13-9342-B3BC-8740DD6C3DE9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 rot="2700000">
            <a:off x="293157" y="4571824"/>
            <a:ext cx="414371" cy="414317"/>
          </a:xfrm>
          <a:prstGeom prst="roundRect">
            <a:avLst>
              <a:gd name="adj" fmla="val 21316"/>
            </a:avLst>
          </a:prstGeom>
          <a:solidFill>
            <a:schemeClr val="bg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2" name="Rectangle: Rounded Corners 5">
            <a:extLst>
              <a:ext uri="{FF2B5EF4-FFF2-40B4-BE49-F238E27FC236}">
                <a16:creationId xmlns:a16="http://schemas.microsoft.com/office/drawing/2014/main" id="{AC53928F-E7E5-9D48-B029-230A03B07551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 rot="2700000">
            <a:off x="344681" y="4624716"/>
            <a:ext cx="311323" cy="309671"/>
          </a:xfrm>
          <a:prstGeom prst="roundRect">
            <a:avLst>
              <a:gd name="adj" fmla="val 21316"/>
            </a:avLst>
          </a:prstGeom>
          <a:solidFill>
            <a:schemeClr val="bg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3" name="Rectangle: Rounded Corners 6">
            <a:extLst>
              <a:ext uri="{FF2B5EF4-FFF2-40B4-BE49-F238E27FC236}">
                <a16:creationId xmlns:a16="http://schemas.microsoft.com/office/drawing/2014/main" id="{BDF62FC0-975A-5740-BFD8-4D24385F40D7}"/>
              </a:ext>
            </a:extLst>
          </p:cNvPr>
          <p:cNvSpPr/>
          <p:nvPr userDrawn="1">
            <p:custDataLst>
              <p:tags r:id="rId8"/>
            </p:custDataLst>
          </p:nvPr>
        </p:nvSpPr>
        <p:spPr>
          <a:xfrm rot="2700000">
            <a:off x="394023" y="4672678"/>
            <a:ext cx="212638" cy="212610"/>
          </a:xfrm>
          <a:prstGeom prst="roundRect">
            <a:avLst>
              <a:gd name="adj" fmla="val 21316"/>
            </a:avLst>
          </a:prstGeom>
          <a:solidFill>
            <a:schemeClr val="bg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2700509A-F27B-B84F-9368-78816709A656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438477" y="4619854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s-ES_tradnl" sz="1000" b="1" smtClean="0">
                <a:solidFill>
                  <a:schemeClr val="accent1"/>
                </a:solidFill>
                <a:latin typeface="+mj-lt"/>
              </a:rPr>
              <a:pPr algn="ctr"/>
              <a:t>‹Nº›</a:t>
            </a:fld>
            <a:endParaRPr lang="es-ES_tradnl" sz="6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172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34" dur="6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6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38" dur="4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40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424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1EFD73-3EFC-4E7E-977E-6045C0E97022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 rot="16200000">
            <a:off x="-439177" y="3132558"/>
            <a:ext cx="1879041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s-ES_tradnl" sz="1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TFG</a:t>
            </a:r>
            <a:r>
              <a:rPr lang="es-ES_tradnl" sz="1000" dirty="0">
                <a:solidFill>
                  <a:schemeClr val="tx1"/>
                </a:solidFill>
              </a:rPr>
              <a:t> Jose Manuel Requena Plens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70C2095F-97D9-4094-BD36-0951741A08F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-598178" y="5369276"/>
            <a:ext cx="2086902" cy="8905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FB5C87-D273-4741-B8BC-9DDDF4ACCED6}"/>
              </a:ext>
            </a:extLst>
          </p:cNvPr>
          <p:cNvGrpSpPr/>
          <p:nvPr userDrawn="1">
            <p:custDataLst>
              <p:tags r:id="rId3"/>
            </p:custDataLst>
          </p:nvPr>
        </p:nvGrpSpPr>
        <p:grpSpPr>
          <a:xfrm>
            <a:off x="474709" y="420355"/>
            <a:ext cx="51266" cy="575008"/>
            <a:chOff x="447517" y="840709"/>
            <a:chExt cx="102546" cy="1150016"/>
          </a:xfrm>
        </p:grpSpPr>
        <p:sp>
          <p:nvSpPr>
            <p:cNvPr id="19" name="Oval 28">
              <a:extLst>
                <a:ext uri="{FF2B5EF4-FFF2-40B4-BE49-F238E27FC236}">
                  <a16:creationId xmlns:a16="http://schemas.microsoft.com/office/drawing/2014/main" id="{77A9FED8-8494-4471-996B-444CA69B5905}"/>
                </a:ext>
              </a:extLst>
            </p:cNvPr>
            <p:cNvSpPr/>
            <p:nvPr userDrawn="1"/>
          </p:nvSpPr>
          <p:spPr>
            <a:xfrm>
              <a:off x="447517" y="840709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456D321-15D2-4AFE-99BB-E6FF0048B358}"/>
                </a:ext>
              </a:extLst>
            </p:cNvPr>
            <p:cNvSpPr/>
            <p:nvPr userDrawn="1"/>
          </p:nvSpPr>
          <p:spPr>
            <a:xfrm>
              <a:off x="447517" y="1192253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DF4838A-6FF2-49AF-9BE3-76AE8F2D9BC2}"/>
                </a:ext>
              </a:extLst>
            </p:cNvPr>
            <p:cNvSpPr/>
            <p:nvPr userDrawn="1"/>
          </p:nvSpPr>
          <p:spPr>
            <a:xfrm>
              <a:off x="447517" y="1540216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B0876AB-E2E5-4728-B737-74306782D9BA}"/>
                </a:ext>
              </a:extLst>
            </p:cNvPr>
            <p:cNvSpPr/>
            <p:nvPr userDrawn="1"/>
          </p:nvSpPr>
          <p:spPr>
            <a:xfrm>
              <a:off x="447517" y="1888179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5F4416-25C5-4530-A8BB-0DB995984C1E}"/>
              </a:ext>
            </a:extLst>
          </p:cNvPr>
          <p:cNvGrpSpPr/>
          <p:nvPr userDrawn="1">
            <p:custDataLst>
              <p:tags r:id="rId4"/>
            </p:custDataLst>
          </p:nvPr>
        </p:nvGrpSpPr>
        <p:grpSpPr>
          <a:xfrm>
            <a:off x="11832638" y="6017187"/>
            <a:ext cx="51266" cy="575008"/>
            <a:chOff x="447517" y="840709"/>
            <a:chExt cx="102546" cy="1150016"/>
          </a:xfrm>
          <a:solidFill>
            <a:schemeClr val="bg1">
              <a:lumMod val="65000"/>
            </a:schemeClr>
          </a:solidFill>
        </p:grpSpPr>
        <p:sp>
          <p:nvSpPr>
            <p:cNvPr id="24" name="Oval 28">
              <a:extLst>
                <a:ext uri="{FF2B5EF4-FFF2-40B4-BE49-F238E27FC236}">
                  <a16:creationId xmlns:a16="http://schemas.microsoft.com/office/drawing/2014/main" id="{3B70F7E5-CE4C-4884-B385-0FE696B474DF}"/>
                </a:ext>
              </a:extLst>
            </p:cNvPr>
            <p:cNvSpPr/>
            <p:nvPr userDrawn="1"/>
          </p:nvSpPr>
          <p:spPr>
            <a:xfrm>
              <a:off x="447517" y="84070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4C602B-647A-493F-B078-429D1685D74E}"/>
                </a:ext>
              </a:extLst>
            </p:cNvPr>
            <p:cNvSpPr/>
            <p:nvPr userDrawn="1"/>
          </p:nvSpPr>
          <p:spPr>
            <a:xfrm>
              <a:off x="447517" y="1192253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0110167-0DC5-4BDE-AF07-ADF6A3882B86}"/>
                </a:ext>
              </a:extLst>
            </p:cNvPr>
            <p:cNvSpPr/>
            <p:nvPr userDrawn="1"/>
          </p:nvSpPr>
          <p:spPr>
            <a:xfrm>
              <a:off x="447517" y="1540216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72FD95-278B-4473-9721-0ED692FED85A}"/>
                </a:ext>
              </a:extLst>
            </p:cNvPr>
            <p:cNvSpPr/>
            <p:nvPr userDrawn="1"/>
          </p:nvSpPr>
          <p:spPr>
            <a:xfrm>
              <a:off x="447517" y="188817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6822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70C2095F-97D9-4094-BD36-0951741A08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 rot="5400000">
            <a:off x="-598178" y="5369276"/>
            <a:ext cx="2086902" cy="8905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5F4416-25C5-4530-A8BB-0DB995984C1E}"/>
              </a:ext>
            </a:extLst>
          </p:cNvPr>
          <p:cNvGrpSpPr/>
          <p:nvPr userDrawn="1">
            <p:custDataLst>
              <p:tags r:id="rId2"/>
            </p:custDataLst>
          </p:nvPr>
        </p:nvGrpSpPr>
        <p:grpSpPr>
          <a:xfrm>
            <a:off x="11832638" y="6017187"/>
            <a:ext cx="51266" cy="575008"/>
            <a:chOff x="447517" y="840709"/>
            <a:chExt cx="102546" cy="1150016"/>
          </a:xfrm>
          <a:solidFill>
            <a:schemeClr val="bg1">
              <a:lumMod val="65000"/>
            </a:schemeClr>
          </a:solidFill>
        </p:grpSpPr>
        <p:sp>
          <p:nvSpPr>
            <p:cNvPr id="24" name="Oval 28">
              <a:extLst>
                <a:ext uri="{FF2B5EF4-FFF2-40B4-BE49-F238E27FC236}">
                  <a16:creationId xmlns:a16="http://schemas.microsoft.com/office/drawing/2014/main" id="{3B70F7E5-CE4C-4884-B385-0FE696B474DF}"/>
                </a:ext>
              </a:extLst>
            </p:cNvPr>
            <p:cNvSpPr/>
            <p:nvPr userDrawn="1"/>
          </p:nvSpPr>
          <p:spPr>
            <a:xfrm>
              <a:off x="447517" y="84070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4C602B-647A-493F-B078-429D1685D74E}"/>
                </a:ext>
              </a:extLst>
            </p:cNvPr>
            <p:cNvSpPr/>
            <p:nvPr userDrawn="1"/>
          </p:nvSpPr>
          <p:spPr>
            <a:xfrm>
              <a:off x="447517" y="1192253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0110167-0DC5-4BDE-AF07-ADF6A3882B86}"/>
                </a:ext>
              </a:extLst>
            </p:cNvPr>
            <p:cNvSpPr/>
            <p:nvPr userDrawn="1"/>
          </p:nvSpPr>
          <p:spPr>
            <a:xfrm>
              <a:off x="447517" y="1540216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72FD95-278B-4473-9721-0ED692FED85A}"/>
                </a:ext>
              </a:extLst>
            </p:cNvPr>
            <p:cNvSpPr/>
            <p:nvPr userDrawn="1"/>
          </p:nvSpPr>
          <p:spPr>
            <a:xfrm>
              <a:off x="447517" y="188817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2045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138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0">
            <a:extLst>
              <a:ext uri="{FF2B5EF4-FFF2-40B4-BE49-F238E27FC236}">
                <a16:creationId xmlns:a16="http://schemas.microsoft.com/office/drawing/2014/main" id="{750C08E6-60B8-C447-943A-FFDDABD30C6D}"/>
              </a:ext>
            </a:extLst>
          </p:cNvPr>
          <p:cNvGrpSpPr/>
          <p:nvPr userDrawn="1">
            <p:custDataLst>
              <p:tags r:id="rId1"/>
            </p:custDataLst>
          </p:nvPr>
        </p:nvGrpSpPr>
        <p:grpSpPr>
          <a:xfrm>
            <a:off x="1201626" y="807462"/>
            <a:ext cx="3489353" cy="618368"/>
            <a:chOff x="2403565" y="1614242"/>
            <a:chExt cx="6979619" cy="1236898"/>
          </a:xfrm>
        </p:grpSpPr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7D569A78-EF23-A845-BDAF-719A9DF3B3BC}"/>
                </a:ext>
              </a:extLst>
            </p:cNvPr>
            <p:cNvSpPr txBox="1"/>
            <p:nvPr/>
          </p:nvSpPr>
          <p:spPr>
            <a:xfrm>
              <a:off x="2403565" y="1614242"/>
              <a:ext cx="1948735" cy="554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chemeClr val="tx1">
                      <a:alpha val="54000"/>
                    </a:schemeClr>
                  </a:solidFill>
                </a:rPr>
                <a:t>Introducción</a:t>
              </a:r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1405EA83-D5B2-954B-A372-B7F1F85DCD46}"/>
                </a:ext>
              </a:extLst>
            </p:cNvPr>
            <p:cNvSpPr/>
            <p:nvPr/>
          </p:nvSpPr>
          <p:spPr>
            <a:xfrm>
              <a:off x="2403565" y="2050816"/>
              <a:ext cx="6979619" cy="800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2000" dirty="0"/>
                <a:t>Cálculo de los campos acústicos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244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0">
            <a:extLst>
              <a:ext uri="{FF2B5EF4-FFF2-40B4-BE49-F238E27FC236}">
                <a16:creationId xmlns:a16="http://schemas.microsoft.com/office/drawing/2014/main" id="{750C08E6-60B8-C447-943A-FFDDABD30C6D}"/>
              </a:ext>
            </a:extLst>
          </p:cNvPr>
          <p:cNvGrpSpPr/>
          <p:nvPr userDrawn="1">
            <p:custDataLst>
              <p:tags r:id="rId1"/>
            </p:custDataLst>
          </p:nvPr>
        </p:nvGrpSpPr>
        <p:grpSpPr>
          <a:xfrm>
            <a:off x="1201626" y="807462"/>
            <a:ext cx="1846852" cy="618368"/>
            <a:chOff x="2403565" y="1614242"/>
            <a:chExt cx="3694186" cy="1236898"/>
          </a:xfrm>
        </p:grpSpPr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7D569A78-EF23-A845-BDAF-719A9DF3B3BC}"/>
                </a:ext>
              </a:extLst>
            </p:cNvPr>
            <p:cNvSpPr txBox="1"/>
            <p:nvPr/>
          </p:nvSpPr>
          <p:spPr>
            <a:xfrm>
              <a:off x="2403565" y="1614242"/>
              <a:ext cx="1948735" cy="554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chemeClr val="tx1">
                      <a:alpha val="54000"/>
                    </a:schemeClr>
                  </a:solidFill>
                </a:rPr>
                <a:t>Introducción</a:t>
              </a:r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1405EA83-D5B2-954B-A372-B7F1F85DCD46}"/>
                </a:ext>
              </a:extLst>
            </p:cNvPr>
            <p:cNvSpPr/>
            <p:nvPr/>
          </p:nvSpPr>
          <p:spPr>
            <a:xfrm>
              <a:off x="2403565" y="2050815"/>
              <a:ext cx="3694186" cy="8003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2000" dirty="0"/>
                <a:t>Rango temporal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1024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0">
            <a:extLst>
              <a:ext uri="{FF2B5EF4-FFF2-40B4-BE49-F238E27FC236}">
                <a16:creationId xmlns:a16="http://schemas.microsoft.com/office/drawing/2014/main" id="{750C08E6-60B8-C447-943A-FFDDABD30C6D}"/>
              </a:ext>
            </a:extLst>
          </p:cNvPr>
          <p:cNvGrpSpPr/>
          <p:nvPr userDrawn="1">
            <p:custDataLst>
              <p:tags r:id="rId1"/>
            </p:custDataLst>
          </p:nvPr>
        </p:nvGrpSpPr>
        <p:grpSpPr>
          <a:xfrm>
            <a:off x="1201626" y="807462"/>
            <a:ext cx="2932149" cy="618368"/>
            <a:chOff x="2403565" y="1614242"/>
            <a:chExt cx="5865072" cy="1236898"/>
          </a:xfrm>
        </p:grpSpPr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7D569A78-EF23-A845-BDAF-719A9DF3B3BC}"/>
                </a:ext>
              </a:extLst>
            </p:cNvPr>
            <p:cNvSpPr txBox="1"/>
            <p:nvPr/>
          </p:nvSpPr>
          <p:spPr>
            <a:xfrm>
              <a:off x="2403565" y="1614242"/>
              <a:ext cx="1554477" cy="554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chemeClr val="tx1">
                      <a:alpha val="54000"/>
                    </a:schemeClr>
                  </a:solidFill>
                </a:rPr>
                <a:t>Objetivos</a:t>
              </a:r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1405EA83-D5B2-954B-A372-B7F1F85DCD46}"/>
                </a:ext>
              </a:extLst>
            </p:cNvPr>
            <p:cNvSpPr/>
            <p:nvPr/>
          </p:nvSpPr>
          <p:spPr>
            <a:xfrm>
              <a:off x="2403565" y="2050815"/>
              <a:ext cx="5865072" cy="8003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2000" dirty="0"/>
                <a:t>Coeficientes de corrección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518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0">
            <a:extLst>
              <a:ext uri="{FF2B5EF4-FFF2-40B4-BE49-F238E27FC236}">
                <a16:creationId xmlns:a16="http://schemas.microsoft.com/office/drawing/2014/main" id="{750C08E6-60B8-C447-943A-FFDDABD30C6D}"/>
              </a:ext>
            </a:extLst>
          </p:cNvPr>
          <p:cNvGrpSpPr/>
          <p:nvPr userDrawn="1">
            <p:custDataLst>
              <p:tags r:id="rId1"/>
            </p:custDataLst>
          </p:nvPr>
        </p:nvGrpSpPr>
        <p:grpSpPr>
          <a:xfrm>
            <a:off x="1201626" y="807462"/>
            <a:ext cx="2897973" cy="618368"/>
            <a:chOff x="2403565" y="1614242"/>
            <a:chExt cx="5796714" cy="1236898"/>
          </a:xfrm>
        </p:grpSpPr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7D569A78-EF23-A845-BDAF-719A9DF3B3BC}"/>
                </a:ext>
              </a:extLst>
            </p:cNvPr>
            <p:cNvSpPr txBox="1"/>
            <p:nvPr/>
          </p:nvSpPr>
          <p:spPr>
            <a:xfrm>
              <a:off x="2403565" y="1614242"/>
              <a:ext cx="1656569" cy="554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chemeClr val="tx1">
                      <a:alpha val="54000"/>
                    </a:schemeClr>
                  </a:solidFill>
                </a:rPr>
                <a:t>Desarrollo</a:t>
              </a:r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1405EA83-D5B2-954B-A372-B7F1F85DCD46}"/>
                </a:ext>
              </a:extLst>
            </p:cNvPr>
            <p:cNvSpPr/>
            <p:nvPr/>
          </p:nvSpPr>
          <p:spPr>
            <a:xfrm>
              <a:off x="2403565" y="2050815"/>
              <a:ext cx="5796714" cy="8003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2000" dirty="0"/>
                <a:t>Obtención de coeficientes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108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3" Type="http://schemas.openxmlformats.org/officeDocument/2006/relationships/tags" Target="../tags/tag2.xml"/><Relationship Id="rId7" Type="http://schemas.openxmlformats.org/officeDocument/2006/relationships/tags" Target="../tags/tag6.xm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9" Type="http://schemas.openxmlformats.org/officeDocument/2006/relationships/tags" Target="../tags/tag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tags" Target="../tags/tag25.xml"/><Relationship Id="rId3" Type="http://schemas.openxmlformats.org/officeDocument/2006/relationships/slideLayout" Target="../slideLayouts/slideLayout8.xml"/><Relationship Id="rId21" Type="http://schemas.openxmlformats.org/officeDocument/2006/relationships/tags" Target="../tags/tag20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tags" Target="../tags/tag24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tags" Target="../tags/tag19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tags" Target="../tags/tag23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tags" Target="../tags/tag22.xml"/><Relationship Id="rId10" Type="http://schemas.openxmlformats.org/officeDocument/2006/relationships/slideLayout" Target="../slideLayouts/slideLayout15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tags" Target="../tags/tag21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6465A46-6D7B-4B3C-929C-1E89241A5001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951122" y="6286849"/>
            <a:ext cx="3328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900" dirty="0">
                <a:solidFill>
                  <a:schemeClr val="tx1"/>
                </a:solidFill>
                <a:latin typeface="+mn-lt"/>
              </a:rPr>
              <a:t>Estudio de la relación </a:t>
            </a:r>
            <a:r>
              <a:rPr lang="es-ES_tradnl" sz="900" b="1" dirty="0">
                <a:solidFill>
                  <a:schemeClr val="tx1"/>
                </a:solidFill>
                <a:latin typeface="+mn-lt"/>
              </a:rPr>
              <a:t>campo directo/reverberado</a:t>
            </a:r>
            <a:r>
              <a:rPr lang="es-ES_tradnl" sz="900" dirty="0">
                <a:solidFill>
                  <a:schemeClr val="tx1"/>
                </a:solidFill>
                <a:latin typeface="+mn-lt"/>
              </a:rPr>
              <a:t>; </a:t>
            </a:r>
            <a:r>
              <a:rPr lang="es-ES_tradnl" sz="900" b="1" dirty="0">
                <a:solidFill>
                  <a:schemeClr val="tx1"/>
                </a:solidFill>
                <a:latin typeface="+mn-lt"/>
              </a:rPr>
              <a:t>útil/perjudicial</a:t>
            </a: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60CDCC9-8BB1-42BB-BBB1-9B0764923C2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0" y="5967337"/>
            <a:ext cx="486638" cy="890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1E404C-43E2-417B-BE54-DB8C3C7C0832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 rot="2700000">
            <a:off x="235945" y="6128520"/>
            <a:ext cx="501388" cy="501323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AC7C827-3845-448F-AD1A-376073AF5602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 rot="2700000">
            <a:off x="279454" y="6172024"/>
            <a:ext cx="414371" cy="414317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0C474B0-41CF-4C03-AD2B-B619BD3EBA2C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 rot="2700000">
            <a:off x="330978" y="6223541"/>
            <a:ext cx="311323" cy="311282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1E99D5E-E827-4028-8C67-92EFDF9312D4}"/>
              </a:ext>
            </a:extLst>
          </p:cNvPr>
          <p:cNvSpPr/>
          <p:nvPr userDrawn="1">
            <p:custDataLst>
              <p:tags r:id="rId8"/>
            </p:custDataLst>
          </p:nvPr>
        </p:nvSpPr>
        <p:spPr>
          <a:xfrm rot="2700000">
            <a:off x="380320" y="6272878"/>
            <a:ext cx="212638" cy="212610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C9A7944-93BA-43CF-9D72-27216F3BF429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424774" y="6220054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s-ES_tradnl" sz="1000" b="1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es-ES_tradnl" sz="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1414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30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2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34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36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356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69" r:id="rId2"/>
    <p:sldLayoutId id="2147483665" r:id="rId3"/>
    <p:sldLayoutId id="2147483720" r:id="rId4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4" pos="1452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31">
            <a:extLst>
              <a:ext uri="{FF2B5EF4-FFF2-40B4-BE49-F238E27FC236}">
                <a16:creationId xmlns:a16="http://schemas.microsoft.com/office/drawing/2014/main" id="{DF73D31D-ADB3-544C-816D-C7874C6FE390}"/>
              </a:ext>
            </a:extLst>
          </p:cNvPr>
          <p:cNvGrpSpPr/>
          <p:nvPr/>
        </p:nvGrpSpPr>
        <p:grpSpPr>
          <a:xfrm>
            <a:off x="1014280" y="762868"/>
            <a:ext cx="695552" cy="670473"/>
            <a:chOff x="2028824" y="1525042"/>
            <a:chExt cx="1391286" cy="1341120"/>
          </a:xfrm>
        </p:grpSpPr>
        <p:sp>
          <p:nvSpPr>
            <p:cNvPr id="59" name="Rectangle: Rounded Corners 34">
              <a:extLst>
                <a:ext uri="{FF2B5EF4-FFF2-40B4-BE49-F238E27FC236}">
                  <a16:creationId xmlns:a16="http://schemas.microsoft.com/office/drawing/2014/main" id="{01E6307B-4038-7043-AB31-8E9CD166E638}"/>
                </a:ext>
              </a:extLst>
            </p:cNvPr>
            <p:cNvSpPr/>
            <p:nvPr/>
          </p:nvSpPr>
          <p:spPr>
            <a:xfrm rot="2700000">
              <a:off x="2028824" y="1586005"/>
              <a:ext cx="1219200" cy="1219200"/>
            </a:xfrm>
            <a:prstGeom prst="roundRect">
              <a:avLst>
                <a:gd name="adj" fmla="val 23848"/>
              </a:avLst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 useBgFill="1">
          <p:nvSpPr>
            <p:cNvPr id="60" name="Rectangle: Rounded Corners 35">
              <a:extLst>
                <a:ext uri="{FF2B5EF4-FFF2-40B4-BE49-F238E27FC236}">
                  <a16:creationId xmlns:a16="http://schemas.microsoft.com/office/drawing/2014/main" id="{43FE2D92-FA21-5140-9E9D-D863E43F274E}"/>
                </a:ext>
              </a:extLst>
            </p:cNvPr>
            <p:cNvSpPr/>
            <p:nvPr/>
          </p:nvSpPr>
          <p:spPr>
            <a:xfrm rot="2700000">
              <a:off x="2078990" y="1525042"/>
              <a:ext cx="1341120" cy="1341120"/>
            </a:xfrm>
            <a:prstGeom prst="roundRect">
              <a:avLst>
                <a:gd name="adj" fmla="val 3379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</p:grpSp>
      <p:sp>
        <p:nvSpPr>
          <p:cNvPr id="61" name="TextBox 14">
            <a:extLst>
              <a:ext uri="{FF2B5EF4-FFF2-40B4-BE49-F238E27FC236}">
                <a16:creationId xmlns:a16="http://schemas.microsoft.com/office/drawing/2014/main" id="{DCB3B469-6BF4-BE49-B931-876AC1F97280}"/>
              </a:ext>
            </a:extLst>
          </p:cNvPr>
          <p:cNvSpPr txBox="1"/>
          <p:nvPr userDrawn="1">
            <p:custDataLst>
              <p:tags r:id="rId20"/>
            </p:custDataLst>
          </p:nvPr>
        </p:nvSpPr>
        <p:spPr>
          <a:xfrm>
            <a:off x="951122" y="6286849"/>
            <a:ext cx="50241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900" dirty="0">
                <a:solidFill>
                  <a:schemeClr val="tx1"/>
                </a:solidFill>
              </a:rPr>
              <a:t>Estudio de la relación campo </a:t>
            </a:r>
            <a:r>
              <a:rPr lang="es-ES_tradnl" sz="900" b="1" dirty="0">
                <a:solidFill>
                  <a:schemeClr val="tx1"/>
                </a:solidFill>
              </a:rPr>
              <a:t>directo/reverberado</a:t>
            </a:r>
            <a:r>
              <a:rPr lang="es-ES_tradnl" sz="900" dirty="0">
                <a:solidFill>
                  <a:schemeClr val="tx1"/>
                </a:solidFill>
              </a:rPr>
              <a:t>; </a:t>
            </a:r>
            <a:r>
              <a:rPr lang="es-ES_tradnl" sz="900" b="1" dirty="0">
                <a:solidFill>
                  <a:schemeClr val="tx1"/>
                </a:solidFill>
              </a:rPr>
              <a:t>útil/perjudicial – </a:t>
            </a:r>
            <a:r>
              <a:rPr lang="es-ES_tradnl" sz="900" b="0" dirty="0">
                <a:solidFill>
                  <a:schemeClr val="tx1"/>
                </a:solidFill>
              </a:rPr>
              <a:t>Jose Manuel Requena Plens (2018)</a:t>
            </a:r>
          </a:p>
        </p:txBody>
      </p:sp>
      <p:sp useBgFill="1">
        <p:nvSpPr>
          <p:cNvPr id="62" name="Rectangle 42">
            <a:extLst>
              <a:ext uri="{FF2B5EF4-FFF2-40B4-BE49-F238E27FC236}">
                <a16:creationId xmlns:a16="http://schemas.microsoft.com/office/drawing/2014/main" id="{9D689425-8D35-E445-AE22-ACE7A08F9CCF}"/>
              </a:ext>
            </a:extLst>
          </p:cNvPr>
          <p:cNvSpPr/>
          <p:nvPr userDrawn="1">
            <p:custDataLst>
              <p:tags r:id="rId21"/>
            </p:custDataLst>
          </p:nvPr>
        </p:nvSpPr>
        <p:spPr>
          <a:xfrm>
            <a:off x="0" y="5967337"/>
            <a:ext cx="486638" cy="890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3" name="Rectangle: Rounded Corners 25">
            <a:extLst>
              <a:ext uri="{FF2B5EF4-FFF2-40B4-BE49-F238E27FC236}">
                <a16:creationId xmlns:a16="http://schemas.microsoft.com/office/drawing/2014/main" id="{B7D88C2F-51F2-BE4D-8079-A3D4DBAAA577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 rot="2700000">
            <a:off x="235945" y="6128520"/>
            <a:ext cx="501388" cy="501323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4" name="Rectangle: Rounded Corners 26">
            <a:extLst>
              <a:ext uri="{FF2B5EF4-FFF2-40B4-BE49-F238E27FC236}">
                <a16:creationId xmlns:a16="http://schemas.microsoft.com/office/drawing/2014/main" id="{8B5B409C-2616-474E-BC5B-650ADA8B0776}"/>
              </a:ext>
            </a:extLst>
          </p:cNvPr>
          <p:cNvSpPr/>
          <p:nvPr userDrawn="1">
            <p:custDataLst>
              <p:tags r:id="rId23"/>
            </p:custDataLst>
          </p:nvPr>
        </p:nvSpPr>
        <p:spPr>
          <a:xfrm rot="2700000">
            <a:off x="279454" y="6172024"/>
            <a:ext cx="414371" cy="414317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5" name="Rectangle: Rounded Corners 27">
            <a:extLst>
              <a:ext uri="{FF2B5EF4-FFF2-40B4-BE49-F238E27FC236}">
                <a16:creationId xmlns:a16="http://schemas.microsoft.com/office/drawing/2014/main" id="{5AF58914-2068-FE43-BBBA-55DE9C7D1D7B}"/>
              </a:ext>
            </a:extLst>
          </p:cNvPr>
          <p:cNvSpPr/>
          <p:nvPr userDrawn="1">
            <p:custDataLst>
              <p:tags r:id="rId24"/>
            </p:custDataLst>
          </p:nvPr>
        </p:nvSpPr>
        <p:spPr>
          <a:xfrm rot="2700000">
            <a:off x="330978" y="6223541"/>
            <a:ext cx="311323" cy="311282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6" name="Rectangle: Rounded Corners 28">
            <a:extLst>
              <a:ext uri="{FF2B5EF4-FFF2-40B4-BE49-F238E27FC236}">
                <a16:creationId xmlns:a16="http://schemas.microsoft.com/office/drawing/2014/main" id="{B37432A3-7585-C54C-BBD6-52D5DB932AEF}"/>
              </a:ext>
            </a:extLst>
          </p:cNvPr>
          <p:cNvSpPr/>
          <p:nvPr userDrawn="1">
            <p:custDataLst>
              <p:tags r:id="rId25"/>
            </p:custDataLst>
          </p:nvPr>
        </p:nvSpPr>
        <p:spPr>
          <a:xfrm rot="2700000">
            <a:off x="380320" y="6272878"/>
            <a:ext cx="212638" cy="212610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7" name="Slide Number Placeholder 5">
            <a:extLst>
              <a:ext uri="{FF2B5EF4-FFF2-40B4-BE49-F238E27FC236}">
                <a16:creationId xmlns:a16="http://schemas.microsoft.com/office/drawing/2014/main" id="{3070A19E-01EF-CF46-8ABA-2A837B0C1D7C}"/>
              </a:ext>
            </a:extLst>
          </p:cNvPr>
          <p:cNvSpPr txBox="1">
            <a:spLocks/>
          </p:cNvSpPr>
          <p:nvPr userDrawn="1">
            <p:custDataLst>
              <p:tags r:id="rId26"/>
            </p:custDataLst>
          </p:nvPr>
        </p:nvSpPr>
        <p:spPr>
          <a:xfrm>
            <a:off x="424774" y="6220054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s-ES_tradnl" sz="1000" b="1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es-ES_tradnl" sz="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1977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9" r:id="rId3"/>
    <p:sldLayoutId id="2147483788" r:id="rId4"/>
    <p:sldLayoutId id="2147483781" r:id="rId5"/>
    <p:sldLayoutId id="2147483784" r:id="rId6"/>
    <p:sldLayoutId id="2147483786" r:id="rId7"/>
    <p:sldLayoutId id="2147483785" r:id="rId8"/>
    <p:sldLayoutId id="2147483787" r:id="rId9"/>
    <p:sldLayoutId id="2147483790" r:id="rId10"/>
    <p:sldLayoutId id="2147483791" r:id="rId11"/>
    <p:sldLayoutId id="2147483794" r:id="rId12"/>
    <p:sldLayoutId id="2147483795" r:id="rId13"/>
    <p:sldLayoutId id="2147483796" r:id="rId14"/>
    <p:sldLayoutId id="2147483797" r:id="rId15"/>
    <p:sldLayoutId id="2147483778" r:id="rId16"/>
    <p:sldLayoutId id="2147483780" r:id="rId17"/>
    <p:sldLayoutId id="2147483793" r:id="rId1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30" dur="6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2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34" dur="4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36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401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image" Target="../media/image2.png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image" Target="../media/image1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83.xml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82.xml"/><Relationship Id="rId9" Type="http://schemas.openxmlformats.org/officeDocument/2006/relationships/tags" Target="../tags/tag8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10" Type="http://schemas.openxmlformats.org/officeDocument/2006/relationships/notesSlide" Target="../notesSlides/notesSlide10.xml"/><Relationship Id="rId4" Type="http://schemas.openxmlformats.org/officeDocument/2006/relationships/tags" Target="../tags/tag190.xml"/><Relationship Id="rId9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00.xml"/><Relationship Id="rId7" Type="http://schemas.openxmlformats.org/officeDocument/2006/relationships/image" Target="../media/image6.png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01.xml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10" Type="http://schemas.openxmlformats.org/officeDocument/2006/relationships/notesSlide" Target="../notesSlides/notesSlide12.xml"/><Relationship Id="rId4" Type="http://schemas.openxmlformats.org/officeDocument/2006/relationships/tags" Target="../tags/tag208.xml"/><Relationship Id="rId9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18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.png"/><Relationship Id="rId5" Type="http://schemas.openxmlformats.org/officeDocument/2006/relationships/tags" Target="../tags/tag220.xml"/><Relationship Id="rId10" Type="http://schemas.openxmlformats.org/officeDocument/2006/relationships/image" Target="../media/image9.png"/><Relationship Id="rId4" Type="http://schemas.openxmlformats.org/officeDocument/2006/relationships/tags" Target="../tags/tag219.xml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226.xml"/><Relationship Id="rId7" Type="http://schemas.openxmlformats.org/officeDocument/2006/relationships/tags" Target="../tags/tag230.xml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9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tags" Target="../tags/tag236.xml"/><Relationship Id="rId7" Type="http://schemas.openxmlformats.org/officeDocument/2006/relationships/tags" Target="../tags/tag240.xml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9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4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13" Type="http://schemas.openxmlformats.org/officeDocument/2006/relationships/image" Target="../media/image16.png"/><Relationship Id="rId3" Type="http://schemas.openxmlformats.org/officeDocument/2006/relationships/tags" Target="../tags/tag250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tags" Target="../tags/tag249.xml"/><Relationship Id="rId16" Type="http://schemas.openxmlformats.org/officeDocument/2006/relationships/image" Target="../media/image18.png"/><Relationship Id="rId1" Type="http://schemas.openxmlformats.org/officeDocument/2006/relationships/tags" Target="../tags/tag248.xml"/><Relationship Id="rId6" Type="http://schemas.openxmlformats.org/officeDocument/2006/relationships/tags" Target="../tags/tag253.xml"/><Relationship Id="rId11" Type="http://schemas.openxmlformats.org/officeDocument/2006/relationships/image" Target="../media/image14.png"/><Relationship Id="rId5" Type="http://schemas.openxmlformats.org/officeDocument/2006/relationships/tags" Target="../tags/tag252.xml"/><Relationship Id="rId15" Type="http://schemas.openxmlformats.org/officeDocument/2006/relationships/image" Target="NULL"/><Relationship Id="rId10" Type="http://schemas.openxmlformats.org/officeDocument/2006/relationships/image" Target="../media/image13.png"/><Relationship Id="rId4" Type="http://schemas.openxmlformats.org/officeDocument/2006/relationships/tags" Target="../tags/tag251.xml"/><Relationship Id="rId1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64.xml"/><Relationship Id="rId13" Type="http://schemas.openxmlformats.org/officeDocument/2006/relationships/slideLayout" Target="../slideLayouts/slideLayout10.xml"/><Relationship Id="rId3" Type="http://schemas.openxmlformats.org/officeDocument/2006/relationships/tags" Target="../tags/tag259.xml"/><Relationship Id="rId7" Type="http://schemas.openxmlformats.org/officeDocument/2006/relationships/tags" Target="../tags/tag263.xml"/><Relationship Id="rId12" Type="http://schemas.openxmlformats.org/officeDocument/2006/relationships/tags" Target="../tags/tag268.xml"/><Relationship Id="rId2" Type="http://schemas.openxmlformats.org/officeDocument/2006/relationships/tags" Target="../tags/tag258.xml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tags" Target="../tags/tag267.xml"/><Relationship Id="rId5" Type="http://schemas.openxmlformats.org/officeDocument/2006/relationships/tags" Target="../tags/tag261.xml"/><Relationship Id="rId10" Type="http://schemas.openxmlformats.org/officeDocument/2006/relationships/tags" Target="../tags/tag266.xml"/><Relationship Id="rId4" Type="http://schemas.openxmlformats.org/officeDocument/2006/relationships/tags" Target="../tags/tag260.xml"/><Relationship Id="rId9" Type="http://schemas.openxmlformats.org/officeDocument/2006/relationships/tags" Target="../tags/tag265.xml"/><Relationship Id="rId1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tags" Target="../tags/tag279.xml"/><Relationship Id="rId7" Type="http://schemas.openxmlformats.org/officeDocument/2006/relationships/tags" Target="../tags/tag283.xml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6" Type="http://schemas.openxmlformats.org/officeDocument/2006/relationships/tags" Target="../tags/tag282.xml"/><Relationship Id="rId5" Type="http://schemas.openxmlformats.org/officeDocument/2006/relationships/tags" Target="../tags/tag281.xml"/><Relationship Id="rId10" Type="http://schemas.openxmlformats.org/officeDocument/2006/relationships/image" Target="../media/image21.png"/><Relationship Id="rId4" Type="http://schemas.openxmlformats.org/officeDocument/2006/relationships/tags" Target="../tags/tag280.xml"/><Relationship Id="rId9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289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25.jpeg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6" Type="http://schemas.openxmlformats.org/officeDocument/2006/relationships/tags" Target="../tags/tag292.xml"/><Relationship Id="rId11" Type="http://schemas.openxmlformats.org/officeDocument/2006/relationships/image" Target="../media/image24.jpeg"/><Relationship Id="rId5" Type="http://schemas.openxmlformats.org/officeDocument/2006/relationships/tags" Target="../tags/tag291.xml"/><Relationship Id="rId10" Type="http://schemas.openxmlformats.org/officeDocument/2006/relationships/image" Target="../media/image23.jpg"/><Relationship Id="rId4" Type="http://schemas.openxmlformats.org/officeDocument/2006/relationships/tags" Target="../tags/tag290.xml"/><Relationship Id="rId9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97.xml"/><Relationship Id="rId1" Type="http://schemas.openxmlformats.org/officeDocument/2006/relationships/tags" Target="../tags/tag29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07.xml"/><Relationship Id="rId1" Type="http://schemas.openxmlformats.org/officeDocument/2006/relationships/tags" Target="../tags/tag306.xml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12.xml"/><Relationship Id="rId1" Type="http://schemas.openxmlformats.org/officeDocument/2006/relationships/tags" Target="../tags/tag3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22.xml"/><Relationship Id="rId1" Type="http://schemas.openxmlformats.org/officeDocument/2006/relationships/tags" Target="../tags/tag321.xml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27.xml"/><Relationship Id="rId1" Type="http://schemas.openxmlformats.org/officeDocument/2006/relationships/tags" Target="../tags/tag32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notesSlide" Target="../notesSlides/notesSlide3.xml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tags" Target="../tags/tag115.xml"/><Relationship Id="rId5" Type="http://schemas.openxmlformats.org/officeDocument/2006/relationships/tags" Target="../tags/tag109.xml"/><Relationship Id="rId10" Type="http://schemas.openxmlformats.org/officeDocument/2006/relationships/tags" Target="../tags/tag114.xml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37.xml"/><Relationship Id="rId1" Type="http://schemas.openxmlformats.org/officeDocument/2006/relationships/tags" Target="../tags/tag33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343.xml"/><Relationship Id="rId7" Type="http://schemas.openxmlformats.org/officeDocument/2006/relationships/image" Target="../media/image40.png"/><Relationship Id="rId2" Type="http://schemas.openxmlformats.org/officeDocument/2006/relationships/tags" Target="../tags/tag342.xml"/><Relationship Id="rId1" Type="http://schemas.openxmlformats.org/officeDocument/2006/relationships/tags" Target="../tags/tag341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43.png"/><Relationship Id="rId4" Type="http://schemas.openxmlformats.org/officeDocument/2006/relationships/tags" Target="../tags/tag344.xml"/><Relationship Id="rId9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54.xml"/><Relationship Id="rId1" Type="http://schemas.openxmlformats.org/officeDocument/2006/relationships/tags" Target="../tags/tag353.xml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64.xml"/><Relationship Id="rId1" Type="http://schemas.openxmlformats.org/officeDocument/2006/relationships/tags" Target="../tags/tag363.xml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69.xml"/><Relationship Id="rId1" Type="http://schemas.openxmlformats.org/officeDocument/2006/relationships/tags" Target="../tags/tag368.xml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375.xml"/><Relationship Id="rId7" Type="http://schemas.openxmlformats.org/officeDocument/2006/relationships/image" Target="../media/image49.png"/><Relationship Id="rId2" Type="http://schemas.openxmlformats.org/officeDocument/2006/relationships/tags" Target="../tags/tag374.xml"/><Relationship Id="rId1" Type="http://schemas.openxmlformats.org/officeDocument/2006/relationships/tags" Target="../tags/tag373.xml"/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37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notesSlide" Target="../notesSlides/notesSlide4.xml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tags" Target="../tags/tag129.xml"/><Relationship Id="rId5" Type="http://schemas.openxmlformats.org/officeDocument/2006/relationships/tags" Target="../tags/tag123.xml"/><Relationship Id="rId10" Type="http://schemas.openxmlformats.org/officeDocument/2006/relationships/tags" Target="../tags/tag128.xml"/><Relationship Id="rId4" Type="http://schemas.openxmlformats.org/officeDocument/2006/relationships/tags" Target="../tags/tag122.xml"/><Relationship Id="rId9" Type="http://schemas.openxmlformats.org/officeDocument/2006/relationships/tags" Target="../tags/tag127.xml"/><Relationship Id="rId1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393.xml"/><Relationship Id="rId3" Type="http://schemas.openxmlformats.org/officeDocument/2006/relationships/tags" Target="../tags/tag388.xml"/><Relationship Id="rId7" Type="http://schemas.openxmlformats.org/officeDocument/2006/relationships/tags" Target="../tags/tag392.xml"/><Relationship Id="rId2" Type="http://schemas.openxmlformats.org/officeDocument/2006/relationships/tags" Target="../tags/tag387.xml"/><Relationship Id="rId1" Type="http://schemas.openxmlformats.org/officeDocument/2006/relationships/tags" Target="../tags/tag386.xml"/><Relationship Id="rId6" Type="http://schemas.openxmlformats.org/officeDocument/2006/relationships/tags" Target="../tags/tag391.xml"/><Relationship Id="rId11" Type="http://schemas.openxmlformats.org/officeDocument/2006/relationships/notesSlide" Target="../notesSlides/notesSlide40.xml"/><Relationship Id="rId5" Type="http://schemas.openxmlformats.org/officeDocument/2006/relationships/tags" Target="../tags/tag390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389.xml"/><Relationship Id="rId9" Type="http://schemas.openxmlformats.org/officeDocument/2006/relationships/tags" Target="../tags/tag39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68.png"/><Relationship Id="rId2" Type="http://schemas.openxmlformats.org/officeDocument/2006/relationships/tags" Target="../tags/tag411.xml"/><Relationship Id="rId1" Type="http://schemas.openxmlformats.org/officeDocument/2006/relationships/tags" Target="../tags/tag41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72.png"/><Relationship Id="rId2" Type="http://schemas.openxmlformats.org/officeDocument/2006/relationships/tags" Target="../tags/tag416.xml"/><Relationship Id="rId1" Type="http://schemas.openxmlformats.org/officeDocument/2006/relationships/tags" Target="../tags/tag41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427.xml"/><Relationship Id="rId13" Type="http://schemas.openxmlformats.org/officeDocument/2006/relationships/tags" Target="../tags/tag432.xml"/><Relationship Id="rId18" Type="http://schemas.openxmlformats.org/officeDocument/2006/relationships/notesSlide" Target="../notesSlides/notesSlide47.xml"/><Relationship Id="rId3" Type="http://schemas.openxmlformats.org/officeDocument/2006/relationships/tags" Target="../tags/tag422.xml"/><Relationship Id="rId7" Type="http://schemas.openxmlformats.org/officeDocument/2006/relationships/tags" Target="../tags/tag426.xml"/><Relationship Id="rId12" Type="http://schemas.openxmlformats.org/officeDocument/2006/relationships/tags" Target="../tags/tag431.xml"/><Relationship Id="rId17" Type="http://schemas.openxmlformats.org/officeDocument/2006/relationships/slideLayout" Target="../slideLayouts/slideLayout23.xml"/><Relationship Id="rId2" Type="http://schemas.openxmlformats.org/officeDocument/2006/relationships/tags" Target="../tags/tag421.xml"/><Relationship Id="rId16" Type="http://schemas.openxmlformats.org/officeDocument/2006/relationships/tags" Target="../tags/tag435.xml"/><Relationship Id="rId20" Type="http://schemas.openxmlformats.org/officeDocument/2006/relationships/image" Target="../media/image75.png"/><Relationship Id="rId1" Type="http://schemas.openxmlformats.org/officeDocument/2006/relationships/tags" Target="../tags/tag420.xml"/><Relationship Id="rId6" Type="http://schemas.openxmlformats.org/officeDocument/2006/relationships/tags" Target="../tags/tag425.xml"/><Relationship Id="rId11" Type="http://schemas.openxmlformats.org/officeDocument/2006/relationships/tags" Target="../tags/tag430.xml"/><Relationship Id="rId5" Type="http://schemas.openxmlformats.org/officeDocument/2006/relationships/tags" Target="../tags/tag424.xml"/><Relationship Id="rId15" Type="http://schemas.openxmlformats.org/officeDocument/2006/relationships/tags" Target="../tags/tag434.xml"/><Relationship Id="rId10" Type="http://schemas.openxmlformats.org/officeDocument/2006/relationships/tags" Target="../tags/tag429.xml"/><Relationship Id="rId19" Type="http://schemas.openxmlformats.org/officeDocument/2006/relationships/image" Target="../media/image74.png"/><Relationship Id="rId4" Type="http://schemas.openxmlformats.org/officeDocument/2006/relationships/tags" Target="../tags/tag423.xml"/><Relationship Id="rId9" Type="http://schemas.openxmlformats.org/officeDocument/2006/relationships/tags" Target="../tags/tag428.xml"/><Relationship Id="rId14" Type="http://schemas.openxmlformats.org/officeDocument/2006/relationships/tags" Target="../tags/tag43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notesSlide" Target="../notesSlides/notesSlide5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5" Type="http://schemas.openxmlformats.org/officeDocument/2006/relationships/tags" Target="../tags/tag137.xml"/><Relationship Id="rId10" Type="http://schemas.openxmlformats.org/officeDocument/2006/relationships/tags" Target="../tags/tag142.xml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447.xml"/><Relationship Id="rId7" Type="http://schemas.openxmlformats.org/officeDocument/2006/relationships/image" Target="../media/image84.png"/><Relationship Id="rId2" Type="http://schemas.openxmlformats.org/officeDocument/2006/relationships/tags" Target="../tags/tag446.xml"/><Relationship Id="rId1" Type="http://schemas.openxmlformats.org/officeDocument/2006/relationships/tags" Target="../tags/tag445.xml"/><Relationship Id="rId6" Type="http://schemas.openxmlformats.org/officeDocument/2006/relationships/image" Target="../media/image83.png"/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20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461.xml"/><Relationship Id="rId3" Type="http://schemas.openxmlformats.org/officeDocument/2006/relationships/tags" Target="../tags/tag456.xml"/><Relationship Id="rId7" Type="http://schemas.openxmlformats.org/officeDocument/2006/relationships/tags" Target="../tags/tag460.xml"/><Relationship Id="rId2" Type="http://schemas.openxmlformats.org/officeDocument/2006/relationships/tags" Target="../tags/tag455.xml"/><Relationship Id="rId1" Type="http://schemas.openxmlformats.org/officeDocument/2006/relationships/tags" Target="../tags/tag454.xml"/><Relationship Id="rId6" Type="http://schemas.openxmlformats.org/officeDocument/2006/relationships/tags" Target="../tags/tag459.xml"/><Relationship Id="rId11" Type="http://schemas.openxmlformats.org/officeDocument/2006/relationships/notesSlide" Target="../notesSlides/notesSlide52.xml"/><Relationship Id="rId5" Type="http://schemas.openxmlformats.org/officeDocument/2006/relationships/tags" Target="../tags/tag458.xml"/><Relationship Id="rId10" Type="http://schemas.openxmlformats.org/officeDocument/2006/relationships/slideLayout" Target="../slideLayouts/slideLayout24.xml"/><Relationship Id="rId4" Type="http://schemas.openxmlformats.org/officeDocument/2006/relationships/tags" Target="../tags/tag457.xml"/><Relationship Id="rId9" Type="http://schemas.openxmlformats.org/officeDocument/2006/relationships/tags" Target="../tags/tag46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468.xml"/><Relationship Id="rId7" Type="http://schemas.openxmlformats.org/officeDocument/2006/relationships/image" Target="../media/image91.png"/><Relationship Id="rId2" Type="http://schemas.openxmlformats.org/officeDocument/2006/relationships/tags" Target="../tags/tag467.xml"/><Relationship Id="rId1" Type="http://schemas.openxmlformats.org/officeDocument/2006/relationships/tags" Target="../tags/tag466.xml"/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469.xml"/><Relationship Id="rId9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65.png"/><Relationship Id="rId9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tags" Target="../tags/tag484.xml"/><Relationship Id="rId7" Type="http://schemas.openxmlformats.org/officeDocument/2006/relationships/tags" Target="../tags/tag488.xml"/><Relationship Id="rId12" Type="http://schemas.openxmlformats.org/officeDocument/2006/relationships/image" Target="../media/image95.emf"/><Relationship Id="rId2" Type="http://schemas.openxmlformats.org/officeDocument/2006/relationships/tags" Target="../tags/tag483.xml"/><Relationship Id="rId1" Type="http://schemas.openxmlformats.org/officeDocument/2006/relationships/tags" Target="../tags/tag482.xml"/><Relationship Id="rId6" Type="http://schemas.openxmlformats.org/officeDocument/2006/relationships/tags" Target="../tags/tag487.xml"/><Relationship Id="rId11" Type="http://schemas.openxmlformats.org/officeDocument/2006/relationships/image" Target="../media/image94.emf"/><Relationship Id="rId5" Type="http://schemas.openxmlformats.org/officeDocument/2006/relationships/tags" Target="../tags/tag486.xml"/><Relationship Id="rId10" Type="http://schemas.openxmlformats.org/officeDocument/2006/relationships/image" Target="../media/image93.emf"/><Relationship Id="rId4" Type="http://schemas.openxmlformats.org/officeDocument/2006/relationships/tags" Target="../tags/tag485.xml"/><Relationship Id="rId9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notesSlide" Target="../notesSlides/notesSlide6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tags" Target="../tags/tag157.xml"/><Relationship Id="rId5" Type="http://schemas.openxmlformats.org/officeDocument/2006/relationships/tags" Target="../tags/tag151.xml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Relationship Id="rId1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75.xml"/><Relationship Id="rId3" Type="http://schemas.openxmlformats.org/officeDocument/2006/relationships/tags" Target="../tags/tag170.xml"/><Relationship Id="rId7" Type="http://schemas.openxmlformats.org/officeDocument/2006/relationships/tags" Target="../tags/tag174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notesSlide" Target="../notesSlides/notesSlide8.xml"/><Relationship Id="rId5" Type="http://schemas.openxmlformats.org/officeDocument/2006/relationships/tags" Target="../tags/tag172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71.xml"/><Relationship Id="rId9" Type="http://schemas.openxmlformats.org/officeDocument/2006/relationships/tags" Target="../tags/tag17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82.xml"/><Relationship Id="rId7" Type="http://schemas.openxmlformats.org/officeDocument/2006/relationships/image" Target="../media/image4.png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83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4048F3F-1156-4702-BA53-EFAA7112F0B1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 rot="2700000">
            <a:off x="4007442" y="873501"/>
            <a:ext cx="4193048" cy="4125465"/>
          </a:xfrm>
          <a:prstGeom prst="roundRect">
            <a:avLst>
              <a:gd name="adj" fmla="val 28378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C08EAA-9647-4671-A196-E793AB2D9948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 rot="2700000">
            <a:off x="4115401" y="937016"/>
            <a:ext cx="3961198" cy="3961198"/>
          </a:xfrm>
          <a:prstGeom prst="roundRect">
            <a:avLst>
              <a:gd name="adj" fmla="val 2837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84E3274-F8AF-44E1-B657-B3BF24A9BD83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 rot="2700000">
            <a:off x="4919930" y="1715855"/>
            <a:ext cx="2360055" cy="2360055"/>
          </a:xfrm>
          <a:prstGeom prst="roundRect">
            <a:avLst>
              <a:gd name="adj" fmla="val 28378"/>
            </a:avLst>
          </a:prstGeom>
          <a:solidFill>
            <a:schemeClr val="accent3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F21C3C-1B52-4740-AF7E-C3F853B2D9EF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 rot="2700000">
            <a:off x="5027210" y="1772552"/>
            <a:ext cx="2145495" cy="2145495"/>
          </a:xfrm>
          <a:prstGeom prst="roundRect">
            <a:avLst>
              <a:gd name="adj" fmla="val 28378"/>
            </a:avLst>
          </a:prstGeom>
          <a:solidFill>
            <a:schemeClr val="accent5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DA1777-FEAF-4245-88EF-201C6604A6EE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4431146" y="3016409"/>
            <a:ext cx="3317989" cy="738664"/>
          </a:xfrm>
          <a:prstGeom prst="rect">
            <a:avLst/>
          </a:prstGeom>
          <a:noFill/>
          <a:effectLst>
            <a:outerShdw blurRad="50800" dist="127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FFFFFF"/>
                </a:solidFill>
              </a:rPr>
              <a:t>Estudio de la relación campo </a:t>
            </a:r>
          </a:p>
          <a:p>
            <a:pPr algn="ctr"/>
            <a:r>
              <a:rPr lang="es-ES_tradnl" sz="1400" dirty="0">
                <a:solidFill>
                  <a:srgbClr val="FFFFFF"/>
                </a:solidFill>
              </a:rPr>
              <a:t>directo/reverberado; útil/perjudicial</a:t>
            </a:r>
          </a:p>
          <a:p>
            <a:pPr algn="ctr"/>
            <a:r>
              <a:rPr lang="es-ES_tradnl" sz="1400" dirty="0">
                <a:solidFill>
                  <a:srgbClr val="FFFFFF"/>
                </a:solidFill>
              </a:rPr>
              <a:t>Junio 2018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91D898B-3713-A24C-ACB2-7D36F0414083}"/>
              </a:ext>
            </a:extLst>
          </p:cNvPr>
          <p:cNvGraphicFramePr>
            <a:graphicFrameLocks noGrp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556529066"/>
              </p:ext>
            </p:extLst>
          </p:nvPr>
        </p:nvGraphicFramePr>
        <p:xfrm>
          <a:off x="3831705" y="6139465"/>
          <a:ext cx="4536504" cy="4291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3552886232"/>
                    </a:ext>
                  </a:extLst>
                </a:gridCol>
                <a:gridCol w="2256928">
                  <a:extLst>
                    <a:ext uri="{9D8B030D-6E8A-4147-A177-3AD203B41FA5}">
                      <a16:colId xmlns:a16="http://schemas.microsoft.com/office/drawing/2014/main" val="1853496433"/>
                    </a:ext>
                  </a:extLst>
                </a:gridCol>
                <a:gridCol w="1559496">
                  <a:extLst>
                    <a:ext uri="{9D8B030D-6E8A-4147-A177-3AD203B41FA5}">
                      <a16:colId xmlns:a16="http://schemas.microsoft.com/office/drawing/2014/main" val="2365826186"/>
                    </a:ext>
                  </a:extLst>
                </a:gridCol>
              </a:tblGrid>
              <a:tr h="148584">
                <a:tc>
                  <a:txBody>
                    <a:bodyPr/>
                    <a:lstStyle/>
                    <a:p>
                      <a:pPr>
                        <a:lnSpc>
                          <a:spcPts val="840"/>
                        </a:lnSpc>
                      </a:pPr>
                      <a:r>
                        <a:rPr lang="es-ES_tradnl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Autor: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840"/>
                        </a:lnSpc>
                      </a:pPr>
                      <a:r>
                        <a:rPr lang="es-ES_tradnl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Jose Manuel Requena Plens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840"/>
                        </a:lnSpc>
                      </a:pPr>
                      <a:r>
                        <a:rPr lang="es-ES_tradnl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jmrp15@alu.ua.es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947909"/>
                  </a:ext>
                </a:extLst>
              </a:tr>
              <a:tr h="150140">
                <a:tc>
                  <a:txBody>
                    <a:bodyPr/>
                    <a:lstStyle/>
                    <a:p>
                      <a:pPr>
                        <a:lnSpc>
                          <a:spcPts val="840"/>
                        </a:lnSpc>
                      </a:pPr>
                      <a:r>
                        <a:rPr lang="es-ES_tradnl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Tutor: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840"/>
                        </a:lnSpc>
                      </a:pPr>
                      <a:r>
                        <a:rPr lang="es-ES_tradnl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Jenaro Vera Guarinos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840"/>
                        </a:lnSpc>
                      </a:pPr>
                      <a:r>
                        <a:rPr lang="es-ES_tradnl" sz="14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jenaro@ua.es</a:t>
                      </a:r>
                      <a:endParaRPr lang="es-ES_tradnl" sz="14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241920"/>
                  </a:ext>
                </a:extLst>
              </a:tr>
            </a:tbl>
          </a:graphicData>
        </a:graphic>
      </p:graphicFrame>
      <p:grpSp>
        <p:nvGrpSpPr>
          <p:cNvPr id="3" name="Grupo 2">
            <a:extLst>
              <a:ext uri="{FF2B5EF4-FFF2-40B4-BE49-F238E27FC236}">
                <a16:creationId xmlns:a16="http://schemas.microsoft.com/office/drawing/2014/main" id="{7D8B9C7C-F377-4641-9D30-48516606AE15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4512864" y="2002555"/>
            <a:ext cx="3166271" cy="1154034"/>
            <a:chOff x="4582863" y="2495578"/>
            <a:chExt cx="3166271" cy="115403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0327B5-993F-4FE2-B7D1-C0678875CB4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582863" y="2495578"/>
              <a:ext cx="3166271" cy="1154034"/>
            </a:xfrm>
            <a:prstGeom prst="rect">
              <a:avLst/>
            </a:prstGeom>
            <a:noFill/>
            <a:effectLst>
              <a:outerShdw blurRad="50800" dist="12700" dir="540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ES_tradnl" sz="6899" b="1" kern="100" spc="-10" dirty="0">
                  <a:solidFill>
                    <a:srgbClr val="F3F3F3"/>
                  </a:solidFill>
                  <a:latin typeface="+mj-lt"/>
                </a:rPr>
                <a:t>T</a:t>
              </a:r>
              <a:r>
                <a:rPr lang="es-ES_tradnl" sz="1400" b="1" baseline="-25000" dirty="0">
                  <a:solidFill>
                    <a:srgbClr val="F3F3F3"/>
                  </a:solidFill>
                  <a:latin typeface="+mj-lt"/>
                </a:rPr>
                <a:t>     </a:t>
              </a:r>
              <a:r>
                <a:rPr lang="es-ES_tradnl" sz="6899" b="1" spc="-300" dirty="0">
                  <a:solidFill>
                    <a:srgbClr val="F3F3F3"/>
                  </a:solidFill>
                  <a:latin typeface="+mj-lt"/>
                </a:rPr>
                <a:t>F</a:t>
              </a:r>
              <a:r>
                <a:rPr lang="es-ES_tradnl" sz="1400" b="1" spc="-300" baseline="-25000" dirty="0">
                  <a:solidFill>
                    <a:srgbClr val="F3F3F3"/>
                  </a:solidFill>
                  <a:latin typeface="+mj-lt"/>
                </a:rPr>
                <a:t>        </a:t>
              </a:r>
              <a:r>
                <a:rPr lang="es-ES_tradnl" sz="6899" b="1" spc="-300" dirty="0">
                  <a:solidFill>
                    <a:srgbClr val="F3F3F3"/>
                  </a:solidFill>
                  <a:latin typeface="+mj-lt"/>
                </a:rPr>
                <a:t>G</a:t>
              </a:r>
              <a:endParaRPr lang="es-ES_tradnl" sz="1400" b="1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AD901A61-929C-414B-AE2D-CE47AB5DB90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495887" y="3168632"/>
              <a:ext cx="2164272" cy="276999"/>
            </a:xfrm>
            <a:prstGeom prst="rect">
              <a:avLst/>
            </a:prstGeom>
            <a:noFill/>
            <a:effectLst>
              <a:outerShdw blurRad="50800" dist="12700" dir="540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txBody>
            <a:bodyPr wrap="square" rtlCol="0" anchor="ctr">
              <a:spAutoFit/>
            </a:bodyPr>
            <a:lstStyle/>
            <a:p>
              <a:r>
                <a:rPr lang="es-ES_tradnl" sz="1200" b="1" baseline="-25000">
                  <a:solidFill>
                    <a:srgbClr val="F3F3F3"/>
                  </a:solidFill>
                  <a:latin typeface="+mj-lt"/>
                </a:rPr>
                <a:t>rabajo      in de</a:t>
              </a:r>
              <a:r>
                <a:rPr lang="es-ES_tradnl" sz="1200" b="1" spc="-300" baseline="-25000">
                  <a:solidFill>
                    <a:srgbClr val="F3F3F3"/>
                  </a:solidFill>
                  <a:latin typeface="+mj-lt"/>
                </a:rPr>
                <a:t>                                                                                                                                                                                                 </a:t>
              </a:r>
              <a:r>
                <a:rPr lang="es-ES_tradnl" sz="1200" b="1" baseline="-25000">
                  <a:solidFill>
                    <a:srgbClr val="F3F3F3"/>
                  </a:solidFill>
                  <a:latin typeface="+mj-lt"/>
                </a:rPr>
                <a:t>rado</a:t>
              </a:r>
              <a:endParaRPr lang="es-ES_tradnl" sz="1200" b="1" dirty="0">
                <a:solidFill>
                  <a:srgbClr val="F3F3F3"/>
                </a:solidFill>
                <a:latin typeface="+mj-lt"/>
              </a:endParaRPr>
            </a:p>
          </p:txBody>
        </p:sp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98643A42-CC4D-D345-B699-AE50D688F40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1860" y="6021288"/>
            <a:ext cx="1350926" cy="49256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E61B83F-AF85-D945-BCDD-A3363FC5575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088" y="6106131"/>
            <a:ext cx="2439389" cy="41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3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1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1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75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1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1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5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6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63" presetClass="path" presetSubtype="0" repeatCount="indefinite" accel="50000" decel="50000" autoRev="1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4.16667E-7 4.44444E-6 L 0.07891 -0.00186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945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repeatCount="indefinite" accel="50000" decel="50000" autoRev="1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4.16667E-7 -1.48148E-6 L -0.07057 -0.00231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29" y="-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3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4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7" grpId="0" animBg="1"/>
          <p:bldP spid="10" grpId="0" animBg="1"/>
          <p:bldP spid="10" grpId="1" animBg="1"/>
          <p:bldP spid="12" grpId="0" animBg="1"/>
          <p:bldP spid="1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63" presetClass="path" presetSubtype="0" repeatCount="indefinite" accel="50000" decel="50000" autoRev="1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4.16667E-7 4.44444E-6 L 0.07891 -0.00186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945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repeatCount="indefinite" accel="50000" decel="50000" autoRev="1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4.16667E-7 -1.48148E-6 L -0.07057 -0.00231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29" y="-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7" grpId="0" animBg="1"/>
          <p:bldP spid="10" grpId="0" animBg="1"/>
          <p:bldP spid="10" grpId="1" animBg="1"/>
          <p:bldP spid="12" grpId="0" animBg="1"/>
          <p:bldP spid="12" grpId="1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4">
            <a:extLst>
              <a:ext uri="{FF2B5EF4-FFF2-40B4-BE49-F238E27FC236}">
                <a16:creationId xmlns:a16="http://schemas.microsoft.com/office/drawing/2014/main" id="{0C63B831-D542-1741-A359-3089217885E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869525" y="1844825"/>
            <a:ext cx="2452949" cy="3816424"/>
          </a:xfrm>
          <a:prstGeom prst="roundRect">
            <a:avLst>
              <a:gd name="adj" fmla="val 165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grpSp>
        <p:nvGrpSpPr>
          <p:cNvPr id="41" name="Group 16">
            <a:extLst>
              <a:ext uri="{FF2B5EF4-FFF2-40B4-BE49-F238E27FC236}">
                <a16:creationId xmlns:a16="http://schemas.microsoft.com/office/drawing/2014/main" id="{4DF11371-116D-7945-8224-CF4F6B7C3B45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479730" y="2302042"/>
            <a:ext cx="1182095" cy="1182095"/>
            <a:chOff x="11011339" y="4661363"/>
            <a:chExt cx="2364497" cy="2364497"/>
          </a:xfrm>
          <a:effectLst/>
        </p:grpSpPr>
        <p:sp>
          <p:nvSpPr>
            <p:cNvPr id="42" name="Rectangle: Rounded Corners 2">
              <a:extLst>
                <a:ext uri="{FF2B5EF4-FFF2-40B4-BE49-F238E27FC236}">
                  <a16:creationId xmlns:a16="http://schemas.microsoft.com/office/drawing/2014/main" id="{BE6D488F-6DEE-5C49-9B5E-687B662FF762}"/>
                </a:ext>
              </a:extLst>
            </p:cNvPr>
            <p:cNvSpPr/>
            <p:nvPr/>
          </p:nvSpPr>
          <p:spPr>
            <a:xfrm rot="2700000">
              <a:off x="11011339" y="4661363"/>
              <a:ext cx="2364497" cy="2364497"/>
            </a:xfrm>
            <a:prstGeom prst="roundRect">
              <a:avLst>
                <a:gd name="adj" fmla="val 2131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4B9FE55F-E4CC-BA48-9266-BC9BE78F8197}"/>
                </a:ext>
              </a:extLst>
            </p:cNvPr>
            <p:cNvSpPr txBox="1"/>
            <p:nvPr/>
          </p:nvSpPr>
          <p:spPr>
            <a:xfrm>
              <a:off x="11173242" y="5012505"/>
              <a:ext cx="2040697" cy="16622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s-ES_tradnl" sz="2400" b="1" dirty="0" err="1">
                  <a:latin typeface="+mj-lt"/>
                </a:rPr>
                <a:t>Barron</a:t>
              </a:r>
              <a:endParaRPr lang="es-ES_tradnl" sz="2400" b="1" dirty="0">
                <a:latin typeface="+mj-lt"/>
              </a:endParaRPr>
            </a:p>
            <a:p>
              <a:pPr algn="ctr"/>
              <a:r>
                <a:rPr lang="es-ES_tradnl" sz="2400" b="1" dirty="0">
                  <a:latin typeface="+mj-lt"/>
                </a:rPr>
                <a:t>Lee</a:t>
              </a:r>
            </a:p>
          </p:txBody>
        </p:sp>
      </p:grpSp>
      <p:sp>
        <p:nvSpPr>
          <p:cNvPr id="48" name="TextBox 12">
            <a:extLst>
              <a:ext uri="{FF2B5EF4-FFF2-40B4-BE49-F238E27FC236}">
                <a16:creationId xmlns:a16="http://schemas.microsoft.com/office/drawing/2014/main" id="{9F408E4D-FC97-114F-8FC5-E123E4EF6D9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092148" y="3792279"/>
            <a:ext cx="1957258" cy="1361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1988</a:t>
            </a:r>
          </a:p>
          <a:p>
            <a:pPr algn="just">
              <a:lnSpc>
                <a:spcPct val="150000"/>
              </a:lnSpc>
            </a:pPr>
            <a:r>
              <a:rPr lang="es-ES_tradnl" sz="1000" dirty="0" err="1"/>
              <a:t>Energy</a:t>
            </a:r>
            <a:r>
              <a:rPr lang="es-ES_tradnl" sz="1000" dirty="0"/>
              <a:t> </a:t>
            </a:r>
            <a:r>
              <a:rPr lang="es-ES_tradnl" sz="1000" dirty="0" err="1"/>
              <a:t>relations</a:t>
            </a:r>
            <a:r>
              <a:rPr lang="es-ES_tradnl" sz="1000" dirty="0"/>
              <a:t> in </a:t>
            </a:r>
            <a:r>
              <a:rPr lang="es-ES_tradnl" sz="1000" dirty="0" err="1"/>
              <a:t>concert</a:t>
            </a:r>
            <a:r>
              <a:rPr lang="es-ES_tradnl" sz="1000" dirty="0"/>
              <a:t> </a:t>
            </a:r>
            <a:r>
              <a:rPr lang="es-ES_tradnl" sz="1000" dirty="0" err="1"/>
              <a:t>auditoriums</a:t>
            </a:r>
            <a:r>
              <a:rPr lang="es-ES_tradnl" sz="1000" dirty="0"/>
              <a:t>. i. </a:t>
            </a:r>
            <a:r>
              <a:rPr lang="es-ES_tradnl" sz="1000" dirty="0" err="1"/>
              <a:t>The</a:t>
            </a:r>
            <a:r>
              <a:rPr lang="es-ES_tradnl" sz="1000" dirty="0"/>
              <a:t> </a:t>
            </a:r>
            <a:r>
              <a:rPr lang="es-ES_tradnl" sz="1000" dirty="0" err="1"/>
              <a:t>Journal</a:t>
            </a:r>
            <a:r>
              <a:rPr lang="es-ES_tradnl" sz="1000" dirty="0"/>
              <a:t> of </a:t>
            </a:r>
            <a:r>
              <a:rPr lang="es-ES_tradnl" sz="1000" dirty="0" err="1"/>
              <a:t>the</a:t>
            </a:r>
            <a:r>
              <a:rPr lang="es-ES_tradnl" sz="1000" dirty="0"/>
              <a:t> </a:t>
            </a:r>
            <a:r>
              <a:rPr lang="es-ES_tradnl" sz="1000" dirty="0" err="1"/>
              <a:t>Acoustical</a:t>
            </a:r>
            <a:r>
              <a:rPr lang="es-ES_tradnl" sz="1000" dirty="0"/>
              <a:t> </a:t>
            </a:r>
            <a:r>
              <a:rPr lang="es-ES_tradnl" sz="1000" dirty="0" err="1"/>
              <a:t>Society</a:t>
            </a:r>
            <a:r>
              <a:rPr lang="es-ES_tradnl" sz="1000" dirty="0"/>
              <a:t> of </a:t>
            </a:r>
            <a:r>
              <a:rPr lang="es-ES_tradnl" sz="1000" dirty="0" err="1"/>
              <a:t>America</a:t>
            </a:r>
            <a:r>
              <a:rPr lang="es-ES_tradnl" sz="1000" dirty="0"/>
              <a:t>, 84(2), 618-628. </a:t>
            </a:r>
          </a:p>
        </p:txBody>
      </p:sp>
      <p:sp>
        <p:nvSpPr>
          <p:cNvPr id="59" name="Rectangle: Rounded Corners 14">
            <a:extLst>
              <a:ext uri="{FF2B5EF4-FFF2-40B4-BE49-F238E27FC236}">
                <a16:creationId xmlns:a16="http://schemas.microsoft.com/office/drawing/2014/main" id="{DB714C5A-BB52-A441-B3B4-CD6D9BCE6B4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867502" y="1844824"/>
            <a:ext cx="2452949" cy="3816425"/>
          </a:xfrm>
          <a:prstGeom prst="roundRect">
            <a:avLst>
              <a:gd name="adj" fmla="val 165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>
              <a:solidFill>
                <a:schemeClr val="bg1"/>
              </a:solidFill>
            </a:endParaRPr>
          </a:p>
        </p:txBody>
      </p:sp>
      <p:grpSp>
        <p:nvGrpSpPr>
          <p:cNvPr id="60" name="Group 16">
            <a:extLst>
              <a:ext uri="{FF2B5EF4-FFF2-40B4-BE49-F238E27FC236}">
                <a16:creationId xmlns:a16="http://schemas.microsoft.com/office/drawing/2014/main" id="{5C8309FF-50A7-6C46-934B-B991152A1566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2477707" y="2302042"/>
            <a:ext cx="1182095" cy="1182095"/>
            <a:chOff x="11011339" y="4661363"/>
            <a:chExt cx="2364497" cy="2364497"/>
          </a:xfrm>
          <a:noFill/>
          <a:effectLst/>
        </p:grpSpPr>
        <p:sp>
          <p:nvSpPr>
            <p:cNvPr id="61" name="Rectangle: Rounded Corners 2">
              <a:extLst>
                <a:ext uri="{FF2B5EF4-FFF2-40B4-BE49-F238E27FC236}">
                  <a16:creationId xmlns:a16="http://schemas.microsoft.com/office/drawing/2014/main" id="{AA38C782-FC8A-A144-922A-04CF7D56E2F0}"/>
                </a:ext>
              </a:extLst>
            </p:cNvPr>
            <p:cNvSpPr/>
            <p:nvPr/>
          </p:nvSpPr>
          <p:spPr>
            <a:xfrm rot="2700000">
              <a:off x="11011339" y="4661363"/>
              <a:ext cx="2364497" cy="2364497"/>
            </a:xfrm>
            <a:prstGeom prst="roundRect">
              <a:avLst>
                <a:gd name="adj" fmla="val 2131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BEBE122F-1CD8-9548-BF3D-47D2CBC68F41}"/>
                </a:ext>
              </a:extLst>
            </p:cNvPr>
            <p:cNvSpPr txBox="1"/>
            <p:nvPr/>
          </p:nvSpPr>
          <p:spPr>
            <a:xfrm>
              <a:off x="11014907" y="5012505"/>
              <a:ext cx="2357362" cy="166221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s-ES_tradnl" sz="2400" b="1" dirty="0">
                  <a:latin typeface="+mj-lt"/>
                </a:rPr>
                <a:t>Hopkins</a:t>
              </a:r>
            </a:p>
            <a:p>
              <a:pPr algn="ctr"/>
              <a:r>
                <a:rPr lang="es-ES_tradnl" sz="2400" b="1" dirty="0" err="1">
                  <a:latin typeface="+mj-lt"/>
                </a:rPr>
                <a:t>Stryker</a:t>
              </a:r>
              <a:endParaRPr lang="es-ES_tradnl" sz="2400" b="1" dirty="0">
                <a:latin typeface="+mj-lt"/>
              </a:endParaRPr>
            </a:p>
          </p:txBody>
        </p:sp>
      </p:grpSp>
      <p:sp>
        <p:nvSpPr>
          <p:cNvPr id="63" name="TextBox 12">
            <a:extLst>
              <a:ext uri="{FF2B5EF4-FFF2-40B4-BE49-F238E27FC236}">
                <a16:creationId xmlns:a16="http://schemas.microsoft.com/office/drawing/2014/main" id="{89225B54-1343-CB4E-9DDE-796DF55889F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090125" y="3792279"/>
            <a:ext cx="1957258" cy="1822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1948</a:t>
            </a:r>
          </a:p>
          <a:p>
            <a:pPr algn="just">
              <a:lnSpc>
                <a:spcPct val="150000"/>
              </a:lnSpc>
            </a:pPr>
            <a:r>
              <a:rPr lang="es-ES_tradnl" sz="1000" dirty="0"/>
              <a:t>A </a:t>
            </a:r>
            <a:r>
              <a:rPr lang="es-ES_tradnl" sz="1000" dirty="0" err="1"/>
              <a:t>proposed</a:t>
            </a:r>
            <a:r>
              <a:rPr lang="es-ES_tradnl" sz="1000" dirty="0"/>
              <a:t> </a:t>
            </a:r>
            <a:r>
              <a:rPr lang="es-ES_tradnl" sz="1000" dirty="0" err="1"/>
              <a:t>loudness-efficiency</a:t>
            </a:r>
            <a:r>
              <a:rPr lang="es-ES_tradnl" sz="1000" dirty="0"/>
              <a:t> rating </a:t>
            </a:r>
            <a:r>
              <a:rPr lang="es-ES_tradnl" sz="1000" dirty="0" err="1"/>
              <a:t>for</a:t>
            </a:r>
            <a:r>
              <a:rPr lang="es-ES_tradnl" sz="1000" dirty="0"/>
              <a:t> </a:t>
            </a:r>
            <a:r>
              <a:rPr lang="es-ES_tradnl" sz="1000" dirty="0" err="1"/>
              <a:t>loud</a:t>
            </a:r>
            <a:r>
              <a:rPr lang="es-ES_tradnl" sz="1000" dirty="0"/>
              <a:t>- </a:t>
            </a:r>
            <a:r>
              <a:rPr lang="es-ES_tradnl" sz="1000" dirty="0" err="1"/>
              <a:t>speakers</a:t>
            </a:r>
            <a:r>
              <a:rPr lang="es-ES_tradnl" sz="1000" dirty="0"/>
              <a:t> and </a:t>
            </a:r>
            <a:r>
              <a:rPr lang="es-ES_tradnl" sz="1000" dirty="0" err="1"/>
              <a:t>the</a:t>
            </a:r>
            <a:r>
              <a:rPr lang="es-ES_tradnl" sz="1000" dirty="0"/>
              <a:t> </a:t>
            </a:r>
            <a:r>
              <a:rPr lang="es-ES_tradnl" sz="1000" dirty="0" err="1"/>
              <a:t>determination</a:t>
            </a:r>
            <a:r>
              <a:rPr lang="es-ES_tradnl" sz="1000" dirty="0"/>
              <a:t> of </a:t>
            </a:r>
            <a:r>
              <a:rPr lang="es-ES_tradnl" sz="1000" dirty="0" err="1"/>
              <a:t>system</a:t>
            </a:r>
            <a:r>
              <a:rPr lang="es-ES_tradnl" sz="1000" dirty="0"/>
              <a:t> </a:t>
            </a:r>
            <a:r>
              <a:rPr lang="es-ES_tradnl" sz="1000" dirty="0" err="1"/>
              <a:t>power</a:t>
            </a:r>
            <a:r>
              <a:rPr lang="es-ES_tradnl" sz="1000" dirty="0"/>
              <a:t> </a:t>
            </a:r>
            <a:r>
              <a:rPr lang="es-ES_tradnl" sz="1000" dirty="0" err="1"/>
              <a:t>requirements</a:t>
            </a:r>
            <a:r>
              <a:rPr lang="es-ES_tradnl" sz="1000" dirty="0"/>
              <a:t> </a:t>
            </a:r>
            <a:r>
              <a:rPr lang="es-ES_tradnl" sz="1000" dirty="0" err="1"/>
              <a:t>for</a:t>
            </a:r>
            <a:r>
              <a:rPr lang="es-ES_tradnl" sz="1000" dirty="0"/>
              <a:t> </a:t>
            </a:r>
            <a:r>
              <a:rPr lang="es-ES_tradnl" sz="1000" dirty="0" err="1"/>
              <a:t>enclosures</a:t>
            </a:r>
            <a:r>
              <a:rPr lang="es-ES_tradnl" sz="1000" dirty="0"/>
              <a:t>. </a:t>
            </a:r>
            <a:r>
              <a:rPr lang="es-ES_tradnl" sz="1000" dirty="0" err="1"/>
              <a:t>Proceedings</a:t>
            </a:r>
            <a:r>
              <a:rPr lang="es-ES_tradnl" sz="1000" dirty="0"/>
              <a:t> of </a:t>
            </a:r>
            <a:r>
              <a:rPr lang="es-ES_tradnl" sz="1000" dirty="0" err="1"/>
              <a:t>the</a:t>
            </a:r>
            <a:r>
              <a:rPr lang="es-ES_tradnl" sz="1000" dirty="0"/>
              <a:t> IRE, 36(3), 315-335. </a:t>
            </a:r>
          </a:p>
        </p:txBody>
      </p:sp>
      <p:grpSp>
        <p:nvGrpSpPr>
          <p:cNvPr id="70" name="Group 16">
            <a:extLst>
              <a:ext uri="{FF2B5EF4-FFF2-40B4-BE49-F238E27FC236}">
                <a16:creationId xmlns:a16="http://schemas.microsoft.com/office/drawing/2014/main" id="{AD063119-6AC4-5D48-9147-C116CA2CE96F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8481753" y="2302042"/>
            <a:ext cx="1182095" cy="1182095"/>
            <a:chOff x="11011339" y="4661363"/>
            <a:chExt cx="2364497" cy="2364497"/>
          </a:xfrm>
          <a:effectLst/>
        </p:grpSpPr>
        <p:sp>
          <p:nvSpPr>
            <p:cNvPr id="71" name="Rectangle: Rounded Corners 2">
              <a:extLst>
                <a:ext uri="{FF2B5EF4-FFF2-40B4-BE49-F238E27FC236}">
                  <a16:creationId xmlns:a16="http://schemas.microsoft.com/office/drawing/2014/main" id="{ADD9EE03-45F4-F746-A86F-FBD565CAD7B1}"/>
                </a:ext>
              </a:extLst>
            </p:cNvPr>
            <p:cNvSpPr/>
            <p:nvPr/>
          </p:nvSpPr>
          <p:spPr>
            <a:xfrm rot="2700000">
              <a:off x="11011339" y="4661363"/>
              <a:ext cx="2364497" cy="2364497"/>
            </a:xfrm>
            <a:prstGeom prst="roundRect">
              <a:avLst>
                <a:gd name="adj" fmla="val 2131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72" name="TextBox 8">
              <a:extLst>
                <a:ext uri="{FF2B5EF4-FFF2-40B4-BE49-F238E27FC236}">
                  <a16:creationId xmlns:a16="http://schemas.microsoft.com/office/drawing/2014/main" id="{6ED0BA5A-227C-ED48-B5C6-527E5730F4CE}"/>
                </a:ext>
              </a:extLst>
            </p:cNvPr>
            <p:cNvSpPr txBox="1"/>
            <p:nvPr/>
          </p:nvSpPr>
          <p:spPr>
            <a:xfrm>
              <a:off x="11084937" y="5012505"/>
              <a:ext cx="2217308" cy="16622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s-ES_tradnl" sz="2400" b="1" dirty="0">
                  <a:latin typeface="+mj-lt"/>
                </a:rPr>
                <a:t>Sato</a:t>
              </a:r>
            </a:p>
            <a:p>
              <a:pPr algn="ctr"/>
              <a:r>
                <a:rPr lang="es-ES_tradnl" sz="2400" b="1" dirty="0">
                  <a:latin typeface="+mj-lt"/>
                </a:rPr>
                <a:t>Bradley</a:t>
              </a:r>
            </a:p>
          </p:txBody>
        </p:sp>
      </p:grpSp>
      <p:sp>
        <p:nvSpPr>
          <p:cNvPr id="73" name="TextBox 12">
            <a:extLst>
              <a:ext uri="{FF2B5EF4-FFF2-40B4-BE49-F238E27FC236}">
                <a16:creationId xmlns:a16="http://schemas.microsoft.com/office/drawing/2014/main" id="{B9168DCF-629D-1D43-B04D-FF30E8645B9F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094171" y="3792279"/>
            <a:ext cx="1957258" cy="1822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2008</a:t>
            </a:r>
          </a:p>
          <a:p>
            <a:pPr algn="just">
              <a:lnSpc>
                <a:spcPct val="150000"/>
              </a:lnSpc>
            </a:pPr>
            <a:r>
              <a:rPr lang="es-ES_tradnl" sz="1000" dirty="0" err="1"/>
              <a:t>Evaluation</a:t>
            </a:r>
            <a:r>
              <a:rPr lang="es-ES_tradnl" sz="1000" dirty="0"/>
              <a:t> of </a:t>
            </a:r>
            <a:r>
              <a:rPr lang="es-ES_tradnl" sz="1000" dirty="0" err="1"/>
              <a:t>acoustical</a:t>
            </a:r>
            <a:r>
              <a:rPr lang="es-ES_tradnl" sz="1000" dirty="0"/>
              <a:t> </a:t>
            </a:r>
            <a:r>
              <a:rPr lang="es-ES_tradnl" sz="1000" dirty="0" err="1"/>
              <a:t>conditions</a:t>
            </a:r>
            <a:r>
              <a:rPr lang="es-ES_tradnl" sz="1000" dirty="0"/>
              <a:t> </a:t>
            </a:r>
            <a:r>
              <a:rPr lang="es-ES_tradnl" sz="1000" dirty="0" err="1"/>
              <a:t>for</a:t>
            </a:r>
            <a:r>
              <a:rPr lang="es-ES_tradnl" sz="1000" dirty="0"/>
              <a:t> </a:t>
            </a:r>
            <a:r>
              <a:rPr lang="es-ES_tradnl" sz="1000" dirty="0" err="1"/>
              <a:t>speech</a:t>
            </a:r>
            <a:r>
              <a:rPr lang="es-ES_tradnl" sz="1000" dirty="0"/>
              <a:t> </a:t>
            </a:r>
            <a:r>
              <a:rPr lang="es-ES_tradnl" sz="1000" dirty="0" err="1"/>
              <a:t>commu</a:t>
            </a:r>
            <a:r>
              <a:rPr lang="es-ES_tradnl" sz="1000" dirty="0"/>
              <a:t>- </a:t>
            </a:r>
            <a:r>
              <a:rPr lang="es-ES_tradnl" sz="1000" dirty="0" err="1"/>
              <a:t>nication</a:t>
            </a:r>
            <a:r>
              <a:rPr lang="es-ES_tradnl" sz="1000" dirty="0"/>
              <a:t> in </a:t>
            </a:r>
            <a:r>
              <a:rPr lang="es-ES_tradnl" sz="1000" dirty="0" err="1"/>
              <a:t>working</a:t>
            </a:r>
            <a:r>
              <a:rPr lang="es-ES_tradnl" sz="1000" dirty="0"/>
              <a:t> </a:t>
            </a:r>
            <a:r>
              <a:rPr lang="es-ES_tradnl" sz="1000" dirty="0" err="1"/>
              <a:t>elementary</a:t>
            </a:r>
            <a:r>
              <a:rPr lang="es-ES_tradnl" sz="1000" dirty="0"/>
              <a:t> </a:t>
            </a:r>
            <a:r>
              <a:rPr lang="es-ES_tradnl" sz="1000" dirty="0" err="1"/>
              <a:t>school</a:t>
            </a:r>
            <a:r>
              <a:rPr lang="es-ES_tradnl" sz="1000" dirty="0"/>
              <a:t> </a:t>
            </a:r>
            <a:r>
              <a:rPr lang="es-ES_tradnl" sz="1000" dirty="0" err="1"/>
              <a:t>classrooms</a:t>
            </a:r>
            <a:r>
              <a:rPr lang="es-ES_tradnl" sz="1000" dirty="0"/>
              <a:t>. </a:t>
            </a:r>
            <a:r>
              <a:rPr lang="es-ES_tradnl" sz="1000" dirty="0" err="1"/>
              <a:t>The</a:t>
            </a:r>
            <a:r>
              <a:rPr lang="es-ES_tradnl" sz="1000" dirty="0"/>
              <a:t> </a:t>
            </a:r>
            <a:r>
              <a:rPr lang="es-ES_tradnl" sz="1000" dirty="0" err="1"/>
              <a:t>Journal</a:t>
            </a:r>
            <a:r>
              <a:rPr lang="es-ES_tradnl" sz="1000" dirty="0"/>
              <a:t> of </a:t>
            </a:r>
            <a:r>
              <a:rPr lang="es-ES_tradnl" sz="1000" dirty="0" err="1"/>
              <a:t>the</a:t>
            </a:r>
            <a:r>
              <a:rPr lang="es-ES_tradnl" sz="1000" dirty="0"/>
              <a:t> </a:t>
            </a:r>
            <a:r>
              <a:rPr lang="es-ES_tradnl" sz="1000" dirty="0" err="1"/>
              <a:t>Acoustical</a:t>
            </a:r>
            <a:r>
              <a:rPr lang="es-ES_tradnl" sz="1000" dirty="0"/>
              <a:t> </a:t>
            </a:r>
            <a:r>
              <a:rPr lang="es-ES_tradnl" sz="1000" dirty="0" err="1"/>
              <a:t>Society</a:t>
            </a:r>
            <a:r>
              <a:rPr lang="es-ES_tradnl" sz="1000" dirty="0"/>
              <a:t> of </a:t>
            </a:r>
            <a:r>
              <a:rPr lang="es-ES_tradnl" sz="1000" dirty="0" err="1"/>
              <a:t>America</a:t>
            </a:r>
            <a:r>
              <a:rPr lang="es-ES_tradnl" sz="1000" dirty="0"/>
              <a:t>, 123(4), 2064–2077. </a:t>
            </a:r>
          </a:p>
        </p:txBody>
      </p:sp>
    </p:spTree>
    <p:extLst>
      <p:ext uri="{BB962C8B-B14F-4D97-AF65-F5344CB8AC3E}">
        <p14:creationId xmlns:p14="http://schemas.microsoft.com/office/powerpoint/2010/main" val="1401182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4879552C-8723-4146-9D7A-7DF213FC4F8D}"/>
              </a:ext>
            </a:extLst>
          </p:cNvPr>
          <p:cNvGrpSpPr/>
          <p:nvPr/>
        </p:nvGrpSpPr>
        <p:grpSpPr>
          <a:xfrm>
            <a:off x="-1104800" y="3016500"/>
            <a:ext cx="4104456" cy="1224136"/>
            <a:chOff x="3071664" y="1844825"/>
            <a:chExt cx="4104456" cy="1224136"/>
          </a:xfrm>
          <a:effectLst>
            <a:outerShdw blurRad="762000" dist="241300" dir="5400000" algn="t" rotWithShape="0">
              <a:prstClr val="black">
                <a:alpha val="26000"/>
              </a:prstClr>
            </a:outerShdw>
          </a:effectLst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107B32-95A5-0947-99AB-7506A062BEC5}"/>
                </a:ext>
              </a:extLst>
            </p:cNvPr>
            <p:cNvSpPr/>
            <p:nvPr/>
          </p:nvSpPr>
          <p:spPr>
            <a:xfrm>
              <a:off x="3071664" y="1844825"/>
              <a:ext cx="4104456" cy="1224136"/>
            </a:xfrm>
            <a:prstGeom prst="roundRect">
              <a:avLst>
                <a:gd name="adj" fmla="val 26028"/>
              </a:avLst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C379263-982F-C545-B7B9-6BF411E28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7282" y="1906819"/>
              <a:ext cx="3868452" cy="110527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860895E8-1B4C-ED41-A323-08E6037FDA31}"/>
              </a:ext>
            </a:extLst>
          </p:cNvPr>
          <p:cNvSpPr/>
          <p:nvPr/>
        </p:nvSpPr>
        <p:spPr>
          <a:xfrm>
            <a:off x="-672752" y="2492896"/>
            <a:ext cx="3672408" cy="29523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angle: Rounded Corners 14">
            <a:extLst>
              <a:ext uri="{FF2B5EF4-FFF2-40B4-BE49-F238E27FC236}">
                <a16:creationId xmlns:a16="http://schemas.microsoft.com/office/drawing/2014/main" id="{E677A8D8-834D-924E-A4C8-0D032F99C25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51384" y="1844825"/>
            <a:ext cx="2452949" cy="3816424"/>
          </a:xfrm>
          <a:prstGeom prst="roundRect">
            <a:avLst>
              <a:gd name="adj" fmla="val 16578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grpSp>
        <p:nvGrpSpPr>
          <p:cNvPr id="60" name="Group 16">
            <a:extLst>
              <a:ext uri="{FF2B5EF4-FFF2-40B4-BE49-F238E27FC236}">
                <a16:creationId xmlns:a16="http://schemas.microsoft.com/office/drawing/2014/main" id="{5C8309FF-50A7-6C46-934B-B991152A156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156912" y="2302042"/>
            <a:ext cx="1182095" cy="1182095"/>
            <a:chOff x="11011339" y="4661363"/>
            <a:chExt cx="2364497" cy="2364497"/>
          </a:xfrm>
          <a:noFill/>
          <a:effectLst>
            <a:outerShdw blurRad="901700" dist="190500" dir="5400000" algn="ctr" rotWithShape="0">
              <a:schemeClr val="bg2">
                <a:lumMod val="75000"/>
                <a:alpha val="40000"/>
              </a:schemeClr>
            </a:outerShdw>
          </a:effectLst>
        </p:grpSpPr>
        <p:sp>
          <p:nvSpPr>
            <p:cNvPr id="61" name="Rectangle: Rounded Corners 2">
              <a:extLst>
                <a:ext uri="{FF2B5EF4-FFF2-40B4-BE49-F238E27FC236}">
                  <a16:creationId xmlns:a16="http://schemas.microsoft.com/office/drawing/2014/main" id="{AA38C782-FC8A-A144-922A-04CF7D56E2F0}"/>
                </a:ext>
              </a:extLst>
            </p:cNvPr>
            <p:cNvSpPr/>
            <p:nvPr/>
          </p:nvSpPr>
          <p:spPr>
            <a:xfrm rot="2700000">
              <a:off x="11011339" y="4661363"/>
              <a:ext cx="2364497" cy="2364497"/>
            </a:xfrm>
            <a:prstGeom prst="roundRect">
              <a:avLst>
                <a:gd name="adj" fmla="val 21316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685800" sx="102000" sy="102000" algn="c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BEBE122F-1CD8-9548-BF3D-47D2CBC68F41}"/>
                </a:ext>
              </a:extLst>
            </p:cNvPr>
            <p:cNvSpPr txBox="1"/>
            <p:nvPr/>
          </p:nvSpPr>
          <p:spPr>
            <a:xfrm>
              <a:off x="11140984" y="5012505"/>
              <a:ext cx="2105209" cy="166221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s-ES_tradnl" sz="2400" b="1" dirty="0" err="1">
                  <a:solidFill>
                    <a:schemeClr val="bg1"/>
                  </a:solidFill>
                  <a:latin typeface="+mj-lt"/>
                </a:rPr>
                <a:t>Barron</a:t>
              </a:r>
              <a:endParaRPr lang="es-ES_tradnl" sz="2400" b="1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es-ES_tradnl" sz="2400" b="1" dirty="0">
                  <a:solidFill>
                    <a:schemeClr val="bg1"/>
                  </a:solidFill>
                  <a:latin typeface="+mj-lt"/>
                </a:rPr>
                <a:t>Lee</a:t>
              </a:r>
            </a:p>
          </p:txBody>
        </p:sp>
      </p:grpSp>
      <p:sp>
        <p:nvSpPr>
          <p:cNvPr id="63" name="TextBox 12">
            <a:extLst>
              <a:ext uri="{FF2B5EF4-FFF2-40B4-BE49-F238E27FC236}">
                <a16:creationId xmlns:a16="http://schemas.microsoft.com/office/drawing/2014/main" id="{89225B54-1343-CB4E-9DDE-796DF55889F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69330" y="3792279"/>
            <a:ext cx="1957258" cy="1361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1988</a:t>
            </a:r>
          </a:p>
          <a:p>
            <a:pPr algn="just">
              <a:lnSpc>
                <a:spcPct val="150000"/>
              </a:lnSpc>
            </a:pPr>
            <a:r>
              <a:rPr lang="es-ES_tradnl" sz="1000" dirty="0" err="1">
                <a:solidFill>
                  <a:schemeClr val="bg1"/>
                </a:solidFill>
              </a:rPr>
              <a:t>Energy</a:t>
            </a:r>
            <a:r>
              <a:rPr lang="es-ES_tradnl" sz="1000" dirty="0">
                <a:solidFill>
                  <a:schemeClr val="bg1"/>
                </a:solidFill>
              </a:rPr>
              <a:t> </a:t>
            </a:r>
            <a:r>
              <a:rPr lang="es-ES_tradnl" sz="1000" dirty="0" err="1">
                <a:solidFill>
                  <a:schemeClr val="bg1"/>
                </a:solidFill>
              </a:rPr>
              <a:t>relations</a:t>
            </a:r>
            <a:r>
              <a:rPr lang="es-ES_tradnl" sz="1000" dirty="0">
                <a:solidFill>
                  <a:schemeClr val="bg1"/>
                </a:solidFill>
              </a:rPr>
              <a:t> in </a:t>
            </a:r>
            <a:r>
              <a:rPr lang="es-ES_tradnl" sz="1000" dirty="0" err="1">
                <a:solidFill>
                  <a:schemeClr val="bg1"/>
                </a:solidFill>
              </a:rPr>
              <a:t>concert</a:t>
            </a:r>
            <a:r>
              <a:rPr lang="es-ES_tradnl" sz="1000" dirty="0">
                <a:solidFill>
                  <a:schemeClr val="bg1"/>
                </a:solidFill>
              </a:rPr>
              <a:t> </a:t>
            </a:r>
            <a:r>
              <a:rPr lang="es-ES_tradnl" sz="1000" dirty="0" err="1">
                <a:solidFill>
                  <a:schemeClr val="bg1"/>
                </a:solidFill>
              </a:rPr>
              <a:t>auditoriums</a:t>
            </a:r>
            <a:r>
              <a:rPr lang="es-ES_tradnl" sz="1000" dirty="0">
                <a:solidFill>
                  <a:schemeClr val="bg1"/>
                </a:solidFill>
              </a:rPr>
              <a:t>. i. </a:t>
            </a:r>
            <a:r>
              <a:rPr lang="es-ES_tradnl" sz="1000" dirty="0" err="1">
                <a:solidFill>
                  <a:schemeClr val="bg1"/>
                </a:solidFill>
              </a:rPr>
              <a:t>The</a:t>
            </a:r>
            <a:r>
              <a:rPr lang="es-ES_tradnl" sz="1000" dirty="0">
                <a:solidFill>
                  <a:schemeClr val="bg1"/>
                </a:solidFill>
              </a:rPr>
              <a:t> </a:t>
            </a:r>
            <a:r>
              <a:rPr lang="es-ES_tradnl" sz="1000" dirty="0" err="1">
                <a:solidFill>
                  <a:schemeClr val="bg1"/>
                </a:solidFill>
              </a:rPr>
              <a:t>Journal</a:t>
            </a:r>
            <a:r>
              <a:rPr lang="es-ES_tradnl" sz="1000" dirty="0">
                <a:solidFill>
                  <a:schemeClr val="bg1"/>
                </a:solidFill>
              </a:rPr>
              <a:t> of </a:t>
            </a:r>
            <a:r>
              <a:rPr lang="es-ES_tradnl" sz="1000" dirty="0" err="1">
                <a:solidFill>
                  <a:schemeClr val="bg1"/>
                </a:solidFill>
              </a:rPr>
              <a:t>the</a:t>
            </a:r>
            <a:r>
              <a:rPr lang="es-ES_tradnl" sz="1000" dirty="0">
                <a:solidFill>
                  <a:schemeClr val="bg1"/>
                </a:solidFill>
              </a:rPr>
              <a:t> </a:t>
            </a:r>
            <a:r>
              <a:rPr lang="es-ES_tradnl" sz="1000" dirty="0" err="1">
                <a:solidFill>
                  <a:schemeClr val="bg1"/>
                </a:solidFill>
              </a:rPr>
              <a:t>Acoustical</a:t>
            </a:r>
            <a:r>
              <a:rPr lang="es-ES_tradnl" sz="1000" dirty="0">
                <a:solidFill>
                  <a:schemeClr val="bg1"/>
                </a:solidFill>
              </a:rPr>
              <a:t> </a:t>
            </a:r>
            <a:r>
              <a:rPr lang="es-ES_tradnl" sz="1000" dirty="0" err="1">
                <a:solidFill>
                  <a:schemeClr val="bg1"/>
                </a:solidFill>
              </a:rPr>
              <a:t>Society</a:t>
            </a:r>
            <a:r>
              <a:rPr lang="es-ES_tradnl" sz="1000" dirty="0">
                <a:solidFill>
                  <a:schemeClr val="bg1"/>
                </a:solidFill>
              </a:rPr>
              <a:t> of </a:t>
            </a:r>
            <a:r>
              <a:rPr lang="es-ES_tradnl" sz="1000" dirty="0" err="1">
                <a:solidFill>
                  <a:schemeClr val="bg1"/>
                </a:solidFill>
              </a:rPr>
              <a:t>America</a:t>
            </a:r>
            <a:r>
              <a:rPr lang="es-ES_tradnl" sz="1000" dirty="0">
                <a:solidFill>
                  <a:schemeClr val="bg1"/>
                </a:solidFill>
              </a:rPr>
              <a:t>, 84(2), 618-628. 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B632CB1-382F-FB41-BFEA-B54C5FEE88EE}"/>
              </a:ext>
            </a:extLst>
          </p:cNvPr>
          <p:cNvGrpSpPr>
            <a:grpSpLocks noChangeAspect="1"/>
          </p:cNvGrpSpPr>
          <p:nvPr/>
        </p:nvGrpSpPr>
        <p:grpSpPr>
          <a:xfrm>
            <a:off x="7500559" y="7101408"/>
            <a:ext cx="3636001" cy="3125743"/>
            <a:chOff x="3110914" y="1124744"/>
            <a:chExt cx="6018837" cy="5174184"/>
          </a:xfrm>
        </p:grpSpPr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929C726A-4578-BE48-B0A3-1224916E8E57}"/>
                </a:ext>
              </a:extLst>
            </p:cNvPr>
            <p:cNvPicPr>
              <a:picLocks/>
            </p:cNvPicPr>
            <p:nvPr>
              <p:custDataLst>
                <p:tags r:id="rId4"/>
              </p:custDataLst>
            </p:nvPr>
          </p:nvPicPr>
          <p:blipFill>
            <a:blip r:embed="rId8">
              <a:alphaModFix amt="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0914" y="4809117"/>
              <a:ext cx="6018836" cy="1489811"/>
            </a:xfrm>
            <a:prstGeom prst="rect">
              <a:avLst/>
            </a:prstGeom>
            <a:effectLst/>
          </p:spPr>
        </p:pic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13DF7912-B2BC-7543-B745-500A3C9328B9}"/>
                </a:ext>
              </a:extLst>
            </p:cNvPr>
            <p:cNvGrpSpPr/>
            <p:nvPr/>
          </p:nvGrpSpPr>
          <p:grpSpPr>
            <a:xfrm>
              <a:off x="3289044" y="1124744"/>
              <a:ext cx="5840707" cy="4572000"/>
              <a:chOff x="3289044" y="1124744"/>
              <a:chExt cx="5840707" cy="4572000"/>
            </a:xfrm>
          </p:grpSpPr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F1D983C2-50AB-044B-A861-D2715389588A}"/>
                  </a:ext>
                </a:extLst>
              </p:cNvPr>
              <p:cNvSpPr/>
              <p:nvPr/>
            </p:nvSpPr>
            <p:spPr>
              <a:xfrm>
                <a:off x="3289044" y="1124744"/>
                <a:ext cx="5840707" cy="457200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>
                <a:outerShdw blurRad="711200" dist="685800" dir="5400000" sx="94000" sy="94000" algn="t" rotWithShape="0">
                  <a:srgbClr val="0D1220">
                    <a:alpha val="21961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36" name="Marcador de posición de imagen 9">
                <a:extLst>
                  <a:ext uri="{FF2B5EF4-FFF2-40B4-BE49-F238E27FC236}">
                    <a16:creationId xmlns:a16="http://schemas.microsoft.com/office/drawing/2014/main" id="{96542373-3FF6-9A4A-B622-C330A0A5A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78729" y="1314337"/>
                <a:ext cx="5626145" cy="42497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15801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81481E-6 L 0.35144 0.00254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65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44444E-6 L -0.00442 -0.7317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3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4">
            <a:extLst>
              <a:ext uri="{FF2B5EF4-FFF2-40B4-BE49-F238E27FC236}">
                <a16:creationId xmlns:a16="http://schemas.microsoft.com/office/drawing/2014/main" id="{0C63B831-D542-1741-A359-3089217885E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869525" y="1844825"/>
            <a:ext cx="2452949" cy="3816424"/>
          </a:xfrm>
          <a:prstGeom prst="roundRect">
            <a:avLst>
              <a:gd name="adj" fmla="val 165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grpSp>
        <p:nvGrpSpPr>
          <p:cNvPr id="41" name="Group 16">
            <a:extLst>
              <a:ext uri="{FF2B5EF4-FFF2-40B4-BE49-F238E27FC236}">
                <a16:creationId xmlns:a16="http://schemas.microsoft.com/office/drawing/2014/main" id="{4DF11371-116D-7945-8224-CF4F6B7C3B45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479730" y="2302042"/>
            <a:ext cx="1182095" cy="1182095"/>
            <a:chOff x="11011339" y="4661363"/>
            <a:chExt cx="2364497" cy="2364497"/>
          </a:xfrm>
          <a:effectLst/>
        </p:grpSpPr>
        <p:sp>
          <p:nvSpPr>
            <p:cNvPr id="42" name="Rectangle: Rounded Corners 2">
              <a:extLst>
                <a:ext uri="{FF2B5EF4-FFF2-40B4-BE49-F238E27FC236}">
                  <a16:creationId xmlns:a16="http://schemas.microsoft.com/office/drawing/2014/main" id="{BE6D488F-6DEE-5C49-9B5E-687B662FF762}"/>
                </a:ext>
              </a:extLst>
            </p:cNvPr>
            <p:cNvSpPr/>
            <p:nvPr/>
          </p:nvSpPr>
          <p:spPr>
            <a:xfrm rot="2700000">
              <a:off x="11011339" y="4661363"/>
              <a:ext cx="2364497" cy="2364497"/>
            </a:xfrm>
            <a:prstGeom prst="roundRect">
              <a:avLst>
                <a:gd name="adj" fmla="val 2131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4B9FE55F-E4CC-BA48-9266-BC9BE78F8197}"/>
                </a:ext>
              </a:extLst>
            </p:cNvPr>
            <p:cNvSpPr txBox="1"/>
            <p:nvPr/>
          </p:nvSpPr>
          <p:spPr>
            <a:xfrm>
              <a:off x="11173242" y="5012505"/>
              <a:ext cx="2040697" cy="16622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s-ES_tradnl" sz="2400" b="1" dirty="0" err="1">
                  <a:latin typeface="+mj-lt"/>
                </a:rPr>
                <a:t>Barron</a:t>
              </a:r>
              <a:endParaRPr lang="es-ES_tradnl" sz="2400" b="1" dirty="0">
                <a:latin typeface="+mj-lt"/>
              </a:endParaRPr>
            </a:p>
            <a:p>
              <a:pPr algn="ctr"/>
              <a:r>
                <a:rPr lang="es-ES_tradnl" sz="2400" b="1" dirty="0">
                  <a:latin typeface="+mj-lt"/>
                </a:rPr>
                <a:t>Lee</a:t>
              </a:r>
            </a:p>
          </p:txBody>
        </p:sp>
      </p:grpSp>
      <p:sp>
        <p:nvSpPr>
          <p:cNvPr id="48" name="TextBox 12">
            <a:extLst>
              <a:ext uri="{FF2B5EF4-FFF2-40B4-BE49-F238E27FC236}">
                <a16:creationId xmlns:a16="http://schemas.microsoft.com/office/drawing/2014/main" id="{9F408E4D-FC97-114F-8FC5-E123E4EF6D9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092148" y="3792279"/>
            <a:ext cx="1957258" cy="1361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1988</a:t>
            </a:r>
          </a:p>
          <a:p>
            <a:pPr algn="just">
              <a:lnSpc>
                <a:spcPct val="150000"/>
              </a:lnSpc>
            </a:pPr>
            <a:r>
              <a:rPr lang="es-ES_tradnl" sz="1000" dirty="0" err="1"/>
              <a:t>Energy</a:t>
            </a:r>
            <a:r>
              <a:rPr lang="es-ES_tradnl" sz="1000" dirty="0"/>
              <a:t> </a:t>
            </a:r>
            <a:r>
              <a:rPr lang="es-ES_tradnl" sz="1000" dirty="0" err="1"/>
              <a:t>relations</a:t>
            </a:r>
            <a:r>
              <a:rPr lang="es-ES_tradnl" sz="1000" dirty="0"/>
              <a:t> in </a:t>
            </a:r>
            <a:r>
              <a:rPr lang="es-ES_tradnl" sz="1000" dirty="0" err="1"/>
              <a:t>concert</a:t>
            </a:r>
            <a:r>
              <a:rPr lang="es-ES_tradnl" sz="1000" dirty="0"/>
              <a:t> </a:t>
            </a:r>
            <a:r>
              <a:rPr lang="es-ES_tradnl" sz="1000" dirty="0" err="1"/>
              <a:t>auditoriums</a:t>
            </a:r>
            <a:r>
              <a:rPr lang="es-ES_tradnl" sz="1000" dirty="0"/>
              <a:t>. i. </a:t>
            </a:r>
            <a:r>
              <a:rPr lang="es-ES_tradnl" sz="1000" dirty="0" err="1"/>
              <a:t>The</a:t>
            </a:r>
            <a:r>
              <a:rPr lang="es-ES_tradnl" sz="1000" dirty="0"/>
              <a:t> </a:t>
            </a:r>
            <a:r>
              <a:rPr lang="es-ES_tradnl" sz="1000" dirty="0" err="1"/>
              <a:t>Journal</a:t>
            </a:r>
            <a:r>
              <a:rPr lang="es-ES_tradnl" sz="1000" dirty="0"/>
              <a:t> of </a:t>
            </a:r>
            <a:r>
              <a:rPr lang="es-ES_tradnl" sz="1000" dirty="0" err="1"/>
              <a:t>the</a:t>
            </a:r>
            <a:r>
              <a:rPr lang="es-ES_tradnl" sz="1000" dirty="0"/>
              <a:t> </a:t>
            </a:r>
            <a:r>
              <a:rPr lang="es-ES_tradnl" sz="1000" dirty="0" err="1"/>
              <a:t>Acoustical</a:t>
            </a:r>
            <a:r>
              <a:rPr lang="es-ES_tradnl" sz="1000" dirty="0"/>
              <a:t> </a:t>
            </a:r>
            <a:r>
              <a:rPr lang="es-ES_tradnl" sz="1000" dirty="0" err="1"/>
              <a:t>Society</a:t>
            </a:r>
            <a:r>
              <a:rPr lang="es-ES_tradnl" sz="1000" dirty="0"/>
              <a:t> of </a:t>
            </a:r>
            <a:r>
              <a:rPr lang="es-ES_tradnl" sz="1000" dirty="0" err="1"/>
              <a:t>America</a:t>
            </a:r>
            <a:r>
              <a:rPr lang="es-ES_tradnl" sz="1000" dirty="0"/>
              <a:t>, 84(2), 618-628. </a:t>
            </a:r>
          </a:p>
        </p:txBody>
      </p:sp>
      <p:grpSp>
        <p:nvGrpSpPr>
          <p:cNvPr id="60" name="Group 16">
            <a:extLst>
              <a:ext uri="{FF2B5EF4-FFF2-40B4-BE49-F238E27FC236}">
                <a16:creationId xmlns:a16="http://schemas.microsoft.com/office/drawing/2014/main" id="{5C8309FF-50A7-6C46-934B-B991152A1566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477707" y="2302042"/>
            <a:ext cx="1182095" cy="1182095"/>
            <a:chOff x="11011339" y="4661363"/>
            <a:chExt cx="2364497" cy="2364497"/>
          </a:xfrm>
          <a:noFill/>
          <a:effectLst/>
        </p:grpSpPr>
        <p:sp>
          <p:nvSpPr>
            <p:cNvPr id="61" name="Rectangle: Rounded Corners 2">
              <a:extLst>
                <a:ext uri="{FF2B5EF4-FFF2-40B4-BE49-F238E27FC236}">
                  <a16:creationId xmlns:a16="http://schemas.microsoft.com/office/drawing/2014/main" id="{AA38C782-FC8A-A144-922A-04CF7D56E2F0}"/>
                </a:ext>
              </a:extLst>
            </p:cNvPr>
            <p:cNvSpPr/>
            <p:nvPr/>
          </p:nvSpPr>
          <p:spPr>
            <a:xfrm rot="2700000">
              <a:off x="11011339" y="4661363"/>
              <a:ext cx="2364497" cy="2364497"/>
            </a:xfrm>
            <a:prstGeom prst="roundRect">
              <a:avLst>
                <a:gd name="adj" fmla="val 2131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BEBE122F-1CD8-9548-BF3D-47D2CBC68F41}"/>
                </a:ext>
              </a:extLst>
            </p:cNvPr>
            <p:cNvSpPr txBox="1"/>
            <p:nvPr/>
          </p:nvSpPr>
          <p:spPr>
            <a:xfrm>
              <a:off x="11014907" y="5012505"/>
              <a:ext cx="2357362" cy="166221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s-ES_tradnl" sz="2400" b="1" dirty="0">
                  <a:latin typeface="+mj-lt"/>
                </a:rPr>
                <a:t>Hopkins</a:t>
              </a:r>
            </a:p>
            <a:p>
              <a:pPr algn="ctr"/>
              <a:r>
                <a:rPr lang="es-ES_tradnl" sz="2400" b="1" dirty="0" err="1">
                  <a:latin typeface="+mj-lt"/>
                </a:rPr>
                <a:t>Stryker</a:t>
              </a:r>
              <a:endParaRPr lang="es-ES_tradnl" sz="2400" b="1" dirty="0">
                <a:latin typeface="+mj-lt"/>
              </a:endParaRPr>
            </a:p>
          </p:txBody>
        </p:sp>
      </p:grpSp>
      <p:sp>
        <p:nvSpPr>
          <p:cNvPr id="63" name="TextBox 12">
            <a:extLst>
              <a:ext uri="{FF2B5EF4-FFF2-40B4-BE49-F238E27FC236}">
                <a16:creationId xmlns:a16="http://schemas.microsoft.com/office/drawing/2014/main" id="{89225B54-1343-CB4E-9DDE-796DF55889F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090125" y="3792279"/>
            <a:ext cx="1957258" cy="1822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1948</a:t>
            </a:r>
          </a:p>
          <a:p>
            <a:pPr algn="just">
              <a:lnSpc>
                <a:spcPct val="150000"/>
              </a:lnSpc>
            </a:pPr>
            <a:r>
              <a:rPr lang="es-ES_tradnl" sz="1000" dirty="0"/>
              <a:t>A </a:t>
            </a:r>
            <a:r>
              <a:rPr lang="es-ES_tradnl" sz="1000" dirty="0" err="1"/>
              <a:t>proposed</a:t>
            </a:r>
            <a:r>
              <a:rPr lang="es-ES_tradnl" sz="1000" dirty="0"/>
              <a:t> </a:t>
            </a:r>
            <a:r>
              <a:rPr lang="es-ES_tradnl" sz="1000" dirty="0" err="1"/>
              <a:t>loudness-efficiency</a:t>
            </a:r>
            <a:r>
              <a:rPr lang="es-ES_tradnl" sz="1000" dirty="0"/>
              <a:t> rating </a:t>
            </a:r>
            <a:r>
              <a:rPr lang="es-ES_tradnl" sz="1000" dirty="0" err="1"/>
              <a:t>for</a:t>
            </a:r>
            <a:r>
              <a:rPr lang="es-ES_tradnl" sz="1000" dirty="0"/>
              <a:t> </a:t>
            </a:r>
            <a:r>
              <a:rPr lang="es-ES_tradnl" sz="1000" dirty="0" err="1"/>
              <a:t>loud</a:t>
            </a:r>
            <a:r>
              <a:rPr lang="es-ES_tradnl" sz="1000" dirty="0"/>
              <a:t>- </a:t>
            </a:r>
            <a:r>
              <a:rPr lang="es-ES_tradnl" sz="1000" dirty="0" err="1"/>
              <a:t>speakers</a:t>
            </a:r>
            <a:r>
              <a:rPr lang="es-ES_tradnl" sz="1000" dirty="0"/>
              <a:t> and </a:t>
            </a:r>
            <a:r>
              <a:rPr lang="es-ES_tradnl" sz="1000" dirty="0" err="1"/>
              <a:t>the</a:t>
            </a:r>
            <a:r>
              <a:rPr lang="es-ES_tradnl" sz="1000" dirty="0"/>
              <a:t> </a:t>
            </a:r>
            <a:r>
              <a:rPr lang="es-ES_tradnl" sz="1000" dirty="0" err="1"/>
              <a:t>determination</a:t>
            </a:r>
            <a:r>
              <a:rPr lang="es-ES_tradnl" sz="1000" dirty="0"/>
              <a:t> of </a:t>
            </a:r>
            <a:r>
              <a:rPr lang="es-ES_tradnl" sz="1000" dirty="0" err="1"/>
              <a:t>system</a:t>
            </a:r>
            <a:r>
              <a:rPr lang="es-ES_tradnl" sz="1000" dirty="0"/>
              <a:t> </a:t>
            </a:r>
            <a:r>
              <a:rPr lang="es-ES_tradnl" sz="1000" dirty="0" err="1"/>
              <a:t>power</a:t>
            </a:r>
            <a:r>
              <a:rPr lang="es-ES_tradnl" sz="1000" dirty="0"/>
              <a:t> </a:t>
            </a:r>
            <a:r>
              <a:rPr lang="es-ES_tradnl" sz="1000" dirty="0" err="1"/>
              <a:t>requirements</a:t>
            </a:r>
            <a:r>
              <a:rPr lang="es-ES_tradnl" sz="1000" dirty="0"/>
              <a:t> </a:t>
            </a:r>
            <a:r>
              <a:rPr lang="es-ES_tradnl" sz="1000" dirty="0" err="1"/>
              <a:t>for</a:t>
            </a:r>
            <a:r>
              <a:rPr lang="es-ES_tradnl" sz="1000" dirty="0"/>
              <a:t> </a:t>
            </a:r>
            <a:r>
              <a:rPr lang="es-ES_tradnl" sz="1000" dirty="0" err="1"/>
              <a:t>enclosures</a:t>
            </a:r>
            <a:r>
              <a:rPr lang="es-ES_tradnl" sz="1000" dirty="0"/>
              <a:t>. </a:t>
            </a:r>
            <a:r>
              <a:rPr lang="es-ES_tradnl" sz="1000" dirty="0" err="1"/>
              <a:t>Proceedings</a:t>
            </a:r>
            <a:r>
              <a:rPr lang="es-ES_tradnl" sz="1000" dirty="0"/>
              <a:t> of </a:t>
            </a:r>
            <a:r>
              <a:rPr lang="es-ES_tradnl" sz="1000" dirty="0" err="1"/>
              <a:t>the</a:t>
            </a:r>
            <a:r>
              <a:rPr lang="es-ES_tradnl" sz="1000" dirty="0"/>
              <a:t> IRE, 36(3), 315-335. </a:t>
            </a:r>
          </a:p>
        </p:txBody>
      </p:sp>
      <p:sp>
        <p:nvSpPr>
          <p:cNvPr id="69" name="Rectangle: Rounded Corners 14">
            <a:extLst>
              <a:ext uri="{FF2B5EF4-FFF2-40B4-BE49-F238E27FC236}">
                <a16:creationId xmlns:a16="http://schemas.microsoft.com/office/drawing/2014/main" id="{4F154EF7-E2B5-7F42-8E85-70FA2FAFAF0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871548" y="1844825"/>
            <a:ext cx="2451600" cy="3816000"/>
          </a:xfrm>
          <a:prstGeom prst="roundRect">
            <a:avLst>
              <a:gd name="adj" fmla="val 165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grpSp>
        <p:nvGrpSpPr>
          <p:cNvPr id="70" name="Group 16">
            <a:extLst>
              <a:ext uri="{FF2B5EF4-FFF2-40B4-BE49-F238E27FC236}">
                <a16:creationId xmlns:a16="http://schemas.microsoft.com/office/drawing/2014/main" id="{AD063119-6AC4-5D48-9147-C116CA2CE96F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8481753" y="2302042"/>
            <a:ext cx="1182095" cy="1182095"/>
            <a:chOff x="11011339" y="4661363"/>
            <a:chExt cx="2364497" cy="2364497"/>
          </a:xfrm>
          <a:effectLst/>
        </p:grpSpPr>
        <p:sp>
          <p:nvSpPr>
            <p:cNvPr id="71" name="Rectangle: Rounded Corners 2">
              <a:extLst>
                <a:ext uri="{FF2B5EF4-FFF2-40B4-BE49-F238E27FC236}">
                  <a16:creationId xmlns:a16="http://schemas.microsoft.com/office/drawing/2014/main" id="{ADD9EE03-45F4-F746-A86F-FBD565CAD7B1}"/>
                </a:ext>
              </a:extLst>
            </p:cNvPr>
            <p:cNvSpPr/>
            <p:nvPr/>
          </p:nvSpPr>
          <p:spPr>
            <a:xfrm rot="2700000">
              <a:off x="11011339" y="4661363"/>
              <a:ext cx="2364497" cy="2364497"/>
            </a:xfrm>
            <a:prstGeom prst="roundRect">
              <a:avLst>
                <a:gd name="adj" fmla="val 2131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72" name="TextBox 8">
              <a:extLst>
                <a:ext uri="{FF2B5EF4-FFF2-40B4-BE49-F238E27FC236}">
                  <a16:creationId xmlns:a16="http://schemas.microsoft.com/office/drawing/2014/main" id="{6ED0BA5A-227C-ED48-B5C6-527E5730F4CE}"/>
                </a:ext>
              </a:extLst>
            </p:cNvPr>
            <p:cNvSpPr txBox="1"/>
            <p:nvPr/>
          </p:nvSpPr>
          <p:spPr>
            <a:xfrm>
              <a:off x="11084937" y="5012505"/>
              <a:ext cx="2217308" cy="16622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s-ES_tradnl" sz="2400" b="1" dirty="0">
                  <a:latin typeface="+mj-lt"/>
                </a:rPr>
                <a:t>Sato</a:t>
              </a:r>
            </a:p>
            <a:p>
              <a:pPr algn="ctr"/>
              <a:r>
                <a:rPr lang="es-ES_tradnl" sz="2400" b="1" dirty="0">
                  <a:latin typeface="+mj-lt"/>
                </a:rPr>
                <a:t>Bradley</a:t>
              </a:r>
            </a:p>
          </p:txBody>
        </p:sp>
      </p:grpSp>
      <p:sp>
        <p:nvSpPr>
          <p:cNvPr id="73" name="TextBox 12">
            <a:extLst>
              <a:ext uri="{FF2B5EF4-FFF2-40B4-BE49-F238E27FC236}">
                <a16:creationId xmlns:a16="http://schemas.microsoft.com/office/drawing/2014/main" id="{B9168DCF-629D-1D43-B04D-FF30E8645B9F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094171" y="3792279"/>
            <a:ext cx="1957258" cy="1822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2008</a:t>
            </a:r>
          </a:p>
          <a:p>
            <a:pPr algn="just">
              <a:lnSpc>
                <a:spcPct val="150000"/>
              </a:lnSpc>
            </a:pPr>
            <a:r>
              <a:rPr lang="es-ES_tradnl" sz="1000" dirty="0" err="1"/>
              <a:t>Evaluation</a:t>
            </a:r>
            <a:r>
              <a:rPr lang="es-ES_tradnl" sz="1000" dirty="0"/>
              <a:t> of </a:t>
            </a:r>
            <a:r>
              <a:rPr lang="es-ES_tradnl" sz="1000" dirty="0" err="1"/>
              <a:t>acoustical</a:t>
            </a:r>
            <a:r>
              <a:rPr lang="es-ES_tradnl" sz="1000" dirty="0"/>
              <a:t> </a:t>
            </a:r>
            <a:r>
              <a:rPr lang="es-ES_tradnl" sz="1000" dirty="0" err="1"/>
              <a:t>conditions</a:t>
            </a:r>
            <a:r>
              <a:rPr lang="es-ES_tradnl" sz="1000" dirty="0"/>
              <a:t> </a:t>
            </a:r>
            <a:r>
              <a:rPr lang="es-ES_tradnl" sz="1000" dirty="0" err="1"/>
              <a:t>for</a:t>
            </a:r>
            <a:r>
              <a:rPr lang="es-ES_tradnl" sz="1000" dirty="0"/>
              <a:t> </a:t>
            </a:r>
            <a:r>
              <a:rPr lang="es-ES_tradnl" sz="1000" dirty="0" err="1"/>
              <a:t>speech</a:t>
            </a:r>
            <a:r>
              <a:rPr lang="es-ES_tradnl" sz="1000" dirty="0"/>
              <a:t> </a:t>
            </a:r>
            <a:r>
              <a:rPr lang="es-ES_tradnl" sz="1000" dirty="0" err="1"/>
              <a:t>commu</a:t>
            </a:r>
            <a:r>
              <a:rPr lang="es-ES_tradnl" sz="1000" dirty="0"/>
              <a:t>- </a:t>
            </a:r>
            <a:r>
              <a:rPr lang="es-ES_tradnl" sz="1000" dirty="0" err="1"/>
              <a:t>nication</a:t>
            </a:r>
            <a:r>
              <a:rPr lang="es-ES_tradnl" sz="1000" dirty="0"/>
              <a:t> in </a:t>
            </a:r>
            <a:r>
              <a:rPr lang="es-ES_tradnl" sz="1000" dirty="0" err="1"/>
              <a:t>working</a:t>
            </a:r>
            <a:r>
              <a:rPr lang="es-ES_tradnl" sz="1000" dirty="0"/>
              <a:t> </a:t>
            </a:r>
            <a:r>
              <a:rPr lang="es-ES_tradnl" sz="1000" dirty="0" err="1"/>
              <a:t>elementary</a:t>
            </a:r>
            <a:r>
              <a:rPr lang="es-ES_tradnl" sz="1000" dirty="0"/>
              <a:t> </a:t>
            </a:r>
            <a:r>
              <a:rPr lang="es-ES_tradnl" sz="1000" dirty="0" err="1"/>
              <a:t>school</a:t>
            </a:r>
            <a:r>
              <a:rPr lang="es-ES_tradnl" sz="1000" dirty="0"/>
              <a:t> </a:t>
            </a:r>
            <a:r>
              <a:rPr lang="es-ES_tradnl" sz="1000" dirty="0" err="1"/>
              <a:t>classrooms</a:t>
            </a:r>
            <a:r>
              <a:rPr lang="es-ES_tradnl" sz="1000" dirty="0"/>
              <a:t>. </a:t>
            </a:r>
            <a:r>
              <a:rPr lang="es-ES_tradnl" sz="1000" dirty="0" err="1"/>
              <a:t>The</a:t>
            </a:r>
            <a:r>
              <a:rPr lang="es-ES_tradnl" sz="1000" dirty="0"/>
              <a:t> </a:t>
            </a:r>
            <a:r>
              <a:rPr lang="es-ES_tradnl" sz="1000" dirty="0" err="1"/>
              <a:t>Journal</a:t>
            </a:r>
            <a:r>
              <a:rPr lang="es-ES_tradnl" sz="1000" dirty="0"/>
              <a:t> of </a:t>
            </a:r>
            <a:r>
              <a:rPr lang="es-ES_tradnl" sz="1000" dirty="0" err="1"/>
              <a:t>the</a:t>
            </a:r>
            <a:r>
              <a:rPr lang="es-ES_tradnl" sz="1000" dirty="0"/>
              <a:t> </a:t>
            </a:r>
            <a:r>
              <a:rPr lang="es-ES_tradnl" sz="1000" dirty="0" err="1"/>
              <a:t>Acoustical</a:t>
            </a:r>
            <a:r>
              <a:rPr lang="es-ES_tradnl" sz="1000" dirty="0"/>
              <a:t> </a:t>
            </a:r>
            <a:r>
              <a:rPr lang="es-ES_tradnl" sz="1000" dirty="0" err="1"/>
              <a:t>Society</a:t>
            </a:r>
            <a:r>
              <a:rPr lang="es-ES_tradnl" sz="1000" dirty="0"/>
              <a:t> of </a:t>
            </a:r>
            <a:r>
              <a:rPr lang="es-ES_tradnl" sz="1000" dirty="0" err="1"/>
              <a:t>America</a:t>
            </a:r>
            <a:r>
              <a:rPr lang="es-ES_tradnl" sz="1000" dirty="0"/>
              <a:t>, 123(4), 2064–2077. </a:t>
            </a:r>
          </a:p>
        </p:txBody>
      </p:sp>
    </p:spTree>
    <p:extLst>
      <p:ext uri="{BB962C8B-B14F-4D97-AF65-F5344CB8AC3E}">
        <p14:creationId xmlns:p14="http://schemas.microsoft.com/office/powerpoint/2010/main" val="2759536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7FD00F8C-D415-994C-A866-91608D89C7D2}"/>
              </a:ext>
            </a:extLst>
          </p:cNvPr>
          <p:cNvGrpSpPr>
            <a:grpSpLocks noChangeAspect="1"/>
          </p:cNvGrpSpPr>
          <p:nvPr/>
        </p:nvGrpSpPr>
        <p:grpSpPr>
          <a:xfrm>
            <a:off x="-1176808" y="2564904"/>
            <a:ext cx="4104456" cy="2107780"/>
            <a:chOff x="2441207" y="966749"/>
            <a:chExt cx="4104456" cy="2107780"/>
          </a:xfrm>
        </p:grpSpPr>
        <p:sp>
          <p:nvSpPr>
            <p:cNvPr id="18" name="Rectangle 21">
              <a:extLst>
                <a:ext uri="{FF2B5EF4-FFF2-40B4-BE49-F238E27FC236}">
                  <a16:creationId xmlns:a16="http://schemas.microsoft.com/office/drawing/2014/main" id="{8E82AB3D-A9B2-4F40-876B-F52217AB2A95}"/>
                </a:ext>
              </a:extLst>
            </p:cNvPr>
            <p:cNvSpPr/>
            <p:nvPr/>
          </p:nvSpPr>
          <p:spPr>
            <a:xfrm>
              <a:off x="2441207" y="966749"/>
              <a:ext cx="4104456" cy="2107780"/>
            </a:xfrm>
            <a:prstGeom prst="roundRect">
              <a:avLst>
                <a:gd name="adj" fmla="val 26028"/>
              </a:avLst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  <a:effectLst>
              <a:outerShdw blurRad="774700" dist="241300" dir="5400000" algn="t" rotWithShape="0">
                <a:prstClr val="black">
                  <a:alpha val="26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F1BE389D-4DB6-B94C-8323-96EF7FA48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0744" y="1029186"/>
              <a:ext cx="3892911" cy="1982906"/>
            </a:xfrm>
            <a:prstGeom prst="rect">
              <a:avLst/>
            </a:prstGeom>
          </p:spPr>
        </p:pic>
      </p:grpSp>
      <p:sp>
        <p:nvSpPr>
          <p:cNvPr id="23" name="TextBox 26">
            <a:extLst>
              <a:ext uri="{FF2B5EF4-FFF2-40B4-BE49-F238E27FC236}">
                <a16:creationId xmlns:a16="http://schemas.microsoft.com/office/drawing/2014/main" id="{FBC567C9-3D90-0E45-886D-6D44BDE394B0}"/>
              </a:ext>
            </a:extLst>
          </p:cNvPr>
          <p:cNvSpPr txBox="1"/>
          <p:nvPr/>
        </p:nvSpPr>
        <p:spPr>
          <a:xfrm>
            <a:off x="3575720" y="1988840"/>
            <a:ext cx="4689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+mj-lt"/>
              </a:rPr>
              <a:t>PROPONEN AÑADIR COEFICIENTES A LAS ECUACIONES DE BARRON Y LEE.</a:t>
            </a:r>
            <a:endParaRPr lang="es-ES_tradnl" sz="1200" b="1" dirty="0">
              <a:latin typeface="+mj-lt"/>
            </a:endParaRP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9B291AC1-CCD5-1E44-B398-518E7A63A599}"/>
              </a:ext>
            </a:extLst>
          </p:cNvPr>
          <p:cNvSpPr txBox="1"/>
          <p:nvPr/>
        </p:nvSpPr>
        <p:spPr>
          <a:xfrm>
            <a:off x="3575720" y="2380373"/>
            <a:ext cx="4946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+mj-lt"/>
              </a:rPr>
              <a:t>EN ESTE TRABAJO SE HAN REUBICADO LOS COEFICIENTES Y AÑADIDO OTROS.</a:t>
            </a:r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F372F553-5137-434C-8528-F9DCD52903F4}"/>
              </a:ext>
            </a:extLst>
          </p:cNvPr>
          <p:cNvSpPr txBox="1"/>
          <p:nvPr/>
        </p:nvSpPr>
        <p:spPr>
          <a:xfrm>
            <a:off x="3575719" y="2771906"/>
            <a:ext cx="5310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+mj-lt"/>
              </a:rPr>
              <a:t>SE HA ENCONTRADO UNA RELACIÓN ENTRE EL CAMPO TEMPRANO Y LA DISTANCIA.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F214C2F3-4C0D-9049-BB31-313FA74404A1}"/>
              </a:ext>
            </a:extLst>
          </p:cNvPr>
          <p:cNvSpPr txBox="1"/>
          <p:nvPr/>
        </p:nvSpPr>
        <p:spPr>
          <a:xfrm>
            <a:off x="3575720" y="3164387"/>
            <a:ext cx="4347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+mj-lt"/>
              </a:rPr>
              <a:t>POR LO QUE LAS ECUACIONES DE SATO Y BRADLEY MODIFICADAS…</a:t>
            </a:r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BC372ADD-E466-5341-9724-2663E2385E99}"/>
              </a:ext>
            </a:extLst>
          </p:cNvPr>
          <p:cNvSpPr/>
          <p:nvPr/>
        </p:nvSpPr>
        <p:spPr>
          <a:xfrm>
            <a:off x="-706417" y="1844825"/>
            <a:ext cx="3672408" cy="37702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angle: Rounded Corners 14">
            <a:extLst>
              <a:ext uri="{FF2B5EF4-FFF2-40B4-BE49-F238E27FC236}">
                <a16:creationId xmlns:a16="http://schemas.microsoft.com/office/drawing/2014/main" id="{E677A8D8-834D-924E-A4C8-0D032F99C25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51384" y="1844825"/>
            <a:ext cx="2452949" cy="3816424"/>
          </a:xfrm>
          <a:prstGeom prst="roundRect">
            <a:avLst>
              <a:gd name="adj" fmla="val 16578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grpSp>
        <p:nvGrpSpPr>
          <p:cNvPr id="60" name="Group 16">
            <a:extLst>
              <a:ext uri="{FF2B5EF4-FFF2-40B4-BE49-F238E27FC236}">
                <a16:creationId xmlns:a16="http://schemas.microsoft.com/office/drawing/2014/main" id="{5C8309FF-50A7-6C46-934B-B991152A156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156912" y="2302042"/>
            <a:ext cx="1182095" cy="1182095"/>
            <a:chOff x="11011339" y="4661363"/>
            <a:chExt cx="2364497" cy="2364497"/>
          </a:xfrm>
          <a:noFill/>
          <a:effectLst>
            <a:outerShdw blurRad="901700" dist="190500" dir="5400000" algn="ctr" rotWithShape="0">
              <a:schemeClr val="bg2">
                <a:lumMod val="75000"/>
                <a:alpha val="40000"/>
              </a:schemeClr>
            </a:outerShdw>
          </a:effectLst>
        </p:grpSpPr>
        <p:sp>
          <p:nvSpPr>
            <p:cNvPr id="61" name="Rectangle: Rounded Corners 2">
              <a:extLst>
                <a:ext uri="{FF2B5EF4-FFF2-40B4-BE49-F238E27FC236}">
                  <a16:creationId xmlns:a16="http://schemas.microsoft.com/office/drawing/2014/main" id="{AA38C782-FC8A-A144-922A-04CF7D56E2F0}"/>
                </a:ext>
              </a:extLst>
            </p:cNvPr>
            <p:cNvSpPr/>
            <p:nvPr/>
          </p:nvSpPr>
          <p:spPr>
            <a:xfrm rot="2700000">
              <a:off x="11011339" y="4661363"/>
              <a:ext cx="2364497" cy="2364497"/>
            </a:xfrm>
            <a:prstGeom prst="roundRect">
              <a:avLst>
                <a:gd name="adj" fmla="val 21316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685800" sx="102000" sy="102000" algn="c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BEBE122F-1CD8-9548-BF3D-47D2CBC68F41}"/>
                </a:ext>
              </a:extLst>
            </p:cNvPr>
            <p:cNvSpPr txBox="1"/>
            <p:nvPr/>
          </p:nvSpPr>
          <p:spPr>
            <a:xfrm>
              <a:off x="11084937" y="5012505"/>
              <a:ext cx="2217308" cy="166221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s-ES_tradnl" sz="2400" b="1" dirty="0">
                  <a:solidFill>
                    <a:schemeClr val="bg1"/>
                  </a:solidFill>
                  <a:latin typeface="+mj-lt"/>
                </a:rPr>
                <a:t>Sato</a:t>
              </a:r>
            </a:p>
            <a:p>
              <a:pPr algn="ctr"/>
              <a:r>
                <a:rPr lang="es-ES_tradnl" sz="2400" b="1" dirty="0">
                  <a:solidFill>
                    <a:schemeClr val="bg1"/>
                  </a:solidFill>
                  <a:latin typeface="+mj-lt"/>
                </a:rPr>
                <a:t>Bradley</a:t>
              </a:r>
            </a:p>
          </p:txBody>
        </p:sp>
      </p:grpSp>
      <p:sp>
        <p:nvSpPr>
          <p:cNvPr id="63" name="TextBox 12">
            <a:extLst>
              <a:ext uri="{FF2B5EF4-FFF2-40B4-BE49-F238E27FC236}">
                <a16:creationId xmlns:a16="http://schemas.microsoft.com/office/drawing/2014/main" id="{89225B54-1343-CB4E-9DDE-796DF55889F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69330" y="3792279"/>
            <a:ext cx="1957258" cy="1822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2008</a:t>
            </a:r>
          </a:p>
          <a:p>
            <a:pPr algn="just">
              <a:lnSpc>
                <a:spcPct val="150000"/>
              </a:lnSpc>
            </a:pPr>
            <a:r>
              <a:rPr lang="es-ES_tradnl" sz="1000" dirty="0" err="1">
                <a:solidFill>
                  <a:schemeClr val="bg1"/>
                </a:solidFill>
              </a:rPr>
              <a:t>Evaluation</a:t>
            </a:r>
            <a:r>
              <a:rPr lang="es-ES_tradnl" sz="1000" dirty="0">
                <a:solidFill>
                  <a:schemeClr val="bg1"/>
                </a:solidFill>
              </a:rPr>
              <a:t> of </a:t>
            </a:r>
            <a:r>
              <a:rPr lang="es-ES_tradnl" sz="1000" dirty="0" err="1">
                <a:solidFill>
                  <a:schemeClr val="bg1"/>
                </a:solidFill>
              </a:rPr>
              <a:t>acoustical</a:t>
            </a:r>
            <a:r>
              <a:rPr lang="es-ES_tradnl" sz="1000" dirty="0">
                <a:solidFill>
                  <a:schemeClr val="bg1"/>
                </a:solidFill>
              </a:rPr>
              <a:t> </a:t>
            </a:r>
            <a:r>
              <a:rPr lang="es-ES_tradnl" sz="1000" dirty="0" err="1">
                <a:solidFill>
                  <a:schemeClr val="bg1"/>
                </a:solidFill>
              </a:rPr>
              <a:t>conditions</a:t>
            </a:r>
            <a:r>
              <a:rPr lang="es-ES_tradnl" sz="1000" dirty="0">
                <a:solidFill>
                  <a:schemeClr val="bg1"/>
                </a:solidFill>
              </a:rPr>
              <a:t> </a:t>
            </a:r>
            <a:r>
              <a:rPr lang="es-ES_tradnl" sz="1000" dirty="0" err="1">
                <a:solidFill>
                  <a:schemeClr val="bg1"/>
                </a:solidFill>
              </a:rPr>
              <a:t>for</a:t>
            </a:r>
            <a:r>
              <a:rPr lang="es-ES_tradnl" sz="1000" dirty="0">
                <a:solidFill>
                  <a:schemeClr val="bg1"/>
                </a:solidFill>
              </a:rPr>
              <a:t> </a:t>
            </a:r>
            <a:r>
              <a:rPr lang="es-ES_tradnl" sz="1000" dirty="0" err="1">
                <a:solidFill>
                  <a:schemeClr val="bg1"/>
                </a:solidFill>
              </a:rPr>
              <a:t>speech</a:t>
            </a:r>
            <a:r>
              <a:rPr lang="es-ES_tradnl" sz="1000" dirty="0">
                <a:solidFill>
                  <a:schemeClr val="bg1"/>
                </a:solidFill>
              </a:rPr>
              <a:t> </a:t>
            </a:r>
            <a:r>
              <a:rPr lang="es-ES_tradnl" sz="1000" dirty="0" err="1">
                <a:solidFill>
                  <a:schemeClr val="bg1"/>
                </a:solidFill>
              </a:rPr>
              <a:t>commu</a:t>
            </a:r>
            <a:r>
              <a:rPr lang="es-ES_tradnl" sz="1000" dirty="0">
                <a:solidFill>
                  <a:schemeClr val="bg1"/>
                </a:solidFill>
              </a:rPr>
              <a:t>- </a:t>
            </a:r>
            <a:r>
              <a:rPr lang="es-ES_tradnl" sz="1000" dirty="0" err="1">
                <a:solidFill>
                  <a:schemeClr val="bg1"/>
                </a:solidFill>
              </a:rPr>
              <a:t>nication</a:t>
            </a:r>
            <a:r>
              <a:rPr lang="es-ES_tradnl" sz="1000" dirty="0">
                <a:solidFill>
                  <a:schemeClr val="bg1"/>
                </a:solidFill>
              </a:rPr>
              <a:t> in </a:t>
            </a:r>
            <a:r>
              <a:rPr lang="es-ES_tradnl" sz="1000" dirty="0" err="1">
                <a:solidFill>
                  <a:schemeClr val="bg1"/>
                </a:solidFill>
              </a:rPr>
              <a:t>working</a:t>
            </a:r>
            <a:r>
              <a:rPr lang="es-ES_tradnl" sz="1000" dirty="0">
                <a:solidFill>
                  <a:schemeClr val="bg1"/>
                </a:solidFill>
              </a:rPr>
              <a:t> </a:t>
            </a:r>
            <a:r>
              <a:rPr lang="es-ES_tradnl" sz="1000" dirty="0" err="1">
                <a:solidFill>
                  <a:schemeClr val="bg1"/>
                </a:solidFill>
              </a:rPr>
              <a:t>elementary</a:t>
            </a:r>
            <a:r>
              <a:rPr lang="es-ES_tradnl" sz="1000" dirty="0">
                <a:solidFill>
                  <a:schemeClr val="bg1"/>
                </a:solidFill>
              </a:rPr>
              <a:t> </a:t>
            </a:r>
            <a:r>
              <a:rPr lang="es-ES_tradnl" sz="1000" dirty="0" err="1">
                <a:solidFill>
                  <a:schemeClr val="bg1"/>
                </a:solidFill>
              </a:rPr>
              <a:t>school</a:t>
            </a:r>
            <a:r>
              <a:rPr lang="es-ES_tradnl" sz="1000" dirty="0">
                <a:solidFill>
                  <a:schemeClr val="bg1"/>
                </a:solidFill>
              </a:rPr>
              <a:t> </a:t>
            </a:r>
            <a:r>
              <a:rPr lang="es-ES_tradnl" sz="1000" dirty="0" err="1">
                <a:solidFill>
                  <a:schemeClr val="bg1"/>
                </a:solidFill>
              </a:rPr>
              <a:t>classrooms</a:t>
            </a:r>
            <a:r>
              <a:rPr lang="es-ES_tradnl" sz="1000" dirty="0">
                <a:solidFill>
                  <a:schemeClr val="bg1"/>
                </a:solidFill>
              </a:rPr>
              <a:t>. </a:t>
            </a:r>
            <a:r>
              <a:rPr lang="es-ES_tradnl" sz="1000" dirty="0" err="1">
                <a:solidFill>
                  <a:schemeClr val="bg1"/>
                </a:solidFill>
              </a:rPr>
              <a:t>The</a:t>
            </a:r>
            <a:r>
              <a:rPr lang="es-ES_tradnl" sz="1000" dirty="0">
                <a:solidFill>
                  <a:schemeClr val="bg1"/>
                </a:solidFill>
              </a:rPr>
              <a:t> </a:t>
            </a:r>
            <a:r>
              <a:rPr lang="es-ES_tradnl" sz="1000" dirty="0" err="1">
                <a:solidFill>
                  <a:schemeClr val="bg1"/>
                </a:solidFill>
              </a:rPr>
              <a:t>Journal</a:t>
            </a:r>
            <a:r>
              <a:rPr lang="es-ES_tradnl" sz="1000" dirty="0">
                <a:solidFill>
                  <a:schemeClr val="bg1"/>
                </a:solidFill>
              </a:rPr>
              <a:t> of </a:t>
            </a:r>
            <a:r>
              <a:rPr lang="es-ES_tradnl" sz="1000" dirty="0" err="1">
                <a:solidFill>
                  <a:schemeClr val="bg1"/>
                </a:solidFill>
              </a:rPr>
              <a:t>the</a:t>
            </a:r>
            <a:r>
              <a:rPr lang="es-ES_tradnl" sz="1000" dirty="0">
                <a:solidFill>
                  <a:schemeClr val="bg1"/>
                </a:solidFill>
              </a:rPr>
              <a:t> </a:t>
            </a:r>
            <a:r>
              <a:rPr lang="es-ES_tradnl" sz="1000" dirty="0" err="1">
                <a:solidFill>
                  <a:schemeClr val="bg1"/>
                </a:solidFill>
              </a:rPr>
              <a:t>Acoustical</a:t>
            </a:r>
            <a:r>
              <a:rPr lang="es-ES_tradnl" sz="1000" dirty="0">
                <a:solidFill>
                  <a:schemeClr val="bg1"/>
                </a:solidFill>
              </a:rPr>
              <a:t> </a:t>
            </a:r>
            <a:r>
              <a:rPr lang="es-ES_tradnl" sz="1000" dirty="0" err="1">
                <a:solidFill>
                  <a:schemeClr val="bg1"/>
                </a:solidFill>
              </a:rPr>
              <a:t>Society</a:t>
            </a:r>
            <a:r>
              <a:rPr lang="es-ES_tradnl" sz="1000" dirty="0">
                <a:solidFill>
                  <a:schemeClr val="bg1"/>
                </a:solidFill>
              </a:rPr>
              <a:t> of </a:t>
            </a:r>
            <a:r>
              <a:rPr lang="es-ES_tradnl" sz="1000" dirty="0" err="1">
                <a:solidFill>
                  <a:schemeClr val="bg1"/>
                </a:solidFill>
              </a:rPr>
              <a:t>America</a:t>
            </a:r>
            <a:r>
              <a:rPr lang="es-ES_tradnl" sz="1000" dirty="0">
                <a:solidFill>
                  <a:schemeClr val="bg1"/>
                </a:solidFill>
              </a:rPr>
              <a:t>, 123(4), 2064–2077. 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B632CB1-382F-FB41-BFEA-B54C5FEE88EE}"/>
              </a:ext>
            </a:extLst>
          </p:cNvPr>
          <p:cNvGrpSpPr>
            <a:grpSpLocks noChangeAspect="1"/>
          </p:cNvGrpSpPr>
          <p:nvPr/>
        </p:nvGrpSpPr>
        <p:grpSpPr>
          <a:xfrm>
            <a:off x="7573293" y="7101408"/>
            <a:ext cx="3923307" cy="3137865"/>
            <a:chOff x="2573854" y="1124744"/>
            <a:chExt cx="6494428" cy="5194250"/>
          </a:xfrm>
        </p:grpSpPr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929C726A-4578-BE48-B0A3-1224916E8E5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>
              <a:alphaModFix amt="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3854" y="4809119"/>
              <a:ext cx="6494428" cy="1509875"/>
            </a:xfrm>
            <a:prstGeom prst="rect">
              <a:avLst/>
            </a:prstGeom>
          </p:spPr>
        </p:pic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13DF7912-B2BC-7543-B745-500A3C9328B9}"/>
                </a:ext>
              </a:extLst>
            </p:cNvPr>
            <p:cNvGrpSpPr/>
            <p:nvPr/>
          </p:nvGrpSpPr>
          <p:grpSpPr>
            <a:xfrm>
              <a:off x="2752962" y="1124744"/>
              <a:ext cx="6315320" cy="4572000"/>
              <a:chOff x="2752962" y="1124744"/>
              <a:chExt cx="6315320" cy="4572000"/>
            </a:xfrm>
          </p:grpSpPr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F1D983C2-50AB-044B-A861-D2715389588A}"/>
                  </a:ext>
                </a:extLst>
              </p:cNvPr>
              <p:cNvSpPr/>
              <p:nvPr/>
            </p:nvSpPr>
            <p:spPr>
              <a:xfrm>
                <a:off x="2752964" y="1124744"/>
                <a:ext cx="6315318" cy="457200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>
                <a:outerShdw blurRad="711200" dist="685800" dir="5400000" sx="94000" sy="94000" algn="t" rotWithShape="0">
                  <a:srgbClr val="0D1220">
                    <a:alpha val="2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36" name="Marcador de posición de imagen 9">
                <a:extLst>
                  <a:ext uri="{FF2B5EF4-FFF2-40B4-BE49-F238E27FC236}">
                    <a16:creationId xmlns:a16="http://schemas.microsoft.com/office/drawing/2014/main" id="{96542373-3FF6-9A4A-B622-C330A0A5A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2962" y="1243942"/>
                <a:ext cx="6315318" cy="4249718"/>
              </a:xfrm>
              <a:prstGeom prst="rect">
                <a:avLst/>
              </a:prstGeom>
            </p:spPr>
          </p:pic>
        </p:grp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65FA3B84-1F7C-964F-8EE1-EA1FE9CA796E}"/>
              </a:ext>
            </a:extLst>
          </p:cNvPr>
          <p:cNvGrpSpPr>
            <a:grpSpLocks noChangeAspect="1"/>
          </p:cNvGrpSpPr>
          <p:nvPr/>
        </p:nvGrpSpPr>
        <p:grpSpPr>
          <a:xfrm>
            <a:off x="12360696" y="3653137"/>
            <a:ext cx="5399095" cy="3137865"/>
            <a:chOff x="1501071" y="1124744"/>
            <a:chExt cx="8937366" cy="5194250"/>
          </a:xfrm>
        </p:grpSpPr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id="{4724AF9A-76F7-EF4F-AC1F-6F1CFB119F7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01071" y="4809119"/>
              <a:ext cx="8937366" cy="1509875"/>
            </a:xfrm>
            <a:prstGeom prst="rect">
              <a:avLst/>
            </a:prstGeom>
          </p:spPr>
        </p:pic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CE978A5D-0B11-4C4F-9D2A-AA4B4978C4A9}"/>
                </a:ext>
              </a:extLst>
            </p:cNvPr>
            <p:cNvGrpSpPr/>
            <p:nvPr/>
          </p:nvGrpSpPr>
          <p:grpSpPr>
            <a:xfrm>
              <a:off x="1775520" y="1124744"/>
              <a:ext cx="8662917" cy="4572000"/>
              <a:chOff x="1775520" y="1124744"/>
              <a:chExt cx="8662917" cy="4572000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28E28FCD-EBF7-4042-A70F-219FD2A24D3E}"/>
                  </a:ext>
                </a:extLst>
              </p:cNvPr>
              <p:cNvSpPr/>
              <p:nvPr/>
            </p:nvSpPr>
            <p:spPr>
              <a:xfrm>
                <a:off x="1775520" y="1124744"/>
                <a:ext cx="8662917" cy="4572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3683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34" name="Marcador de posición de imagen 9">
                <a:extLst>
                  <a:ext uri="{FF2B5EF4-FFF2-40B4-BE49-F238E27FC236}">
                    <a16:creationId xmlns:a16="http://schemas.microsoft.com/office/drawing/2014/main" id="{E3F2EEAB-408D-2343-B2FC-07FEA651C7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40443" y="1401531"/>
                <a:ext cx="8102718" cy="4075330"/>
              </a:xfrm>
              <a:prstGeom prst="rect">
                <a:avLst/>
              </a:prstGeom>
            </p:spPr>
          </p:pic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6FA16761-2E4D-AE4E-8317-5F2938E57B1B}"/>
              </a:ext>
            </a:extLst>
          </p:cNvPr>
          <p:cNvSpPr txBox="1"/>
          <p:nvPr/>
        </p:nvSpPr>
        <p:spPr>
          <a:xfrm rot="19938548">
            <a:off x="679641" y="3448528"/>
            <a:ext cx="219643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41275">
            <a:solidFill>
              <a:srgbClr val="FF0000"/>
            </a:solidFill>
          </a:ln>
          <a:effectLst>
            <a:outerShdw blurRad="469900" dist="38100" dir="5400000" algn="t" rotWithShape="0">
              <a:schemeClr val="tx1">
                <a:alpha val="64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MODIFICADO</a:t>
            </a:r>
          </a:p>
        </p:txBody>
      </p:sp>
    </p:spTree>
    <p:extLst>
      <p:ext uri="{BB962C8B-B14F-4D97-AF65-F5344CB8AC3E}">
        <p14:creationId xmlns:p14="http://schemas.microsoft.com/office/powerpoint/2010/main" val="34242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29597E-17 L -0.51667 0.0011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0.36394 -0.00047 " pathEditMode="relative" rAng="0" ptsTypes="AA">
                                      <p:cBhvr>
                                        <p:cTn id="5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9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L -0.00286 -0.71111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3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143684-3FD3-4E4B-8ECC-B6CC077EB2C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700000">
            <a:off x="8037757" y="2422696"/>
            <a:ext cx="2094151" cy="2094151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2DD3F31-741B-4BB0-A628-D28640FA450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700000">
            <a:off x="8219480" y="2474407"/>
            <a:ext cx="1730704" cy="1730704"/>
          </a:xfrm>
          <a:prstGeom prst="roundRect">
            <a:avLst>
              <a:gd name="adj" fmla="val 21316"/>
            </a:avLst>
          </a:prstGeom>
          <a:solidFill>
            <a:schemeClr val="accent3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5B1FE1-615F-4E21-B476-DD744305079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2700000">
            <a:off x="8434682" y="2499553"/>
            <a:ext cx="1300301" cy="1300301"/>
          </a:xfrm>
          <a:prstGeom prst="roundRect">
            <a:avLst>
              <a:gd name="adj" fmla="val 21316"/>
            </a:avLst>
          </a:prstGeom>
          <a:solidFill>
            <a:schemeClr val="accent5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B696E2-E07A-4445-8761-55BDB909115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2700000">
            <a:off x="8640770" y="2501262"/>
            <a:ext cx="888125" cy="888125"/>
          </a:xfrm>
          <a:prstGeom prst="roundRect">
            <a:avLst>
              <a:gd name="adj" fmla="val 21316"/>
            </a:avLst>
          </a:prstGeom>
          <a:solidFill>
            <a:schemeClr val="bg2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8CF16-5BCB-4CAD-A3F3-B4C8AA6F3AD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399114" y="2989654"/>
            <a:ext cx="3371437" cy="830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799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t>OBJETIVOS</a:t>
            </a:r>
            <a:endParaRPr lang="es-ES_tradnl" sz="8298" b="1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2B021A8B-1B6B-464A-B282-09912C34A396}"/>
              </a:ext>
            </a:extLst>
          </p:cNvPr>
          <p:cNvSpPr>
            <a:spLocks/>
          </p:cNvSpPr>
          <p:nvPr/>
        </p:nvSpPr>
        <p:spPr bwMode="auto">
          <a:xfrm>
            <a:off x="1563181" y="1823228"/>
            <a:ext cx="770418" cy="83379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ES_tradnl" sz="200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01</a:t>
            </a:r>
            <a:endParaRPr lang="es-ES_tradnl" sz="20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F2FF70-4F6F-42CA-AC1A-9353F8558F17}"/>
              </a:ext>
            </a:extLst>
          </p:cNvPr>
          <p:cNvSpPr txBox="1"/>
          <p:nvPr/>
        </p:nvSpPr>
        <p:spPr>
          <a:xfrm>
            <a:off x="2522534" y="1911984"/>
            <a:ext cx="2925393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sz="1600" b="1" spc="100" dirty="0">
                <a:latin typeface="+mj-lt"/>
                <a:ea typeface="Titillium" charset="0"/>
                <a:cs typeface="Titillium" charset="0"/>
              </a:rPr>
              <a:t>Validación de modelos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CBC79F-A097-4585-943C-E25B211A73F2}"/>
              </a:ext>
            </a:extLst>
          </p:cNvPr>
          <p:cNvSpPr txBox="1"/>
          <p:nvPr/>
        </p:nvSpPr>
        <p:spPr>
          <a:xfrm>
            <a:off x="2522535" y="2125120"/>
            <a:ext cx="2255212" cy="357022"/>
          </a:xfrm>
          <a:prstGeom prst="rect">
            <a:avLst/>
          </a:prstGeom>
          <a:noFill/>
        </p:spPr>
        <p:txBody>
          <a:bodyPr wrap="square" lIns="0" tIns="0" rIns="45714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_tradnl" sz="1000" dirty="0">
                <a:solidFill>
                  <a:schemeClr val="tx1">
                    <a:lumMod val="75000"/>
                    <a:lumOff val="25000"/>
                  </a:schemeClr>
                </a:solidFill>
                <a:ea typeface="Titillium" charset="0"/>
                <a:cs typeface="Calibri" panose="020F0502020204030204" pitchFamily="34" charset="0"/>
              </a:rPr>
              <a:t>Método para la validación de los modelos acústicos.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A41328D-FBF6-41BF-96FA-78C74EE00FAD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2520502" y="3012105"/>
            <a:ext cx="4223570" cy="833790"/>
            <a:chOff x="5041661" y="6024102"/>
            <a:chExt cx="8448239" cy="1667797"/>
          </a:xfrm>
        </p:grpSpPr>
        <p:sp>
          <p:nvSpPr>
            <p:cNvPr id="13" name="AutoShape 2">
              <a:extLst>
                <a:ext uri="{FF2B5EF4-FFF2-40B4-BE49-F238E27FC236}">
                  <a16:creationId xmlns:a16="http://schemas.microsoft.com/office/drawing/2014/main" id="{F7264899-0298-4168-8E35-98FF9AE2E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661" y="6024102"/>
              <a:ext cx="1541036" cy="166779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es-ES_tradnl" sz="2000">
                  <a:solidFill>
                    <a:srgbClr val="FFFFFF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  <a:endParaRPr lang="es-ES_tradnl" sz="2000" dirty="0">
                <a:solidFill>
                  <a:srgbClr val="FFFFFF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DC2CF16-FBC7-41DE-BAA8-62E1AEA10C65}"/>
                </a:ext>
              </a:extLst>
            </p:cNvPr>
            <p:cNvGrpSpPr/>
            <p:nvPr/>
          </p:nvGrpSpPr>
          <p:grpSpPr>
            <a:xfrm>
              <a:off x="6984064" y="6201640"/>
              <a:ext cx="6505836" cy="1140460"/>
              <a:chOff x="6984064" y="6024102"/>
              <a:chExt cx="6505836" cy="114046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017021-7BFC-4D3B-BB08-C38F962C3A01}"/>
                  </a:ext>
                </a:extLst>
              </p:cNvPr>
              <p:cNvSpPr txBox="1"/>
              <p:nvPr/>
            </p:nvSpPr>
            <p:spPr>
              <a:xfrm>
                <a:off x="6984064" y="6024102"/>
                <a:ext cx="6505836" cy="3940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s-ES_tradnl" sz="1600" b="1" spc="100" dirty="0">
                    <a:latin typeface="+mj-lt"/>
                    <a:ea typeface="Titillium" charset="0"/>
                    <a:cs typeface="Titillium" charset="0"/>
                  </a:rPr>
                  <a:t>Coeficientes de corrección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0A28CD-8D36-4C53-AB43-22E3C03887B2}"/>
                  </a:ext>
                </a:extLst>
              </p:cNvPr>
              <p:cNvSpPr txBox="1"/>
              <p:nvPr/>
            </p:nvSpPr>
            <p:spPr>
              <a:xfrm>
                <a:off x="6984064" y="6450427"/>
                <a:ext cx="5065489" cy="714135"/>
              </a:xfrm>
              <a:prstGeom prst="rect">
                <a:avLst/>
              </a:prstGeom>
              <a:noFill/>
            </p:spPr>
            <p:txBody>
              <a:bodyPr wrap="square" lIns="0" tIns="0" rIns="45714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s-ES_tradnl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Titillium" charset="0"/>
                    <a:cs typeface="Calibri" panose="020F0502020204030204" pitchFamily="34" charset="0"/>
                  </a:rPr>
                  <a:t>Obtención de coeficientes de corrección en el cálculo en relación a los parámetros del recinto.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97C876F-B47F-4ACA-9552-6DEF3F5E90C0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563180" y="4200983"/>
            <a:ext cx="4172780" cy="833790"/>
            <a:chOff x="3126767" y="8402167"/>
            <a:chExt cx="8346648" cy="1667797"/>
          </a:xfrm>
        </p:grpSpPr>
        <p:sp>
          <p:nvSpPr>
            <p:cNvPr id="17" name="AutoShape 2">
              <a:extLst>
                <a:ext uri="{FF2B5EF4-FFF2-40B4-BE49-F238E27FC236}">
                  <a16:creationId xmlns:a16="http://schemas.microsoft.com/office/drawing/2014/main" id="{7E22E00C-8582-40A8-B028-F4EB938DC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6767" y="8402167"/>
              <a:ext cx="1541036" cy="166779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es-ES_tradnl" sz="200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  <a:endParaRPr lang="es-ES_tradnl" sz="20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FADB530-B163-46E7-B029-784A83CD2554}"/>
                </a:ext>
              </a:extLst>
            </p:cNvPr>
            <p:cNvGrpSpPr/>
            <p:nvPr/>
          </p:nvGrpSpPr>
          <p:grpSpPr>
            <a:xfrm>
              <a:off x="5022278" y="8579705"/>
              <a:ext cx="6451137" cy="1140462"/>
              <a:chOff x="5022278" y="8402167"/>
              <a:chExt cx="6451137" cy="114046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D51DBB-5A8F-4E86-8C6D-4F6EB6E6AB0B}"/>
                  </a:ext>
                </a:extLst>
              </p:cNvPr>
              <p:cNvSpPr txBox="1"/>
              <p:nvPr/>
            </p:nvSpPr>
            <p:spPr>
              <a:xfrm>
                <a:off x="5022278" y="8402167"/>
                <a:ext cx="6451137" cy="3940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s-ES_tradnl" sz="1600" b="1" spc="100" dirty="0">
                    <a:latin typeface="+mj-lt"/>
                    <a:ea typeface="Titillium" charset="0"/>
                    <a:cs typeface="Titillium" charset="0"/>
                  </a:rPr>
                  <a:t>Desarrollo de herramientas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F1EB3D5-70DA-4FD3-9319-4F52D11B4653}"/>
                  </a:ext>
                </a:extLst>
              </p:cNvPr>
              <p:cNvSpPr txBox="1"/>
              <p:nvPr/>
            </p:nvSpPr>
            <p:spPr>
              <a:xfrm>
                <a:off x="5022278" y="8828492"/>
                <a:ext cx="5154824" cy="714137"/>
              </a:xfrm>
              <a:prstGeom prst="rect">
                <a:avLst/>
              </a:prstGeom>
              <a:noFill/>
            </p:spPr>
            <p:txBody>
              <a:bodyPr wrap="square" lIns="0" tIns="0" rIns="45714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s-ES_tradnl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anose="020F0502020204030204" pitchFamily="34" charset="0"/>
                  </a:rPr>
                  <a:t>Herramientas necesarias para el procesado de datos y los cálculos.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6303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4" presetClass="path" presetSubtype="0" repeatCount="indefinite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71045E-7 -1.2963E-6 L -3.71045E-7 0.04375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8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repeatCount="indefinite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71045E-7 7.40741E-7 L -3.71045E-7 0.10428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0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repeatCount="indefinite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72465E-6 1.85185E-6 L 4.72465E-6 0.1706 " pathEditMode="relative" rAng="0" ptsTypes="AA">
                                      <p:cBhvr>
                                        <p:cTn id="34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3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3">
            <a:extLst>
              <a:ext uri="{FF2B5EF4-FFF2-40B4-BE49-F238E27FC236}">
                <a16:creationId xmlns:a16="http://schemas.microsoft.com/office/drawing/2014/main" id="{6EB4856C-7240-E74F-B739-3EAC821CE7C1}"/>
              </a:ext>
            </a:extLst>
          </p:cNvPr>
          <p:cNvSpPr/>
          <p:nvPr/>
        </p:nvSpPr>
        <p:spPr>
          <a:xfrm>
            <a:off x="1201626" y="1025720"/>
            <a:ext cx="25299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Validación de modelos</a:t>
            </a:r>
          </a:p>
        </p:txBody>
      </p:sp>
      <p:sp>
        <p:nvSpPr>
          <p:cNvPr id="24" name="Rectangle: Rounded Corners 1">
            <a:extLst>
              <a:ext uri="{FF2B5EF4-FFF2-40B4-BE49-F238E27FC236}">
                <a16:creationId xmlns:a16="http://schemas.microsoft.com/office/drawing/2014/main" id="{F28C9BF5-19F7-2D47-AF46-10BA8B9F0B0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105570" y="1848033"/>
            <a:ext cx="1980860" cy="42883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4097" tIns="24097" rIns="24097" bIns="24097" numCol="1" spcCol="1270" anchor="ctr" anchorCtr="0">
            <a:noAutofit/>
          </a:bodyPr>
          <a:lstStyle/>
          <a:p>
            <a:pPr algn="ctr" defTabSz="4740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_tradnl" sz="1600" dirty="0">
                <a:solidFill>
                  <a:schemeClr val="bg1"/>
                </a:solidFill>
              </a:rPr>
              <a:t>Validación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B43BE422-0DC1-A44F-951E-A0D5E58433C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734745" y="3400399"/>
            <a:ext cx="2101920" cy="174559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</p:spPr>
        <p:txBody>
          <a:bodyPr wrap="square" lIns="144000" tIns="324000" rIns="108000" bIns="108000" anchor="ctr" anchorCtr="0">
            <a:noAutofit/>
          </a:bodyPr>
          <a:lstStyle/>
          <a:p>
            <a:pPr algn="just">
              <a:lnSpc>
                <a:spcPct val="89000"/>
              </a:lnSpc>
            </a:pPr>
            <a:r>
              <a:rPr lang="es-ES_tradnl" sz="1300" dirty="0"/>
              <a:t>Asignar a los materiales del modelo los valores de absorción disponibles en la literatura.</a:t>
            </a:r>
          </a:p>
        </p:txBody>
      </p:sp>
      <p:sp>
        <p:nvSpPr>
          <p:cNvPr id="25" name="Rectangle: Rounded Corners 2">
            <a:extLst>
              <a:ext uri="{FF2B5EF4-FFF2-40B4-BE49-F238E27FC236}">
                <a16:creationId xmlns:a16="http://schemas.microsoft.com/office/drawing/2014/main" id="{660FDCB9-C771-B046-B6AB-885A82A9D6E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734744" y="3212976"/>
            <a:ext cx="2101920" cy="4970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4097" tIns="24097" rIns="24097" bIns="24097" numCol="1" spcCol="1270" anchor="ctr" anchorCtr="0">
            <a:noAutofit/>
          </a:bodyPr>
          <a:lstStyle/>
          <a:p>
            <a:pPr algn="ctr" defTabSz="4740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_tradnl" sz="1600" dirty="0">
                <a:solidFill>
                  <a:srgbClr val="FFFFFF"/>
                </a:solidFill>
              </a:rPr>
              <a:t>Absorción</a:t>
            </a:r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429C7E55-F285-8A40-93D6-19CA3836E90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043600" y="3470240"/>
            <a:ext cx="2101920" cy="168695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</p:spPr>
        <p:txBody>
          <a:bodyPr wrap="square" lIns="144000" tIns="324000" rIns="108000" bIns="108000" anchor="ctr" anchorCtr="0">
            <a:noAutofit/>
          </a:bodyPr>
          <a:lstStyle/>
          <a:p>
            <a:pPr algn="just">
              <a:lnSpc>
                <a:spcPct val="89000"/>
              </a:lnSpc>
            </a:pPr>
            <a:r>
              <a:rPr lang="es-ES_tradnl" sz="1300" dirty="0"/>
              <a:t>Ajustar los valores de absorción para obtener un tiempo de reverberación similar al experimental.</a:t>
            </a:r>
          </a:p>
        </p:txBody>
      </p:sp>
      <p:sp>
        <p:nvSpPr>
          <p:cNvPr id="26" name="Rectangle: Rounded Corners 3">
            <a:extLst>
              <a:ext uri="{FF2B5EF4-FFF2-40B4-BE49-F238E27FC236}">
                <a16:creationId xmlns:a16="http://schemas.microsoft.com/office/drawing/2014/main" id="{1887630F-0905-294B-824B-956A992A1A5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046479" y="3212976"/>
            <a:ext cx="2101920" cy="49709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4097" tIns="24097" rIns="24097" bIns="24097" numCol="1" spcCol="1270" anchor="ctr" anchorCtr="0">
            <a:noAutofit/>
          </a:bodyPr>
          <a:lstStyle/>
          <a:p>
            <a:pPr algn="ctr" defTabSz="4740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_tradnl" sz="1600" dirty="0">
                <a:solidFill>
                  <a:srgbClr val="FFFFFF"/>
                </a:solidFill>
              </a:rPr>
              <a:t>Tiempo de reverberación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F5897DE8-4EBB-744F-BDC6-05EBDFC8639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352455" y="3470240"/>
            <a:ext cx="2101920" cy="168695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</p:spPr>
        <p:txBody>
          <a:bodyPr wrap="square" lIns="144000" tIns="324000" rIns="108000" bIns="108000" anchor="ctr" anchorCtr="0">
            <a:noAutofit/>
          </a:bodyPr>
          <a:lstStyle/>
          <a:p>
            <a:pPr algn="just">
              <a:lnSpc>
                <a:spcPct val="89000"/>
              </a:lnSpc>
            </a:pPr>
            <a:r>
              <a:rPr lang="es-ES_tradnl" sz="1300" dirty="0"/>
              <a:t>Comparar las curvas de los campos acústicos de las medidas experimentales y del modelo. </a:t>
            </a:r>
          </a:p>
        </p:txBody>
      </p:sp>
      <p:cxnSp>
        <p:nvCxnSpPr>
          <p:cNvPr id="6" name="Conector angular 5">
            <a:extLst>
              <a:ext uri="{FF2B5EF4-FFF2-40B4-BE49-F238E27FC236}">
                <a16:creationId xmlns:a16="http://schemas.microsoft.com/office/drawing/2014/main" id="{30BEDD37-5B29-914F-9F19-CFDDDD18D831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rot="5400000">
            <a:off x="4472800" y="1589776"/>
            <a:ext cx="936104" cy="2310296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angular 8">
            <a:extLst>
              <a:ext uri="{FF2B5EF4-FFF2-40B4-BE49-F238E27FC236}">
                <a16:creationId xmlns:a16="http://schemas.microsoft.com/office/drawing/2014/main" id="{85DBB7EB-C0D8-C443-B332-59458A99A993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rot="16200000" flipH="1">
            <a:off x="5628667" y="2744204"/>
            <a:ext cx="936104" cy="1439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angular 11">
            <a:extLst>
              <a:ext uri="{FF2B5EF4-FFF2-40B4-BE49-F238E27FC236}">
                <a16:creationId xmlns:a16="http://schemas.microsoft.com/office/drawing/2014/main" id="{41E2EEC5-05DA-B44D-8D6C-4E4327BD9D95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 rot="16200000" flipH="1">
            <a:off x="6784534" y="1588337"/>
            <a:ext cx="936104" cy="2313173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4">
            <a:extLst>
              <a:ext uri="{FF2B5EF4-FFF2-40B4-BE49-F238E27FC236}">
                <a16:creationId xmlns:a16="http://schemas.microsoft.com/office/drawing/2014/main" id="{1818C792-3867-3149-8FAF-8BF67C74353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358213" y="3212976"/>
            <a:ext cx="2101920" cy="49709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4097" tIns="24097" rIns="24097" bIns="24097" numCol="1" spcCol="1270" anchor="ctr" anchorCtr="0">
            <a:noAutofit/>
          </a:bodyPr>
          <a:lstStyle/>
          <a:p>
            <a:pPr algn="ctr" defTabSz="4740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_tradnl" sz="1600" dirty="0">
                <a:solidFill>
                  <a:srgbClr val="FFFFFF"/>
                </a:solidFill>
              </a:rPr>
              <a:t>Curvas de campos acústicos</a:t>
            </a:r>
          </a:p>
        </p:txBody>
      </p:sp>
    </p:spTree>
    <p:extLst>
      <p:ext uri="{BB962C8B-B14F-4D97-AF65-F5344CB8AC3E}">
        <p14:creationId xmlns:p14="http://schemas.microsoft.com/office/powerpoint/2010/main" val="4098452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0" dur="2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48148E-6 L -3.54167E-6 -0.09884 L -0.18984 -0.09884 L -0.18984 -0.19977 " pathEditMode="relative" rAng="0" ptsTypes="AAAA">
                                      <p:cBhvr>
                                        <p:cTn id="7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92" y="-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50"/>
                            </p:stCondLst>
                            <p:childTnLst>
                              <p:par>
                                <p:cTn id="75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0" grpId="0" animBg="1"/>
      <p:bldP spid="20" grpId="1" animBg="1"/>
      <p:bldP spid="25" grpId="0" animBg="1"/>
      <p:bldP spid="25" grpId="1" animBg="1"/>
      <p:bldP spid="21" grpId="0" animBg="1"/>
      <p:bldP spid="21" grpId="1" animBg="1"/>
      <p:bldP spid="26" grpId="0" animBg="1"/>
      <p:bldP spid="26" grpId="1" animBg="1"/>
      <p:bldP spid="22" grpId="0" animBg="1"/>
      <p:bldP spid="22" grpId="1" animBg="1"/>
      <p:bldP spid="27" grpId="0" animBg="1"/>
      <p:bldP spid="2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3">
            <a:extLst>
              <a:ext uri="{FF2B5EF4-FFF2-40B4-BE49-F238E27FC236}">
                <a16:creationId xmlns:a16="http://schemas.microsoft.com/office/drawing/2014/main" id="{6EB4856C-7240-E74F-B739-3EAC821CE7C1}"/>
              </a:ext>
            </a:extLst>
          </p:cNvPr>
          <p:cNvSpPr/>
          <p:nvPr/>
        </p:nvSpPr>
        <p:spPr>
          <a:xfrm>
            <a:off x="1201626" y="1025720"/>
            <a:ext cx="25299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Validación de modelos</a:t>
            </a:r>
          </a:p>
        </p:txBody>
      </p:sp>
      <p:sp>
        <p:nvSpPr>
          <p:cNvPr id="27" name="Rectangle: Rounded Corners 4">
            <a:extLst>
              <a:ext uri="{FF2B5EF4-FFF2-40B4-BE49-F238E27FC236}">
                <a16:creationId xmlns:a16="http://schemas.microsoft.com/office/drawing/2014/main" id="{1818C792-3867-3149-8FAF-8BF67C7435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045040" y="1844675"/>
            <a:ext cx="2101920" cy="49709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4097" tIns="24097" rIns="24097" bIns="24097" numCol="1" spcCol="1270" anchor="ctr" anchorCtr="0">
            <a:noAutofit/>
          </a:bodyPr>
          <a:lstStyle/>
          <a:p>
            <a:pPr algn="ctr" defTabSz="4740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_tradnl" sz="1600" dirty="0">
                <a:solidFill>
                  <a:srgbClr val="FFFFFF"/>
                </a:solidFill>
              </a:rPr>
              <a:t>Curvas de campos acústicos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5D3AC78-E823-7A4F-8C05-62E8B5E33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1508" y="2636912"/>
            <a:ext cx="9388983" cy="280831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72C51C-0BA1-114C-A02F-AB5712225D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751" y="2343131"/>
            <a:ext cx="4464497" cy="31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20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extLst>
              <a:ext uri="{FF2B5EF4-FFF2-40B4-BE49-F238E27FC236}">
                <a16:creationId xmlns:a16="http://schemas.microsoft.com/office/drawing/2014/main" id="{617F534B-8203-3945-8D35-D0701D5DD021}"/>
              </a:ext>
            </a:extLst>
          </p:cNvPr>
          <p:cNvSpPr/>
          <p:nvPr/>
        </p:nvSpPr>
        <p:spPr>
          <a:xfrm>
            <a:off x="767408" y="2420888"/>
            <a:ext cx="4248472" cy="2392363"/>
          </a:xfrm>
          <a:prstGeom prst="roundRect">
            <a:avLst>
              <a:gd name="adj" fmla="val 26028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  <a:effectLst>
            <a:outerShdw blurRad="774700" dist="2413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grpSp>
        <p:nvGrpSpPr>
          <p:cNvPr id="17" name="Group 40">
            <a:extLst>
              <a:ext uri="{FF2B5EF4-FFF2-40B4-BE49-F238E27FC236}">
                <a16:creationId xmlns:a16="http://schemas.microsoft.com/office/drawing/2014/main" id="{E1470CF2-89CE-D244-BD9D-FBAFDB8D945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096000" y="1124744"/>
            <a:ext cx="887534" cy="887534"/>
            <a:chOff x="6994746" y="1563902"/>
            <a:chExt cx="887650" cy="8876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" name="Oval 3">
              <a:extLst>
                <a:ext uri="{FF2B5EF4-FFF2-40B4-BE49-F238E27FC236}">
                  <a16:creationId xmlns:a16="http://schemas.microsoft.com/office/drawing/2014/main" id="{DF471336-56A6-8841-B2B5-3D1BC9DBA740}"/>
                </a:ext>
              </a:extLst>
            </p:cNvPr>
            <p:cNvSpPr/>
            <p:nvPr/>
          </p:nvSpPr>
          <p:spPr>
            <a:xfrm>
              <a:off x="6994746" y="1563902"/>
              <a:ext cx="887650" cy="8876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23">
                  <a:extLst>
                    <a:ext uri="{FF2B5EF4-FFF2-40B4-BE49-F238E27FC236}">
                      <a16:creationId xmlns:a16="http://schemas.microsoft.com/office/drawing/2014/main" id="{0D8904A2-3E61-6346-85B5-C602FA75D4BC}"/>
                    </a:ext>
                  </a:extLst>
                </p:cNvPr>
                <p:cNvSpPr/>
                <p:nvPr/>
              </p:nvSpPr>
              <p:spPr>
                <a:xfrm>
                  <a:off x="7247177" y="1794102"/>
                  <a:ext cx="450439" cy="369380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s-ES_tradnl" dirty="0"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23">
                  <a:extLst>
                    <a:ext uri="{FF2B5EF4-FFF2-40B4-BE49-F238E27FC236}">
                      <a16:creationId xmlns:a16="http://schemas.microsoft.com/office/drawing/2014/main" id="{0D8904A2-3E61-6346-85B5-C602FA75D4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7177" y="1794102"/>
                  <a:ext cx="450439" cy="36938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40">
            <a:extLst>
              <a:ext uri="{FF2B5EF4-FFF2-40B4-BE49-F238E27FC236}">
                <a16:creationId xmlns:a16="http://schemas.microsoft.com/office/drawing/2014/main" id="{D3C4BF88-274D-8543-AC0A-6076AEBFC90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096000" y="2141836"/>
            <a:ext cx="887534" cy="887534"/>
            <a:chOff x="6994746" y="1563902"/>
            <a:chExt cx="887650" cy="8876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Oval 3">
              <a:extLst>
                <a:ext uri="{FF2B5EF4-FFF2-40B4-BE49-F238E27FC236}">
                  <a16:creationId xmlns:a16="http://schemas.microsoft.com/office/drawing/2014/main" id="{9AE5D6B4-BD7F-BA48-827F-45FF393935D1}"/>
                </a:ext>
              </a:extLst>
            </p:cNvPr>
            <p:cNvSpPr/>
            <p:nvPr/>
          </p:nvSpPr>
          <p:spPr>
            <a:xfrm>
              <a:off x="6994746" y="1563902"/>
              <a:ext cx="887650" cy="8876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23">
                  <a:extLst>
                    <a:ext uri="{FF2B5EF4-FFF2-40B4-BE49-F238E27FC236}">
                      <a16:creationId xmlns:a16="http://schemas.microsoft.com/office/drawing/2014/main" id="{05562848-75E1-AB42-B6E8-79C8F88123A0}"/>
                    </a:ext>
                  </a:extLst>
                </p:cNvPr>
                <p:cNvSpPr/>
                <p:nvPr/>
              </p:nvSpPr>
              <p:spPr>
                <a:xfrm>
                  <a:off x="7238712" y="1794102"/>
                  <a:ext cx="467368" cy="369380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s-ES_tradnl" dirty="0"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23">
                  <a:extLst>
                    <a:ext uri="{FF2B5EF4-FFF2-40B4-BE49-F238E27FC236}">
                      <a16:creationId xmlns:a16="http://schemas.microsoft.com/office/drawing/2014/main" id="{05562848-75E1-AB42-B6E8-79C8F88123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8712" y="1794102"/>
                  <a:ext cx="467368" cy="36938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40">
            <a:extLst>
              <a:ext uri="{FF2B5EF4-FFF2-40B4-BE49-F238E27FC236}">
                <a16:creationId xmlns:a16="http://schemas.microsoft.com/office/drawing/2014/main" id="{22C151A2-3DA6-4743-A731-D414CCF50E5F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099433" y="3158928"/>
            <a:ext cx="887534" cy="887534"/>
            <a:chOff x="6994746" y="1563902"/>
            <a:chExt cx="887650" cy="8876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4" name="Oval 3">
              <a:extLst>
                <a:ext uri="{FF2B5EF4-FFF2-40B4-BE49-F238E27FC236}">
                  <a16:creationId xmlns:a16="http://schemas.microsoft.com/office/drawing/2014/main" id="{AA498033-CE33-CF42-BD68-A0AE6728AAA4}"/>
                </a:ext>
              </a:extLst>
            </p:cNvPr>
            <p:cNvSpPr/>
            <p:nvPr/>
          </p:nvSpPr>
          <p:spPr>
            <a:xfrm>
              <a:off x="6994746" y="1563902"/>
              <a:ext cx="887650" cy="8876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23">
                  <a:extLst>
                    <a:ext uri="{FF2B5EF4-FFF2-40B4-BE49-F238E27FC236}">
                      <a16:creationId xmlns:a16="http://schemas.microsoft.com/office/drawing/2014/main" id="{6349DF2E-9B09-C148-BA4D-B4CF396923CA}"/>
                    </a:ext>
                  </a:extLst>
                </p:cNvPr>
                <p:cNvSpPr/>
                <p:nvPr/>
              </p:nvSpPr>
              <p:spPr>
                <a:xfrm>
                  <a:off x="7238135" y="1794102"/>
                  <a:ext cx="468523" cy="369380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s-ES_tradnl" dirty="0"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23">
                  <a:extLst>
                    <a:ext uri="{FF2B5EF4-FFF2-40B4-BE49-F238E27FC236}">
                      <a16:creationId xmlns:a16="http://schemas.microsoft.com/office/drawing/2014/main" id="{6349DF2E-9B09-C148-BA4D-B4CF39692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8135" y="1794102"/>
                  <a:ext cx="468523" cy="36938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40">
            <a:extLst>
              <a:ext uri="{FF2B5EF4-FFF2-40B4-BE49-F238E27FC236}">
                <a16:creationId xmlns:a16="http://schemas.microsoft.com/office/drawing/2014/main" id="{0892B13F-38BF-3F4F-BF25-46B9393E283C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100276" y="4176020"/>
            <a:ext cx="887534" cy="887534"/>
            <a:chOff x="6994746" y="1563902"/>
            <a:chExt cx="887650" cy="8876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Oval 3">
              <a:extLst>
                <a:ext uri="{FF2B5EF4-FFF2-40B4-BE49-F238E27FC236}">
                  <a16:creationId xmlns:a16="http://schemas.microsoft.com/office/drawing/2014/main" id="{5C1A7241-D477-A04F-B1BE-505A0BB15B88}"/>
                </a:ext>
              </a:extLst>
            </p:cNvPr>
            <p:cNvSpPr/>
            <p:nvPr/>
          </p:nvSpPr>
          <p:spPr>
            <a:xfrm>
              <a:off x="6994746" y="1563902"/>
              <a:ext cx="887650" cy="8876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23">
                  <a:extLst>
                    <a:ext uri="{FF2B5EF4-FFF2-40B4-BE49-F238E27FC236}">
                      <a16:creationId xmlns:a16="http://schemas.microsoft.com/office/drawing/2014/main" id="{9F07FEEC-45F1-5740-8223-166A9C22411B}"/>
                    </a:ext>
                  </a:extLst>
                </p:cNvPr>
                <p:cNvSpPr/>
                <p:nvPr/>
              </p:nvSpPr>
              <p:spPr>
                <a:xfrm>
                  <a:off x="7229670" y="1794102"/>
                  <a:ext cx="485452" cy="369380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s-ES_tradnl" dirty="0"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angle 23">
                  <a:extLst>
                    <a:ext uri="{FF2B5EF4-FFF2-40B4-BE49-F238E27FC236}">
                      <a16:creationId xmlns:a16="http://schemas.microsoft.com/office/drawing/2014/main" id="{9F07FEEC-45F1-5740-8223-166A9C2241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9670" y="1794102"/>
                  <a:ext cx="485452" cy="36938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40">
            <a:extLst>
              <a:ext uri="{FF2B5EF4-FFF2-40B4-BE49-F238E27FC236}">
                <a16:creationId xmlns:a16="http://schemas.microsoft.com/office/drawing/2014/main" id="{F420AB8F-E05B-FA4A-8DD5-04314EB34117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099433" y="5193112"/>
            <a:ext cx="887534" cy="887534"/>
            <a:chOff x="6994746" y="1563902"/>
            <a:chExt cx="887650" cy="8876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0" name="Oval 3">
              <a:extLst>
                <a:ext uri="{FF2B5EF4-FFF2-40B4-BE49-F238E27FC236}">
                  <a16:creationId xmlns:a16="http://schemas.microsoft.com/office/drawing/2014/main" id="{262B0815-8D7D-6547-BC22-42BC9DC8D745}"/>
                </a:ext>
              </a:extLst>
            </p:cNvPr>
            <p:cNvSpPr/>
            <p:nvPr/>
          </p:nvSpPr>
          <p:spPr>
            <a:xfrm>
              <a:off x="6994746" y="1563902"/>
              <a:ext cx="887650" cy="8876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23">
                  <a:extLst>
                    <a:ext uri="{FF2B5EF4-FFF2-40B4-BE49-F238E27FC236}">
                      <a16:creationId xmlns:a16="http://schemas.microsoft.com/office/drawing/2014/main" id="{6700FF13-33EC-9D45-BAE3-A4E59E483380}"/>
                    </a:ext>
                  </a:extLst>
                </p:cNvPr>
                <p:cNvSpPr/>
                <p:nvPr/>
              </p:nvSpPr>
              <p:spPr>
                <a:xfrm>
                  <a:off x="7224475" y="1794102"/>
                  <a:ext cx="495842" cy="369380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s-ES_tradnl" dirty="0"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 23">
                  <a:extLst>
                    <a:ext uri="{FF2B5EF4-FFF2-40B4-BE49-F238E27FC236}">
                      <a16:creationId xmlns:a16="http://schemas.microsoft.com/office/drawing/2014/main" id="{6700FF13-33EC-9D45-BAE3-A4E59E4833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4475" y="1794102"/>
                  <a:ext cx="495842" cy="36938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2" name="Forma libre 51">
            <a:extLst>
              <a:ext uri="{FF2B5EF4-FFF2-40B4-BE49-F238E27FC236}">
                <a16:creationId xmlns:a16="http://schemas.microsoft.com/office/drawing/2014/main" id="{F9E4F87F-21A1-B84E-806B-16D131B08DB2}"/>
              </a:ext>
            </a:extLst>
          </p:cNvPr>
          <p:cNvSpPr/>
          <p:nvPr/>
        </p:nvSpPr>
        <p:spPr>
          <a:xfrm>
            <a:off x="2911813" y="1543455"/>
            <a:ext cx="3190672" cy="1225685"/>
          </a:xfrm>
          <a:custGeom>
            <a:avLst/>
            <a:gdLst>
              <a:gd name="connsiteX0" fmla="*/ 3223098 w 3223098"/>
              <a:gd name="connsiteY0" fmla="*/ 0 h 1199745"/>
              <a:gd name="connsiteX1" fmla="*/ 1199745 w 3223098"/>
              <a:gd name="connsiteY1" fmla="*/ 311285 h 1199745"/>
              <a:gd name="connsiteX2" fmla="*/ 0 w 3223098"/>
              <a:gd name="connsiteY2" fmla="*/ 1199745 h 1199745"/>
              <a:gd name="connsiteX0" fmla="*/ 3190672 w 3190672"/>
              <a:gd name="connsiteY0" fmla="*/ 0 h 1225685"/>
              <a:gd name="connsiteX1" fmla="*/ 1167319 w 3190672"/>
              <a:gd name="connsiteY1" fmla="*/ 311285 h 1225685"/>
              <a:gd name="connsiteX2" fmla="*/ 0 w 3190672"/>
              <a:gd name="connsiteY2" fmla="*/ 1225685 h 1225685"/>
              <a:gd name="connsiteX0" fmla="*/ 3190672 w 3190672"/>
              <a:gd name="connsiteY0" fmla="*/ 0 h 1225685"/>
              <a:gd name="connsiteX1" fmla="*/ 1167319 w 3190672"/>
              <a:gd name="connsiteY1" fmla="*/ 311285 h 1225685"/>
              <a:gd name="connsiteX2" fmla="*/ 0 w 3190672"/>
              <a:gd name="connsiteY2" fmla="*/ 1225685 h 122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0672" h="1225685">
                <a:moveTo>
                  <a:pt x="3190672" y="0"/>
                </a:moveTo>
                <a:cubicBezTo>
                  <a:pt x="2447587" y="55664"/>
                  <a:pt x="1699098" y="107004"/>
                  <a:pt x="1167319" y="311285"/>
                </a:cubicBezTo>
                <a:cubicBezTo>
                  <a:pt x="635540" y="515566"/>
                  <a:pt x="116733" y="1074367"/>
                  <a:pt x="0" y="122568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4" name="Forma libre 53">
            <a:extLst>
              <a:ext uri="{FF2B5EF4-FFF2-40B4-BE49-F238E27FC236}">
                <a16:creationId xmlns:a16="http://schemas.microsoft.com/office/drawing/2014/main" id="{DFCAF1D9-6D11-F747-BDAC-5C8411E4A73E}"/>
              </a:ext>
            </a:extLst>
          </p:cNvPr>
          <p:cNvSpPr/>
          <p:nvPr/>
        </p:nvSpPr>
        <p:spPr>
          <a:xfrm>
            <a:off x="3210128" y="2593670"/>
            <a:ext cx="2892357" cy="318144"/>
          </a:xfrm>
          <a:custGeom>
            <a:avLst/>
            <a:gdLst>
              <a:gd name="connsiteX0" fmla="*/ 2905328 w 2905328"/>
              <a:gd name="connsiteY0" fmla="*/ 0 h 294222"/>
              <a:gd name="connsiteX1" fmla="*/ 1271081 w 2905328"/>
              <a:gd name="connsiteY1" fmla="*/ 45395 h 294222"/>
              <a:gd name="connsiteX2" fmla="*/ 0 w 2905328"/>
              <a:gd name="connsiteY2" fmla="*/ 272374 h 294222"/>
              <a:gd name="connsiteX0" fmla="*/ 2866417 w 2866417"/>
              <a:gd name="connsiteY0" fmla="*/ 2 h 300381"/>
              <a:gd name="connsiteX1" fmla="*/ 1232170 w 2866417"/>
              <a:gd name="connsiteY1" fmla="*/ 45397 h 300381"/>
              <a:gd name="connsiteX2" fmla="*/ 0 w 2866417"/>
              <a:gd name="connsiteY2" fmla="*/ 278861 h 300381"/>
              <a:gd name="connsiteX0" fmla="*/ 2866417 w 2866417"/>
              <a:gd name="connsiteY0" fmla="*/ 2 h 278861"/>
              <a:gd name="connsiteX1" fmla="*/ 1232170 w 2866417"/>
              <a:gd name="connsiteY1" fmla="*/ 45397 h 278861"/>
              <a:gd name="connsiteX2" fmla="*/ 0 w 2866417"/>
              <a:gd name="connsiteY2" fmla="*/ 278861 h 278861"/>
              <a:gd name="connsiteX0" fmla="*/ 2892357 w 2892357"/>
              <a:gd name="connsiteY0" fmla="*/ 374 h 318144"/>
              <a:gd name="connsiteX1" fmla="*/ 1258110 w 2892357"/>
              <a:gd name="connsiteY1" fmla="*/ 45769 h 318144"/>
              <a:gd name="connsiteX2" fmla="*/ 0 w 2892357"/>
              <a:gd name="connsiteY2" fmla="*/ 318144 h 31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2357" h="318144">
                <a:moveTo>
                  <a:pt x="2892357" y="374"/>
                </a:moveTo>
                <a:cubicBezTo>
                  <a:pt x="2317344" y="373"/>
                  <a:pt x="1740170" y="-7193"/>
                  <a:pt x="1258110" y="45769"/>
                </a:cubicBezTo>
                <a:cubicBezTo>
                  <a:pt x="776051" y="98731"/>
                  <a:pt x="159965" y="283557"/>
                  <a:pt x="0" y="318144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5" name="Forma libre 54">
            <a:extLst>
              <a:ext uri="{FF2B5EF4-FFF2-40B4-BE49-F238E27FC236}">
                <a16:creationId xmlns:a16="http://schemas.microsoft.com/office/drawing/2014/main" id="{A7D5417E-6F40-674A-8344-A49C5D131F9B}"/>
              </a:ext>
            </a:extLst>
          </p:cNvPr>
          <p:cNvSpPr/>
          <p:nvPr/>
        </p:nvSpPr>
        <p:spPr>
          <a:xfrm>
            <a:off x="2788596" y="3013516"/>
            <a:ext cx="3313889" cy="566264"/>
          </a:xfrm>
          <a:custGeom>
            <a:avLst/>
            <a:gdLst>
              <a:gd name="connsiteX0" fmla="*/ 3313889 w 3313889"/>
              <a:gd name="connsiteY0" fmla="*/ 568443 h 568443"/>
              <a:gd name="connsiteX1" fmla="*/ 1634247 w 3313889"/>
              <a:gd name="connsiteY1" fmla="*/ 10724 h 568443"/>
              <a:gd name="connsiteX2" fmla="*/ 0 w 3313889"/>
              <a:gd name="connsiteY2" fmla="*/ 218247 h 568443"/>
              <a:gd name="connsiteX0" fmla="*/ 3313889 w 3313889"/>
              <a:gd name="connsiteY0" fmla="*/ 566264 h 566264"/>
              <a:gd name="connsiteX1" fmla="*/ 1634247 w 3313889"/>
              <a:gd name="connsiteY1" fmla="*/ 8545 h 566264"/>
              <a:gd name="connsiteX2" fmla="*/ 0 w 3313889"/>
              <a:gd name="connsiteY2" fmla="*/ 242008 h 56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3889" h="566264">
                <a:moveTo>
                  <a:pt x="3313889" y="566264"/>
                </a:moveTo>
                <a:cubicBezTo>
                  <a:pt x="2750225" y="316587"/>
                  <a:pt x="2186562" y="62588"/>
                  <a:pt x="1634247" y="8545"/>
                </a:cubicBezTo>
                <a:cubicBezTo>
                  <a:pt x="1081932" y="-45498"/>
                  <a:pt x="293991" y="171753"/>
                  <a:pt x="0" y="242008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6" name="Forma libre 55">
            <a:extLst>
              <a:ext uri="{FF2B5EF4-FFF2-40B4-BE49-F238E27FC236}">
                <a16:creationId xmlns:a16="http://schemas.microsoft.com/office/drawing/2014/main" id="{D87C595D-C885-1841-96F8-01E30E5B6964}"/>
              </a:ext>
            </a:extLst>
          </p:cNvPr>
          <p:cNvSpPr/>
          <p:nvPr/>
        </p:nvSpPr>
        <p:spPr>
          <a:xfrm>
            <a:off x="3060970" y="3495473"/>
            <a:ext cx="3041515" cy="1128408"/>
          </a:xfrm>
          <a:custGeom>
            <a:avLst/>
            <a:gdLst>
              <a:gd name="connsiteX0" fmla="*/ 3039811 w 3039811"/>
              <a:gd name="connsiteY0" fmla="*/ 1116928 h 1116928"/>
              <a:gd name="connsiteX1" fmla="*/ 698688 w 3039811"/>
              <a:gd name="connsiteY1" fmla="*/ 429507 h 1116928"/>
              <a:gd name="connsiteX2" fmla="*/ 11266 w 3039811"/>
              <a:gd name="connsiteY2" fmla="*/ 1490 h 1116928"/>
              <a:gd name="connsiteX0" fmla="*/ 3052431 w 3052431"/>
              <a:gd name="connsiteY0" fmla="*/ 1129844 h 1129844"/>
              <a:gd name="connsiteX1" fmla="*/ 711308 w 3052431"/>
              <a:gd name="connsiteY1" fmla="*/ 442423 h 1129844"/>
              <a:gd name="connsiteX2" fmla="*/ 10916 w 3052431"/>
              <a:gd name="connsiteY2" fmla="*/ 1436 h 1129844"/>
              <a:gd name="connsiteX0" fmla="*/ 3041515 w 3041515"/>
              <a:gd name="connsiteY0" fmla="*/ 1128408 h 1128408"/>
              <a:gd name="connsiteX1" fmla="*/ 700392 w 3041515"/>
              <a:gd name="connsiteY1" fmla="*/ 440987 h 1128408"/>
              <a:gd name="connsiteX2" fmla="*/ 0 w 3041515"/>
              <a:gd name="connsiteY2" fmla="*/ 0 h 112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1515" h="1128408">
                <a:moveTo>
                  <a:pt x="3041515" y="1128408"/>
                </a:moveTo>
                <a:cubicBezTo>
                  <a:pt x="2123332" y="877650"/>
                  <a:pt x="1207311" y="629055"/>
                  <a:pt x="700392" y="440987"/>
                </a:cubicBezTo>
                <a:cubicBezTo>
                  <a:pt x="193473" y="252919"/>
                  <a:pt x="157803" y="203199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7" name="Forma libre 56">
            <a:extLst>
              <a:ext uri="{FF2B5EF4-FFF2-40B4-BE49-F238E27FC236}">
                <a16:creationId xmlns:a16="http://schemas.microsoft.com/office/drawing/2014/main" id="{4484B6A7-FBE6-9B4F-83E3-5DB453100367}"/>
              </a:ext>
            </a:extLst>
          </p:cNvPr>
          <p:cNvSpPr/>
          <p:nvPr/>
        </p:nvSpPr>
        <p:spPr>
          <a:xfrm>
            <a:off x="2133600" y="3981855"/>
            <a:ext cx="3962400" cy="1660188"/>
          </a:xfrm>
          <a:custGeom>
            <a:avLst/>
            <a:gdLst>
              <a:gd name="connsiteX0" fmla="*/ 3962400 w 3962400"/>
              <a:gd name="connsiteY0" fmla="*/ 1660188 h 1660188"/>
              <a:gd name="connsiteX1" fmla="*/ 1089498 w 3962400"/>
              <a:gd name="connsiteY1" fmla="*/ 875490 h 1660188"/>
              <a:gd name="connsiteX2" fmla="*/ 0 w 3962400"/>
              <a:gd name="connsiteY2" fmla="*/ 0 h 166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2400" h="1660188">
                <a:moveTo>
                  <a:pt x="3962400" y="1660188"/>
                </a:moveTo>
                <a:cubicBezTo>
                  <a:pt x="2856149" y="1406188"/>
                  <a:pt x="1749898" y="1152188"/>
                  <a:pt x="1089498" y="875490"/>
                </a:cubicBezTo>
                <a:cubicBezTo>
                  <a:pt x="429098" y="598792"/>
                  <a:pt x="186987" y="149157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69" name="Oval 5">
            <a:extLst>
              <a:ext uri="{FF2B5EF4-FFF2-40B4-BE49-F238E27FC236}">
                <a16:creationId xmlns:a16="http://schemas.microsoft.com/office/drawing/2014/main" id="{22C55E2D-DB1A-B045-B7B6-D360237EBF88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9912423" y="2708920"/>
            <a:ext cx="1728715" cy="1728715"/>
          </a:xfrm>
          <a:prstGeom prst="ellips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s-ES_tradnl" dirty="0"/>
              <a:t>Parámetros del recinto</a:t>
            </a:r>
          </a:p>
        </p:txBody>
      </p:sp>
      <p:grpSp>
        <p:nvGrpSpPr>
          <p:cNvPr id="768" name="Grupo 767">
            <a:extLst>
              <a:ext uri="{FF2B5EF4-FFF2-40B4-BE49-F238E27FC236}">
                <a16:creationId xmlns:a16="http://schemas.microsoft.com/office/drawing/2014/main" id="{730A260E-CC81-8042-8C24-C53B2C11B25B}"/>
              </a:ext>
            </a:extLst>
          </p:cNvPr>
          <p:cNvGrpSpPr>
            <a:grpSpLocks noChangeAspect="1"/>
          </p:cNvGrpSpPr>
          <p:nvPr/>
        </p:nvGrpSpPr>
        <p:grpSpPr>
          <a:xfrm>
            <a:off x="7229973" y="2348880"/>
            <a:ext cx="2394419" cy="2455060"/>
            <a:chOff x="7408175" y="2054259"/>
            <a:chExt cx="2833213" cy="2904967"/>
          </a:xfrm>
        </p:grpSpPr>
        <p:sp>
          <p:nvSpPr>
            <p:cNvPr id="69" name="Oval 15">
              <a:extLst>
                <a:ext uri="{FF2B5EF4-FFF2-40B4-BE49-F238E27FC236}">
                  <a16:creationId xmlns:a16="http://schemas.microsoft.com/office/drawing/2014/main" id="{586DE09B-41CD-0341-8369-59C5C84D8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8175" y="2159600"/>
              <a:ext cx="2833213" cy="2799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5F2E4A7C-E244-7A4D-9BAC-6E2905EF5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9413" y="3073471"/>
              <a:ext cx="79387" cy="54656"/>
            </a:xfrm>
            <a:custGeom>
              <a:avLst/>
              <a:gdLst>
                <a:gd name="T0" fmla="*/ 231 w 260"/>
                <a:gd name="T1" fmla="*/ 179 h 179"/>
                <a:gd name="T2" fmla="*/ 260 w 260"/>
                <a:gd name="T3" fmla="*/ 130 h 179"/>
                <a:gd name="T4" fmla="*/ 50 w 260"/>
                <a:gd name="T5" fmla="*/ 4 h 179"/>
                <a:gd name="T6" fmla="*/ 22 w 260"/>
                <a:gd name="T7" fmla="*/ 4 h 179"/>
                <a:gd name="T8" fmla="*/ 16 w 260"/>
                <a:gd name="T9" fmla="*/ 0 h 179"/>
                <a:gd name="T10" fmla="*/ 4 w 260"/>
                <a:gd name="T11" fmla="*/ 4 h 179"/>
                <a:gd name="T12" fmla="*/ 0 w 260"/>
                <a:gd name="T13" fmla="*/ 9 h 179"/>
                <a:gd name="T14" fmla="*/ 7 w 260"/>
                <a:gd name="T15" fmla="*/ 24 h 179"/>
                <a:gd name="T16" fmla="*/ 14 w 260"/>
                <a:gd name="T17" fmla="*/ 28 h 179"/>
                <a:gd name="T18" fmla="*/ 19 w 260"/>
                <a:gd name="T19" fmla="*/ 46 h 179"/>
                <a:gd name="T20" fmla="*/ 231 w 260"/>
                <a:gd name="T21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0" h="179">
                  <a:moveTo>
                    <a:pt x="231" y="179"/>
                  </a:moveTo>
                  <a:lnTo>
                    <a:pt x="260" y="130"/>
                  </a:lnTo>
                  <a:lnTo>
                    <a:pt x="5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4" y="4"/>
                  </a:lnTo>
                  <a:lnTo>
                    <a:pt x="0" y="9"/>
                  </a:lnTo>
                  <a:lnTo>
                    <a:pt x="7" y="24"/>
                  </a:lnTo>
                  <a:lnTo>
                    <a:pt x="14" y="28"/>
                  </a:lnTo>
                  <a:lnTo>
                    <a:pt x="19" y="46"/>
                  </a:lnTo>
                  <a:lnTo>
                    <a:pt x="231" y="179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82CD4145-DCFA-CE47-A242-CE88B7633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6130" y="3074692"/>
              <a:ext cx="50685" cy="31144"/>
            </a:xfrm>
            <a:custGeom>
              <a:avLst/>
              <a:gdLst>
                <a:gd name="T0" fmla="*/ 12 w 166"/>
                <a:gd name="T1" fmla="*/ 0 h 102"/>
                <a:gd name="T2" fmla="*/ 0 w 166"/>
                <a:gd name="T3" fmla="*/ 0 h 102"/>
                <a:gd name="T4" fmla="*/ 163 w 166"/>
                <a:gd name="T5" fmla="*/ 102 h 102"/>
                <a:gd name="T6" fmla="*/ 166 w 166"/>
                <a:gd name="T7" fmla="*/ 95 h 102"/>
                <a:gd name="T8" fmla="*/ 12 w 166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02">
                  <a:moveTo>
                    <a:pt x="12" y="0"/>
                  </a:moveTo>
                  <a:lnTo>
                    <a:pt x="0" y="0"/>
                  </a:lnTo>
                  <a:lnTo>
                    <a:pt x="163" y="102"/>
                  </a:lnTo>
                  <a:lnTo>
                    <a:pt x="166" y="9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C08C4B4B-8E16-E946-BF2E-11CA9E1FD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3687" y="3082020"/>
              <a:ext cx="47938" cy="33587"/>
            </a:xfrm>
            <a:custGeom>
              <a:avLst/>
              <a:gdLst>
                <a:gd name="T0" fmla="*/ 0 w 157"/>
                <a:gd name="T1" fmla="*/ 0 h 110"/>
                <a:gd name="T2" fmla="*/ 5 w 157"/>
                <a:gd name="T3" fmla="*/ 18 h 110"/>
                <a:gd name="T4" fmla="*/ 150 w 157"/>
                <a:gd name="T5" fmla="*/ 110 h 110"/>
                <a:gd name="T6" fmla="*/ 157 w 157"/>
                <a:gd name="T7" fmla="*/ 99 h 110"/>
                <a:gd name="T8" fmla="*/ 0 w 157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10">
                  <a:moveTo>
                    <a:pt x="0" y="0"/>
                  </a:moveTo>
                  <a:lnTo>
                    <a:pt x="5" y="18"/>
                  </a:lnTo>
                  <a:lnTo>
                    <a:pt x="150" y="110"/>
                  </a:lnTo>
                  <a:lnTo>
                    <a:pt x="157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212E997E-FDBC-0744-ADFE-3FF7E2CCDB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23228" y="3106447"/>
              <a:ext cx="110226" cy="108699"/>
            </a:xfrm>
            <a:custGeom>
              <a:avLst/>
              <a:gdLst>
                <a:gd name="T0" fmla="*/ 103 w 211"/>
                <a:gd name="T1" fmla="*/ 79 h 209"/>
                <a:gd name="T2" fmla="*/ 103 w 211"/>
                <a:gd name="T3" fmla="*/ 40 h 209"/>
                <a:gd name="T4" fmla="*/ 101 w 211"/>
                <a:gd name="T5" fmla="*/ 39 h 209"/>
                <a:gd name="T6" fmla="*/ 66 w 211"/>
                <a:gd name="T7" fmla="*/ 95 h 209"/>
                <a:gd name="T8" fmla="*/ 68 w 211"/>
                <a:gd name="T9" fmla="*/ 96 h 209"/>
                <a:gd name="T10" fmla="*/ 103 w 211"/>
                <a:gd name="T11" fmla="*/ 79 h 209"/>
                <a:gd name="T12" fmla="*/ 26 w 211"/>
                <a:gd name="T13" fmla="*/ 1 h 209"/>
                <a:gd name="T14" fmla="*/ 26 w 211"/>
                <a:gd name="T15" fmla="*/ 1 h 209"/>
                <a:gd name="T16" fmla="*/ 51 w 211"/>
                <a:gd name="T17" fmla="*/ 3 h 209"/>
                <a:gd name="T18" fmla="*/ 12 w 211"/>
                <a:gd name="T19" fmla="*/ 65 h 209"/>
                <a:gd name="T20" fmla="*/ 0 w 211"/>
                <a:gd name="T21" fmla="*/ 43 h 209"/>
                <a:gd name="T22" fmla="*/ 26 w 211"/>
                <a:gd name="T23" fmla="*/ 1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1" h="209">
                  <a:moveTo>
                    <a:pt x="103" y="79"/>
                  </a:moveTo>
                  <a:cubicBezTo>
                    <a:pt x="113" y="63"/>
                    <a:pt x="113" y="46"/>
                    <a:pt x="103" y="40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78" y="102"/>
                    <a:pt x="94" y="94"/>
                    <a:pt x="103" y="79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38" y="3"/>
                    <a:pt x="51" y="3"/>
                  </a:cubicBezTo>
                  <a:cubicBezTo>
                    <a:pt x="211" y="0"/>
                    <a:pt x="79" y="209"/>
                    <a:pt x="12" y="65"/>
                  </a:cubicBezTo>
                  <a:cubicBezTo>
                    <a:pt x="7" y="53"/>
                    <a:pt x="0" y="43"/>
                    <a:pt x="0" y="43"/>
                  </a:cubicBezTo>
                  <a:cubicBezTo>
                    <a:pt x="8" y="29"/>
                    <a:pt x="17" y="15"/>
                    <a:pt x="26" y="1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3DE936EA-2316-E343-ACEF-C2959C63B1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29946" y="3171484"/>
              <a:ext cx="105951" cy="88853"/>
            </a:xfrm>
            <a:custGeom>
              <a:avLst/>
              <a:gdLst>
                <a:gd name="T0" fmla="*/ 93 w 203"/>
                <a:gd name="T1" fmla="*/ 36 h 171"/>
                <a:gd name="T2" fmla="*/ 81 w 203"/>
                <a:gd name="T3" fmla="*/ 26 h 171"/>
                <a:gd name="T4" fmla="*/ 92 w 203"/>
                <a:gd name="T5" fmla="*/ 13 h 171"/>
                <a:gd name="T6" fmla="*/ 104 w 203"/>
                <a:gd name="T7" fmla="*/ 24 h 171"/>
                <a:gd name="T8" fmla="*/ 93 w 203"/>
                <a:gd name="T9" fmla="*/ 36 h 171"/>
                <a:gd name="T10" fmla="*/ 142 w 203"/>
                <a:gd name="T11" fmla="*/ 165 h 171"/>
                <a:gd name="T12" fmla="*/ 142 w 203"/>
                <a:gd name="T13" fmla="*/ 165 h 171"/>
                <a:gd name="T14" fmla="*/ 133 w 203"/>
                <a:gd name="T15" fmla="*/ 9 h 171"/>
                <a:gd name="T16" fmla="*/ 91 w 203"/>
                <a:gd name="T17" fmla="*/ 0 h 171"/>
                <a:gd name="T18" fmla="*/ 50 w 203"/>
                <a:gd name="T19" fmla="*/ 14 h 171"/>
                <a:gd name="T20" fmla="*/ 61 w 203"/>
                <a:gd name="T21" fmla="*/ 171 h 171"/>
                <a:gd name="T22" fmla="*/ 142 w 203"/>
                <a:gd name="T23" fmla="*/ 16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3" h="171">
                  <a:moveTo>
                    <a:pt x="93" y="36"/>
                  </a:moveTo>
                  <a:cubicBezTo>
                    <a:pt x="87" y="37"/>
                    <a:pt x="81" y="32"/>
                    <a:pt x="81" y="26"/>
                  </a:cubicBezTo>
                  <a:cubicBezTo>
                    <a:pt x="81" y="19"/>
                    <a:pt x="85" y="14"/>
                    <a:pt x="92" y="13"/>
                  </a:cubicBezTo>
                  <a:cubicBezTo>
                    <a:pt x="98" y="13"/>
                    <a:pt x="103" y="18"/>
                    <a:pt x="104" y="24"/>
                  </a:cubicBezTo>
                  <a:cubicBezTo>
                    <a:pt x="104" y="30"/>
                    <a:pt x="99" y="36"/>
                    <a:pt x="93" y="36"/>
                  </a:cubicBezTo>
                  <a:close/>
                  <a:moveTo>
                    <a:pt x="142" y="165"/>
                  </a:moveTo>
                  <a:cubicBezTo>
                    <a:pt x="142" y="165"/>
                    <a:pt x="142" y="165"/>
                    <a:pt x="142" y="165"/>
                  </a:cubicBezTo>
                  <a:cubicBezTo>
                    <a:pt x="203" y="156"/>
                    <a:pt x="163" y="35"/>
                    <a:pt x="133" y="9"/>
                  </a:cubicBezTo>
                  <a:cubicBezTo>
                    <a:pt x="124" y="1"/>
                    <a:pt x="107" y="0"/>
                    <a:pt x="91" y="0"/>
                  </a:cubicBezTo>
                  <a:cubicBezTo>
                    <a:pt x="75" y="2"/>
                    <a:pt x="57" y="6"/>
                    <a:pt x="50" y="14"/>
                  </a:cubicBezTo>
                  <a:cubicBezTo>
                    <a:pt x="24" y="44"/>
                    <a:pt x="0" y="169"/>
                    <a:pt x="61" y="171"/>
                  </a:cubicBezTo>
                  <a:cubicBezTo>
                    <a:pt x="92" y="171"/>
                    <a:pt x="112" y="170"/>
                    <a:pt x="142" y="165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E79EE6D9-A81E-DA48-BE73-89E6AE70E1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69640" y="3142170"/>
              <a:ext cx="14656" cy="42747"/>
            </a:xfrm>
            <a:custGeom>
              <a:avLst/>
              <a:gdLst>
                <a:gd name="T0" fmla="*/ 1 w 28"/>
                <a:gd name="T1" fmla="*/ 42 h 82"/>
                <a:gd name="T2" fmla="*/ 17 w 28"/>
                <a:gd name="T3" fmla="*/ 81 h 82"/>
                <a:gd name="T4" fmla="*/ 26 w 28"/>
                <a:gd name="T5" fmla="*/ 40 h 82"/>
                <a:gd name="T6" fmla="*/ 11 w 28"/>
                <a:gd name="T7" fmla="*/ 1 h 82"/>
                <a:gd name="T8" fmla="*/ 1 w 28"/>
                <a:gd name="T9" fmla="*/ 42 h 82"/>
                <a:gd name="T10" fmla="*/ 24 w 28"/>
                <a:gd name="T11" fmla="*/ 40 h 82"/>
                <a:gd name="T12" fmla="*/ 24 w 28"/>
                <a:gd name="T13" fmla="*/ 40 h 82"/>
                <a:gd name="T14" fmla="*/ 16 w 28"/>
                <a:gd name="T15" fmla="*/ 79 h 82"/>
                <a:gd name="T16" fmla="*/ 4 w 28"/>
                <a:gd name="T17" fmla="*/ 42 h 82"/>
                <a:gd name="T18" fmla="*/ 11 w 28"/>
                <a:gd name="T19" fmla="*/ 3 h 82"/>
                <a:gd name="T20" fmla="*/ 24 w 28"/>
                <a:gd name="T21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82">
                  <a:moveTo>
                    <a:pt x="1" y="42"/>
                  </a:moveTo>
                  <a:cubicBezTo>
                    <a:pt x="3" y="64"/>
                    <a:pt x="10" y="82"/>
                    <a:pt x="17" y="81"/>
                  </a:cubicBezTo>
                  <a:cubicBezTo>
                    <a:pt x="23" y="81"/>
                    <a:pt x="28" y="63"/>
                    <a:pt x="26" y="40"/>
                  </a:cubicBezTo>
                  <a:cubicBezTo>
                    <a:pt x="25" y="18"/>
                    <a:pt x="18" y="0"/>
                    <a:pt x="11" y="1"/>
                  </a:cubicBezTo>
                  <a:cubicBezTo>
                    <a:pt x="4" y="1"/>
                    <a:pt x="0" y="20"/>
                    <a:pt x="1" y="42"/>
                  </a:cubicBezTo>
                  <a:close/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5" y="61"/>
                    <a:pt x="22" y="79"/>
                    <a:pt x="16" y="79"/>
                  </a:cubicBezTo>
                  <a:cubicBezTo>
                    <a:pt x="11" y="79"/>
                    <a:pt x="5" y="63"/>
                    <a:pt x="4" y="42"/>
                  </a:cubicBezTo>
                  <a:cubicBezTo>
                    <a:pt x="3" y="21"/>
                    <a:pt x="6" y="3"/>
                    <a:pt x="11" y="3"/>
                  </a:cubicBezTo>
                  <a:cubicBezTo>
                    <a:pt x="17" y="3"/>
                    <a:pt x="23" y="19"/>
                    <a:pt x="24" y="40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B087EA22-EEB4-FE44-A7EB-27F5D89D0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3685" y="3219116"/>
              <a:ext cx="29922" cy="29923"/>
            </a:xfrm>
            <a:custGeom>
              <a:avLst/>
              <a:gdLst>
                <a:gd name="T0" fmla="*/ 26 w 57"/>
                <a:gd name="T1" fmla="*/ 1 h 57"/>
                <a:gd name="T2" fmla="*/ 1 w 57"/>
                <a:gd name="T3" fmla="*/ 30 h 57"/>
                <a:gd name="T4" fmla="*/ 30 w 57"/>
                <a:gd name="T5" fmla="*/ 56 h 57"/>
                <a:gd name="T6" fmla="*/ 56 w 57"/>
                <a:gd name="T7" fmla="*/ 27 h 57"/>
                <a:gd name="T8" fmla="*/ 26 w 57"/>
                <a:gd name="T9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26" y="1"/>
                  </a:moveTo>
                  <a:cubicBezTo>
                    <a:pt x="11" y="2"/>
                    <a:pt x="0" y="15"/>
                    <a:pt x="1" y="30"/>
                  </a:cubicBezTo>
                  <a:cubicBezTo>
                    <a:pt x="2" y="45"/>
                    <a:pt x="15" y="57"/>
                    <a:pt x="30" y="56"/>
                  </a:cubicBezTo>
                  <a:cubicBezTo>
                    <a:pt x="45" y="55"/>
                    <a:pt x="57" y="42"/>
                    <a:pt x="56" y="27"/>
                  </a:cubicBezTo>
                  <a:cubicBezTo>
                    <a:pt x="55" y="12"/>
                    <a:pt x="42" y="0"/>
                    <a:pt x="2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032F2B97-B9C8-4647-B06C-4F624BF5E6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94372" y="3228582"/>
              <a:ext cx="10381" cy="8244"/>
            </a:xfrm>
            <a:custGeom>
              <a:avLst/>
              <a:gdLst>
                <a:gd name="T0" fmla="*/ 15 w 34"/>
                <a:gd name="T1" fmla="*/ 7 h 27"/>
                <a:gd name="T2" fmla="*/ 15 w 34"/>
                <a:gd name="T3" fmla="*/ 14 h 27"/>
                <a:gd name="T4" fmla="*/ 13 w 34"/>
                <a:gd name="T5" fmla="*/ 17 h 27"/>
                <a:gd name="T6" fmla="*/ 17 w 34"/>
                <a:gd name="T7" fmla="*/ 21 h 27"/>
                <a:gd name="T8" fmla="*/ 20 w 34"/>
                <a:gd name="T9" fmla="*/ 17 h 27"/>
                <a:gd name="T10" fmla="*/ 18 w 34"/>
                <a:gd name="T11" fmla="*/ 14 h 27"/>
                <a:gd name="T12" fmla="*/ 17 w 34"/>
                <a:gd name="T13" fmla="*/ 7 h 27"/>
                <a:gd name="T14" fmla="*/ 17 w 34"/>
                <a:gd name="T15" fmla="*/ 5 h 27"/>
                <a:gd name="T16" fmla="*/ 15 w 34"/>
                <a:gd name="T17" fmla="*/ 7 h 27"/>
                <a:gd name="T18" fmla="*/ 32 w 34"/>
                <a:gd name="T19" fmla="*/ 26 h 27"/>
                <a:gd name="T20" fmla="*/ 32 w 34"/>
                <a:gd name="T21" fmla="*/ 26 h 27"/>
                <a:gd name="T22" fmla="*/ 3 w 34"/>
                <a:gd name="T23" fmla="*/ 27 h 27"/>
                <a:gd name="T24" fmla="*/ 0 w 34"/>
                <a:gd name="T25" fmla="*/ 24 h 27"/>
                <a:gd name="T26" fmla="*/ 0 w 34"/>
                <a:gd name="T27" fmla="*/ 4 h 27"/>
                <a:gd name="T28" fmla="*/ 1 w 34"/>
                <a:gd name="T29" fmla="*/ 2 h 27"/>
                <a:gd name="T30" fmla="*/ 30 w 34"/>
                <a:gd name="T31" fmla="*/ 0 h 27"/>
                <a:gd name="T32" fmla="*/ 32 w 34"/>
                <a:gd name="T33" fmla="*/ 2 h 27"/>
                <a:gd name="T34" fmla="*/ 34 w 34"/>
                <a:gd name="T35" fmla="*/ 22 h 27"/>
                <a:gd name="T36" fmla="*/ 32 w 34"/>
                <a:gd name="T37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7">
                  <a:moveTo>
                    <a:pt x="15" y="7"/>
                  </a:moveTo>
                  <a:lnTo>
                    <a:pt x="15" y="14"/>
                  </a:lnTo>
                  <a:lnTo>
                    <a:pt x="13" y="17"/>
                  </a:lnTo>
                  <a:lnTo>
                    <a:pt x="17" y="21"/>
                  </a:lnTo>
                  <a:lnTo>
                    <a:pt x="20" y="17"/>
                  </a:lnTo>
                  <a:lnTo>
                    <a:pt x="18" y="14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5" y="7"/>
                  </a:lnTo>
                  <a:close/>
                  <a:moveTo>
                    <a:pt x="32" y="26"/>
                  </a:moveTo>
                  <a:lnTo>
                    <a:pt x="32" y="26"/>
                  </a:lnTo>
                  <a:lnTo>
                    <a:pt x="3" y="27"/>
                  </a:lnTo>
                  <a:lnTo>
                    <a:pt x="0" y="24"/>
                  </a:lnTo>
                  <a:lnTo>
                    <a:pt x="0" y="4"/>
                  </a:lnTo>
                  <a:lnTo>
                    <a:pt x="1" y="2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4" y="22"/>
                  </a:lnTo>
                  <a:lnTo>
                    <a:pt x="3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8FB1324B-6DE0-FD48-805B-CA8E48A7F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5288" y="3236826"/>
              <a:ext cx="9465" cy="6412"/>
            </a:xfrm>
            <a:custGeom>
              <a:avLst/>
              <a:gdLst>
                <a:gd name="T0" fmla="*/ 4 w 18"/>
                <a:gd name="T1" fmla="*/ 0 h 12"/>
                <a:gd name="T2" fmla="*/ 4 w 18"/>
                <a:gd name="T3" fmla="*/ 5 h 12"/>
                <a:gd name="T4" fmla="*/ 8 w 18"/>
                <a:gd name="T5" fmla="*/ 8 h 12"/>
                <a:gd name="T6" fmla="*/ 11 w 18"/>
                <a:gd name="T7" fmla="*/ 8 h 12"/>
                <a:gd name="T8" fmla="*/ 14 w 18"/>
                <a:gd name="T9" fmla="*/ 5 h 12"/>
                <a:gd name="T10" fmla="*/ 13 w 18"/>
                <a:gd name="T11" fmla="*/ 4 h 12"/>
                <a:gd name="T12" fmla="*/ 17 w 18"/>
                <a:gd name="T13" fmla="*/ 4 h 12"/>
                <a:gd name="T14" fmla="*/ 17 w 18"/>
                <a:gd name="T15" fmla="*/ 5 h 12"/>
                <a:gd name="T16" fmla="*/ 11 w 18"/>
                <a:gd name="T17" fmla="*/ 12 h 12"/>
                <a:gd name="T18" fmla="*/ 8 w 18"/>
                <a:gd name="T19" fmla="*/ 12 h 12"/>
                <a:gd name="T20" fmla="*/ 1 w 18"/>
                <a:gd name="T21" fmla="*/ 6 h 12"/>
                <a:gd name="T22" fmla="*/ 0 w 18"/>
                <a:gd name="T23" fmla="*/ 1 h 12"/>
                <a:gd name="T24" fmla="*/ 4 w 18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2">
                  <a:moveTo>
                    <a:pt x="4" y="0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5" y="7"/>
                    <a:pt x="6" y="8"/>
                    <a:pt x="8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8"/>
                    <a:pt x="14" y="6"/>
                    <a:pt x="14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8"/>
                    <a:pt x="15" y="11"/>
                    <a:pt x="11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4" y="12"/>
                    <a:pt x="1" y="9"/>
                    <a:pt x="1" y="6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189C1A1B-A5F0-F545-B0B0-98FEDCAC7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9181" y="3199880"/>
              <a:ext cx="29922" cy="29313"/>
            </a:xfrm>
            <a:custGeom>
              <a:avLst/>
              <a:gdLst>
                <a:gd name="T0" fmla="*/ 27 w 57"/>
                <a:gd name="T1" fmla="*/ 1 h 56"/>
                <a:gd name="T2" fmla="*/ 1 w 57"/>
                <a:gd name="T3" fmla="*/ 30 h 56"/>
                <a:gd name="T4" fmla="*/ 31 w 57"/>
                <a:gd name="T5" fmla="*/ 55 h 56"/>
                <a:gd name="T6" fmla="*/ 56 w 57"/>
                <a:gd name="T7" fmla="*/ 26 h 56"/>
                <a:gd name="T8" fmla="*/ 27 w 57"/>
                <a:gd name="T9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7" y="1"/>
                  </a:moveTo>
                  <a:cubicBezTo>
                    <a:pt x="12" y="2"/>
                    <a:pt x="0" y="15"/>
                    <a:pt x="1" y="30"/>
                  </a:cubicBezTo>
                  <a:cubicBezTo>
                    <a:pt x="2" y="45"/>
                    <a:pt x="16" y="56"/>
                    <a:pt x="31" y="55"/>
                  </a:cubicBezTo>
                  <a:cubicBezTo>
                    <a:pt x="46" y="54"/>
                    <a:pt x="57" y="41"/>
                    <a:pt x="56" y="26"/>
                  </a:cubicBezTo>
                  <a:cubicBezTo>
                    <a:pt x="55" y="11"/>
                    <a:pt x="42" y="0"/>
                    <a:pt x="2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CFE8AA27-BFBF-EA40-9530-BDDE90009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9868" y="3215757"/>
              <a:ext cx="9465" cy="6106"/>
            </a:xfrm>
            <a:custGeom>
              <a:avLst/>
              <a:gdLst>
                <a:gd name="T0" fmla="*/ 14 w 18"/>
                <a:gd name="T1" fmla="*/ 1 h 12"/>
                <a:gd name="T2" fmla="*/ 14 w 18"/>
                <a:gd name="T3" fmla="*/ 4 h 12"/>
                <a:gd name="T4" fmla="*/ 11 w 18"/>
                <a:gd name="T5" fmla="*/ 7 h 12"/>
                <a:gd name="T6" fmla="*/ 8 w 18"/>
                <a:gd name="T7" fmla="*/ 7 h 12"/>
                <a:gd name="T8" fmla="*/ 5 w 18"/>
                <a:gd name="T9" fmla="*/ 5 h 12"/>
                <a:gd name="T10" fmla="*/ 4 w 18"/>
                <a:gd name="T11" fmla="*/ 1 h 12"/>
                <a:gd name="T12" fmla="*/ 0 w 18"/>
                <a:gd name="T13" fmla="*/ 2 h 12"/>
                <a:gd name="T14" fmla="*/ 1 w 18"/>
                <a:gd name="T15" fmla="*/ 5 h 12"/>
                <a:gd name="T16" fmla="*/ 8 w 18"/>
                <a:gd name="T17" fmla="*/ 11 h 12"/>
                <a:gd name="T18" fmla="*/ 11 w 18"/>
                <a:gd name="T19" fmla="*/ 11 h 12"/>
                <a:gd name="T20" fmla="*/ 18 w 18"/>
                <a:gd name="T21" fmla="*/ 4 h 12"/>
                <a:gd name="T22" fmla="*/ 18 w 18"/>
                <a:gd name="T23" fmla="*/ 0 h 12"/>
                <a:gd name="T24" fmla="*/ 14 w 18"/>
                <a:gd name="T2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2">
                  <a:moveTo>
                    <a:pt x="14" y="1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6"/>
                    <a:pt x="13" y="7"/>
                    <a:pt x="11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6" y="8"/>
                    <a:pt x="5" y="6"/>
                    <a:pt x="5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9"/>
                    <a:pt x="4" y="12"/>
                    <a:pt x="8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1"/>
                    <a:pt x="18" y="8"/>
                    <a:pt x="18" y="4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749194CD-16B5-8943-A48F-A76F376C5E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58647" y="3207208"/>
              <a:ext cx="10992" cy="8855"/>
            </a:xfrm>
            <a:custGeom>
              <a:avLst/>
              <a:gdLst>
                <a:gd name="T0" fmla="*/ 16 w 36"/>
                <a:gd name="T1" fmla="*/ 9 h 29"/>
                <a:gd name="T2" fmla="*/ 17 w 36"/>
                <a:gd name="T3" fmla="*/ 16 h 29"/>
                <a:gd name="T4" fmla="*/ 14 w 36"/>
                <a:gd name="T5" fmla="*/ 19 h 29"/>
                <a:gd name="T6" fmla="*/ 19 w 36"/>
                <a:gd name="T7" fmla="*/ 22 h 29"/>
                <a:gd name="T8" fmla="*/ 23 w 36"/>
                <a:gd name="T9" fmla="*/ 19 h 29"/>
                <a:gd name="T10" fmla="*/ 19 w 36"/>
                <a:gd name="T11" fmla="*/ 16 h 29"/>
                <a:gd name="T12" fmla="*/ 19 w 36"/>
                <a:gd name="T13" fmla="*/ 9 h 29"/>
                <a:gd name="T14" fmla="*/ 17 w 36"/>
                <a:gd name="T15" fmla="*/ 7 h 29"/>
                <a:gd name="T16" fmla="*/ 16 w 36"/>
                <a:gd name="T17" fmla="*/ 9 h 29"/>
                <a:gd name="T18" fmla="*/ 35 w 36"/>
                <a:gd name="T19" fmla="*/ 28 h 29"/>
                <a:gd name="T20" fmla="*/ 35 w 36"/>
                <a:gd name="T21" fmla="*/ 28 h 29"/>
                <a:gd name="T22" fmla="*/ 4 w 36"/>
                <a:gd name="T23" fmla="*/ 29 h 29"/>
                <a:gd name="T24" fmla="*/ 2 w 36"/>
                <a:gd name="T25" fmla="*/ 26 h 29"/>
                <a:gd name="T26" fmla="*/ 0 w 36"/>
                <a:gd name="T27" fmla="*/ 5 h 29"/>
                <a:gd name="T28" fmla="*/ 2 w 36"/>
                <a:gd name="T29" fmla="*/ 2 h 29"/>
                <a:gd name="T30" fmla="*/ 33 w 36"/>
                <a:gd name="T31" fmla="*/ 0 h 29"/>
                <a:gd name="T32" fmla="*/ 35 w 36"/>
                <a:gd name="T33" fmla="*/ 2 h 29"/>
                <a:gd name="T34" fmla="*/ 36 w 36"/>
                <a:gd name="T35" fmla="*/ 24 h 29"/>
                <a:gd name="T36" fmla="*/ 35 w 36"/>
                <a:gd name="T37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29">
                  <a:moveTo>
                    <a:pt x="16" y="9"/>
                  </a:moveTo>
                  <a:lnTo>
                    <a:pt x="17" y="16"/>
                  </a:lnTo>
                  <a:lnTo>
                    <a:pt x="14" y="19"/>
                  </a:lnTo>
                  <a:lnTo>
                    <a:pt x="19" y="22"/>
                  </a:lnTo>
                  <a:lnTo>
                    <a:pt x="23" y="19"/>
                  </a:lnTo>
                  <a:lnTo>
                    <a:pt x="19" y="16"/>
                  </a:lnTo>
                  <a:lnTo>
                    <a:pt x="19" y="9"/>
                  </a:lnTo>
                  <a:lnTo>
                    <a:pt x="17" y="7"/>
                  </a:lnTo>
                  <a:lnTo>
                    <a:pt x="16" y="9"/>
                  </a:lnTo>
                  <a:close/>
                  <a:moveTo>
                    <a:pt x="35" y="28"/>
                  </a:moveTo>
                  <a:lnTo>
                    <a:pt x="35" y="28"/>
                  </a:lnTo>
                  <a:lnTo>
                    <a:pt x="4" y="29"/>
                  </a:lnTo>
                  <a:lnTo>
                    <a:pt x="2" y="26"/>
                  </a:lnTo>
                  <a:lnTo>
                    <a:pt x="0" y="5"/>
                  </a:lnTo>
                  <a:lnTo>
                    <a:pt x="2" y="2"/>
                  </a:lnTo>
                  <a:lnTo>
                    <a:pt x="33" y="0"/>
                  </a:lnTo>
                  <a:lnTo>
                    <a:pt x="35" y="2"/>
                  </a:lnTo>
                  <a:lnTo>
                    <a:pt x="36" y="24"/>
                  </a:lnTo>
                  <a:lnTo>
                    <a:pt x="35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918323B7-B9E4-1042-9F60-6BA87CB826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1167" y="3141866"/>
              <a:ext cx="14656" cy="42442"/>
            </a:xfrm>
            <a:custGeom>
              <a:avLst/>
              <a:gdLst>
                <a:gd name="T0" fmla="*/ 2 w 28"/>
                <a:gd name="T1" fmla="*/ 42 h 82"/>
                <a:gd name="T2" fmla="*/ 17 w 28"/>
                <a:gd name="T3" fmla="*/ 82 h 82"/>
                <a:gd name="T4" fmla="*/ 27 w 28"/>
                <a:gd name="T5" fmla="*/ 40 h 82"/>
                <a:gd name="T6" fmla="*/ 12 w 28"/>
                <a:gd name="T7" fmla="*/ 1 h 82"/>
                <a:gd name="T8" fmla="*/ 2 w 28"/>
                <a:gd name="T9" fmla="*/ 42 h 82"/>
                <a:gd name="T10" fmla="*/ 24 w 28"/>
                <a:gd name="T11" fmla="*/ 40 h 82"/>
                <a:gd name="T12" fmla="*/ 24 w 28"/>
                <a:gd name="T13" fmla="*/ 40 h 82"/>
                <a:gd name="T14" fmla="*/ 17 w 28"/>
                <a:gd name="T15" fmla="*/ 79 h 82"/>
                <a:gd name="T16" fmla="*/ 4 w 28"/>
                <a:gd name="T17" fmla="*/ 42 h 82"/>
                <a:gd name="T18" fmla="*/ 12 w 28"/>
                <a:gd name="T19" fmla="*/ 3 h 82"/>
                <a:gd name="T20" fmla="*/ 24 w 28"/>
                <a:gd name="T21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82">
                  <a:moveTo>
                    <a:pt x="2" y="42"/>
                  </a:moveTo>
                  <a:cubicBezTo>
                    <a:pt x="3" y="64"/>
                    <a:pt x="10" y="82"/>
                    <a:pt x="17" y="82"/>
                  </a:cubicBezTo>
                  <a:cubicBezTo>
                    <a:pt x="24" y="81"/>
                    <a:pt x="28" y="63"/>
                    <a:pt x="27" y="40"/>
                  </a:cubicBezTo>
                  <a:cubicBezTo>
                    <a:pt x="25" y="18"/>
                    <a:pt x="19" y="0"/>
                    <a:pt x="12" y="1"/>
                  </a:cubicBezTo>
                  <a:cubicBezTo>
                    <a:pt x="5" y="1"/>
                    <a:pt x="0" y="20"/>
                    <a:pt x="2" y="42"/>
                  </a:cubicBezTo>
                  <a:close/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6" y="61"/>
                    <a:pt x="22" y="79"/>
                    <a:pt x="17" y="79"/>
                  </a:cubicBezTo>
                  <a:cubicBezTo>
                    <a:pt x="11" y="79"/>
                    <a:pt x="6" y="63"/>
                    <a:pt x="4" y="42"/>
                  </a:cubicBezTo>
                  <a:cubicBezTo>
                    <a:pt x="3" y="21"/>
                    <a:pt x="6" y="4"/>
                    <a:pt x="12" y="3"/>
                  </a:cubicBezTo>
                  <a:cubicBezTo>
                    <a:pt x="17" y="3"/>
                    <a:pt x="23" y="20"/>
                    <a:pt x="24" y="40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0E6A2595-9ACD-7F48-AB43-A45DA6AC1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9577" y="3632847"/>
              <a:ext cx="613115" cy="577697"/>
            </a:xfrm>
            <a:custGeom>
              <a:avLst/>
              <a:gdLst>
                <a:gd name="T0" fmla="*/ 0 w 2008"/>
                <a:gd name="T1" fmla="*/ 1051 h 1892"/>
                <a:gd name="T2" fmla="*/ 662 w 2008"/>
                <a:gd name="T3" fmla="*/ 0 h 1892"/>
                <a:gd name="T4" fmla="*/ 2008 w 2008"/>
                <a:gd name="T5" fmla="*/ 841 h 1892"/>
                <a:gd name="T6" fmla="*/ 1346 w 2008"/>
                <a:gd name="T7" fmla="*/ 1892 h 1892"/>
                <a:gd name="T8" fmla="*/ 0 w 2008"/>
                <a:gd name="T9" fmla="*/ 1051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8" h="1892">
                  <a:moveTo>
                    <a:pt x="0" y="1051"/>
                  </a:moveTo>
                  <a:lnTo>
                    <a:pt x="662" y="0"/>
                  </a:lnTo>
                  <a:lnTo>
                    <a:pt x="2008" y="841"/>
                  </a:lnTo>
                  <a:lnTo>
                    <a:pt x="1346" y="1892"/>
                  </a:lnTo>
                  <a:lnTo>
                    <a:pt x="0" y="1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5EE7B226-4598-B74B-971B-1EE2019FC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9577" y="3632847"/>
              <a:ext cx="613115" cy="577697"/>
            </a:xfrm>
            <a:custGeom>
              <a:avLst/>
              <a:gdLst>
                <a:gd name="T0" fmla="*/ 0 w 2008"/>
                <a:gd name="T1" fmla="*/ 1051 h 1892"/>
                <a:gd name="T2" fmla="*/ 662 w 2008"/>
                <a:gd name="T3" fmla="*/ 0 h 1892"/>
                <a:gd name="T4" fmla="*/ 2008 w 2008"/>
                <a:gd name="T5" fmla="*/ 841 h 1892"/>
                <a:gd name="T6" fmla="*/ 1346 w 2008"/>
                <a:gd name="T7" fmla="*/ 1892 h 1892"/>
                <a:gd name="T8" fmla="*/ 0 w 2008"/>
                <a:gd name="T9" fmla="*/ 1051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8" h="1892">
                  <a:moveTo>
                    <a:pt x="0" y="1051"/>
                  </a:moveTo>
                  <a:lnTo>
                    <a:pt x="662" y="0"/>
                  </a:lnTo>
                  <a:lnTo>
                    <a:pt x="2008" y="841"/>
                  </a:lnTo>
                  <a:lnTo>
                    <a:pt x="1346" y="1892"/>
                  </a:lnTo>
                  <a:lnTo>
                    <a:pt x="0" y="10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B03584DB-1D4D-A347-A600-CB5D7CDFC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011" y="3745210"/>
              <a:ext cx="94044" cy="145645"/>
            </a:xfrm>
            <a:custGeom>
              <a:avLst/>
              <a:gdLst>
                <a:gd name="T0" fmla="*/ 0 w 308"/>
                <a:gd name="T1" fmla="*/ 468 h 477"/>
                <a:gd name="T2" fmla="*/ 295 w 308"/>
                <a:gd name="T3" fmla="*/ 0 h 477"/>
                <a:gd name="T4" fmla="*/ 308 w 308"/>
                <a:gd name="T5" fmla="*/ 8 h 477"/>
                <a:gd name="T6" fmla="*/ 14 w 308"/>
                <a:gd name="T7" fmla="*/ 477 h 477"/>
                <a:gd name="T8" fmla="*/ 0 w 308"/>
                <a:gd name="T9" fmla="*/ 468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77">
                  <a:moveTo>
                    <a:pt x="0" y="468"/>
                  </a:moveTo>
                  <a:lnTo>
                    <a:pt x="295" y="0"/>
                  </a:lnTo>
                  <a:lnTo>
                    <a:pt x="308" y="8"/>
                  </a:lnTo>
                  <a:lnTo>
                    <a:pt x="14" y="477"/>
                  </a:lnTo>
                  <a:lnTo>
                    <a:pt x="0" y="46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2">
              <a:extLst>
                <a:ext uri="{FF2B5EF4-FFF2-40B4-BE49-F238E27FC236}">
                  <a16:creationId xmlns:a16="http://schemas.microsoft.com/office/drawing/2014/main" id="{8CF7CC19-E49B-8042-828A-6F7C86BC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3087" y="3751317"/>
              <a:ext cx="94044" cy="145645"/>
            </a:xfrm>
            <a:custGeom>
              <a:avLst/>
              <a:gdLst>
                <a:gd name="T0" fmla="*/ 0 w 308"/>
                <a:gd name="T1" fmla="*/ 469 h 477"/>
                <a:gd name="T2" fmla="*/ 294 w 308"/>
                <a:gd name="T3" fmla="*/ 0 h 477"/>
                <a:gd name="T4" fmla="*/ 308 w 308"/>
                <a:gd name="T5" fmla="*/ 9 h 477"/>
                <a:gd name="T6" fmla="*/ 12 w 308"/>
                <a:gd name="T7" fmla="*/ 477 h 477"/>
                <a:gd name="T8" fmla="*/ 0 w 308"/>
                <a:gd name="T9" fmla="*/ 469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77">
                  <a:moveTo>
                    <a:pt x="0" y="469"/>
                  </a:moveTo>
                  <a:lnTo>
                    <a:pt x="294" y="0"/>
                  </a:lnTo>
                  <a:lnTo>
                    <a:pt x="308" y="9"/>
                  </a:lnTo>
                  <a:lnTo>
                    <a:pt x="12" y="477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33">
              <a:extLst>
                <a:ext uri="{FF2B5EF4-FFF2-40B4-BE49-F238E27FC236}">
                  <a16:creationId xmlns:a16="http://schemas.microsoft.com/office/drawing/2014/main" id="{7783A887-0AC6-AD47-8C33-328CF38DA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2704" y="3789790"/>
              <a:ext cx="53434" cy="80608"/>
            </a:xfrm>
            <a:custGeom>
              <a:avLst/>
              <a:gdLst>
                <a:gd name="T0" fmla="*/ 0 w 175"/>
                <a:gd name="T1" fmla="*/ 256 h 264"/>
                <a:gd name="T2" fmla="*/ 161 w 175"/>
                <a:gd name="T3" fmla="*/ 0 h 264"/>
                <a:gd name="T4" fmla="*/ 175 w 175"/>
                <a:gd name="T5" fmla="*/ 9 h 264"/>
                <a:gd name="T6" fmla="*/ 14 w 175"/>
                <a:gd name="T7" fmla="*/ 264 h 264"/>
                <a:gd name="T8" fmla="*/ 0 w 175"/>
                <a:gd name="T9" fmla="*/ 25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64">
                  <a:moveTo>
                    <a:pt x="0" y="256"/>
                  </a:moveTo>
                  <a:lnTo>
                    <a:pt x="161" y="0"/>
                  </a:lnTo>
                  <a:lnTo>
                    <a:pt x="175" y="9"/>
                  </a:lnTo>
                  <a:lnTo>
                    <a:pt x="14" y="264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4">
              <a:extLst>
                <a:ext uri="{FF2B5EF4-FFF2-40B4-BE49-F238E27FC236}">
                  <a16:creationId xmlns:a16="http://schemas.microsoft.com/office/drawing/2014/main" id="{EF54EA5E-EB0E-934A-9EB5-217E30B3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133" y="3904901"/>
              <a:ext cx="64121" cy="97707"/>
            </a:xfrm>
            <a:custGeom>
              <a:avLst/>
              <a:gdLst>
                <a:gd name="T0" fmla="*/ 0 w 210"/>
                <a:gd name="T1" fmla="*/ 311 h 320"/>
                <a:gd name="T2" fmla="*/ 197 w 210"/>
                <a:gd name="T3" fmla="*/ 0 h 320"/>
                <a:gd name="T4" fmla="*/ 210 w 210"/>
                <a:gd name="T5" fmla="*/ 8 h 320"/>
                <a:gd name="T6" fmla="*/ 14 w 210"/>
                <a:gd name="T7" fmla="*/ 320 h 320"/>
                <a:gd name="T8" fmla="*/ 0 w 210"/>
                <a:gd name="T9" fmla="*/ 31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20">
                  <a:moveTo>
                    <a:pt x="0" y="311"/>
                  </a:moveTo>
                  <a:lnTo>
                    <a:pt x="197" y="0"/>
                  </a:lnTo>
                  <a:lnTo>
                    <a:pt x="210" y="8"/>
                  </a:lnTo>
                  <a:lnTo>
                    <a:pt x="14" y="32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E3C03D07-A1A5-2B44-9B08-169AE4D32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7208" y="3863070"/>
              <a:ext cx="93739" cy="145645"/>
            </a:xfrm>
            <a:custGeom>
              <a:avLst/>
              <a:gdLst>
                <a:gd name="T0" fmla="*/ 0 w 307"/>
                <a:gd name="T1" fmla="*/ 469 h 477"/>
                <a:gd name="T2" fmla="*/ 294 w 307"/>
                <a:gd name="T3" fmla="*/ 0 h 477"/>
                <a:gd name="T4" fmla="*/ 307 w 307"/>
                <a:gd name="T5" fmla="*/ 9 h 477"/>
                <a:gd name="T6" fmla="*/ 11 w 307"/>
                <a:gd name="T7" fmla="*/ 477 h 477"/>
                <a:gd name="T8" fmla="*/ 0 w 307"/>
                <a:gd name="T9" fmla="*/ 469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477">
                  <a:moveTo>
                    <a:pt x="0" y="469"/>
                  </a:moveTo>
                  <a:lnTo>
                    <a:pt x="294" y="0"/>
                  </a:lnTo>
                  <a:lnTo>
                    <a:pt x="307" y="9"/>
                  </a:lnTo>
                  <a:lnTo>
                    <a:pt x="11" y="477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C9A13C8C-C8F9-B144-9619-293F4A883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6979" y="3941236"/>
              <a:ext cx="49159" cy="73891"/>
            </a:xfrm>
            <a:custGeom>
              <a:avLst/>
              <a:gdLst>
                <a:gd name="T0" fmla="*/ 0 w 161"/>
                <a:gd name="T1" fmla="*/ 233 h 242"/>
                <a:gd name="T2" fmla="*/ 147 w 161"/>
                <a:gd name="T3" fmla="*/ 0 h 242"/>
                <a:gd name="T4" fmla="*/ 161 w 161"/>
                <a:gd name="T5" fmla="*/ 8 h 242"/>
                <a:gd name="T6" fmla="*/ 14 w 161"/>
                <a:gd name="T7" fmla="*/ 242 h 242"/>
                <a:gd name="T8" fmla="*/ 0 w 161"/>
                <a:gd name="T9" fmla="*/ 23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42">
                  <a:moveTo>
                    <a:pt x="0" y="233"/>
                  </a:moveTo>
                  <a:lnTo>
                    <a:pt x="147" y="0"/>
                  </a:lnTo>
                  <a:lnTo>
                    <a:pt x="161" y="8"/>
                  </a:lnTo>
                  <a:lnTo>
                    <a:pt x="14" y="242"/>
                  </a:lnTo>
                  <a:lnTo>
                    <a:pt x="0" y="23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7F25B7C9-5C50-5748-9118-B541BB5F4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6137" y="3773606"/>
              <a:ext cx="172210" cy="270224"/>
            </a:xfrm>
            <a:custGeom>
              <a:avLst/>
              <a:gdLst>
                <a:gd name="T0" fmla="*/ 0 w 564"/>
                <a:gd name="T1" fmla="*/ 876 h 885"/>
                <a:gd name="T2" fmla="*/ 552 w 564"/>
                <a:gd name="T3" fmla="*/ 0 h 885"/>
                <a:gd name="T4" fmla="*/ 564 w 564"/>
                <a:gd name="T5" fmla="*/ 9 h 885"/>
                <a:gd name="T6" fmla="*/ 14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2" y="0"/>
                  </a:lnTo>
                  <a:lnTo>
                    <a:pt x="564" y="9"/>
                  </a:lnTo>
                  <a:lnTo>
                    <a:pt x="14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7216BC56-5F2C-414A-8F1B-30BFBC6EF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6137" y="3773606"/>
              <a:ext cx="172210" cy="270224"/>
            </a:xfrm>
            <a:custGeom>
              <a:avLst/>
              <a:gdLst>
                <a:gd name="T0" fmla="*/ 0 w 564"/>
                <a:gd name="T1" fmla="*/ 876 h 885"/>
                <a:gd name="T2" fmla="*/ 552 w 564"/>
                <a:gd name="T3" fmla="*/ 0 h 885"/>
                <a:gd name="T4" fmla="*/ 564 w 564"/>
                <a:gd name="T5" fmla="*/ 9 h 885"/>
                <a:gd name="T6" fmla="*/ 14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2" y="0"/>
                  </a:lnTo>
                  <a:lnTo>
                    <a:pt x="564" y="9"/>
                  </a:lnTo>
                  <a:lnTo>
                    <a:pt x="14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A6ABB76C-F4A6-CD48-A20E-DE87C2087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519" y="3780018"/>
              <a:ext cx="172515" cy="269917"/>
            </a:xfrm>
            <a:custGeom>
              <a:avLst/>
              <a:gdLst>
                <a:gd name="T0" fmla="*/ 0 w 565"/>
                <a:gd name="T1" fmla="*/ 877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7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7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2E9E5287-0FE1-8C4B-BD1F-E4F0E314B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519" y="3780018"/>
              <a:ext cx="172515" cy="269917"/>
            </a:xfrm>
            <a:custGeom>
              <a:avLst/>
              <a:gdLst>
                <a:gd name="T0" fmla="*/ 0 w 565"/>
                <a:gd name="T1" fmla="*/ 877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7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7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BBBF9A1B-F9DD-9C49-B87C-F623E50A9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6596" y="3786736"/>
              <a:ext cx="172820" cy="269917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7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7"/>
                  </a:lnTo>
                  <a:lnTo>
                    <a:pt x="13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96A73A3F-5063-8746-BB2C-58EBD55AF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6596" y="3786736"/>
              <a:ext cx="172820" cy="269917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7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7"/>
                  </a:lnTo>
                  <a:lnTo>
                    <a:pt x="13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20D9B6B6-A1F7-8A4B-B009-D0D81215D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6978" y="3792843"/>
              <a:ext cx="172210" cy="270224"/>
            </a:xfrm>
            <a:custGeom>
              <a:avLst/>
              <a:gdLst>
                <a:gd name="T0" fmla="*/ 0 w 564"/>
                <a:gd name="T1" fmla="*/ 876 h 885"/>
                <a:gd name="T2" fmla="*/ 551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1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D096C4D1-EDB6-1345-9CE8-882360D7A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6978" y="3792843"/>
              <a:ext cx="172210" cy="270224"/>
            </a:xfrm>
            <a:custGeom>
              <a:avLst/>
              <a:gdLst>
                <a:gd name="T0" fmla="*/ 0 w 564"/>
                <a:gd name="T1" fmla="*/ 876 h 885"/>
                <a:gd name="T2" fmla="*/ 551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1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45">
              <a:extLst>
                <a:ext uri="{FF2B5EF4-FFF2-40B4-BE49-F238E27FC236}">
                  <a16:creationId xmlns:a16="http://schemas.microsoft.com/office/drawing/2014/main" id="{B29C4466-6838-8D4D-A5D9-AFB6B39EE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6748" y="3921084"/>
              <a:ext cx="96180" cy="148089"/>
            </a:xfrm>
            <a:custGeom>
              <a:avLst/>
              <a:gdLst>
                <a:gd name="T0" fmla="*/ 0 w 315"/>
                <a:gd name="T1" fmla="*/ 477 h 485"/>
                <a:gd name="T2" fmla="*/ 301 w 315"/>
                <a:gd name="T3" fmla="*/ 0 h 485"/>
                <a:gd name="T4" fmla="*/ 315 w 315"/>
                <a:gd name="T5" fmla="*/ 8 h 485"/>
                <a:gd name="T6" fmla="*/ 14 w 315"/>
                <a:gd name="T7" fmla="*/ 485 h 485"/>
                <a:gd name="T8" fmla="*/ 0 w 315"/>
                <a:gd name="T9" fmla="*/ 47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485">
                  <a:moveTo>
                    <a:pt x="0" y="477"/>
                  </a:moveTo>
                  <a:lnTo>
                    <a:pt x="301" y="0"/>
                  </a:lnTo>
                  <a:lnTo>
                    <a:pt x="315" y="8"/>
                  </a:lnTo>
                  <a:lnTo>
                    <a:pt x="14" y="485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46">
              <a:extLst>
                <a:ext uri="{FF2B5EF4-FFF2-40B4-BE49-F238E27FC236}">
                  <a16:creationId xmlns:a16="http://schemas.microsoft.com/office/drawing/2014/main" id="{97A96D83-2FE1-B945-8177-B98C9DFDC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6748" y="3921084"/>
              <a:ext cx="96180" cy="148089"/>
            </a:xfrm>
            <a:custGeom>
              <a:avLst/>
              <a:gdLst>
                <a:gd name="T0" fmla="*/ 0 w 315"/>
                <a:gd name="T1" fmla="*/ 477 h 485"/>
                <a:gd name="T2" fmla="*/ 301 w 315"/>
                <a:gd name="T3" fmla="*/ 0 h 485"/>
                <a:gd name="T4" fmla="*/ 315 w 315"/>
                <a:gd name="T5" fmla="*/ 8 h 485"/>
                <a:gd name="T6" fmla="*/ 14 w 315"/>
                <a:gd name="T7" fmla="*/ 485 h 485"/>
                <a:gd name="T8" fmla="*/ 0 w 315"/>
                <a:gd name="T9" fmla="*/ 47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485">
                  <a:moveTo>
                    <a:pt x="0" y="477"/>
                  </a:moveTo>
                  <a:lnTo>
                    <a:pt x="301" y="0"/>
                  </a:lnTo>
                  <a:lnTo>
                    <a:pt x="315" y="8"/>
                  </a:lnTo>
                  <a:lnTo>
                    <a:pt x="14" y="485"/>
                  </a:lnTo>
                  <a:lnTo>
                    <a:pt x="0" y="4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7">
              <a:extLst>
                <a:ext uri="{FF2B5EF4-FFF2-40B4-BE49-F238E27FC236}">
                  <a16:creationId xmlns:a16="http://schemas.microsoft.com/office/drawing/2014/main" id="{B4A24AA4-800A-C94E-877C-16E5290AF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7130" y="3805361"/>
              <a:ext cx="172515" cy="269917"/>
            </a:xfrm>
            <a:custGeom>
              <a:avLst/>
              <a:gdLst>
                <a:gd name="T0" fmla="*/ 0 w 565"/>
                <a:gd name="T1" fmla="*/ 878 h 884"/>
                <a:gd name="T2" fmla="*/ 551 w 565"/>
                <a:gd name="T3" fmla="*/ 0 h 884"/>
                <a:gd name="T4" fmla="*/ 565 w 565"/>
                <a:gd name="T5" fmla="*/ 9 h 884"/>
                <a:gd name="T6" fmla="*/ 14 w 565"/>
                <a:gd name="T7" fmla="*/ 884 h 884"/>
                <a:gd name="T8" fmla="*/ 0 w 565"/>
                <a:gd name="T9" fmla="*/ 878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8"/>
                  </a:moveTo>
                  <a:lnTo>
                    <a:pt x="551" y="0"/>
                  </a:lnTo>
                  <a:lnTo>
                    <a:pt x="565" y="9"/>
                  </a:lnTo>
                  <a:lnTo>
                    <a:pt x="14" y="884"/>
                  </a:lnTo>
                  <a:lnTo>
                    <a:pt x="0" y="87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48">
              <a:extLst>
                <a:ext uri="{FF2B5EF4-FFF2-40B4-BE49-F238E27FC236}">
                  <a16:creationId xmlns:a16="http://schemas.microsoft.com/office/drawing/2014/main" id="{65E1682A-28F0-6541-975D-50CD1C2CC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7130" y="3805361"/>
              <a:ext cx="172515" cy="269917"/>
            </a:xfrm>
            <a:custGeom>
              <a:avLst/>
              <a:gdLst>
                <a:gd name="T0" fmla="*/ 0 w 565"/>
                <a:gd name="T1" fmla="*/ 878 h 884"/>
                <a:gd name="T2" fmla="*/ 551 w 565"/>
                <a:gd name="T3" fmla="*/ 0 h 884"/>
                <a:gd name="T4" fmla="*/ 565 w 565"/>
                <a:gd name="T5" fmla="*/ 9 h 884"/>
                <a:gd name="T6" fmla="*/ 14 w 565"/>
                <a:gd name="T7" fmla="*/ 884 h 884"/>
                <a:gd name="T8" fmla="*/ 0 w 565"/>
                <a:gd name="T9" fmla="*/ 878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8"/>
                  </a:moveTo>
                  <a:lnTo>
                    <a:pt x="551" y="0"/>
                  </a:lnTo>
                  <a:lnTo>
                    <a:pt x="565" y="9"/>
                  </a:lnTo>
                  <a:lnTo>
                    <a:pt x="14" y="884"/>
                  </a:lnTo>
                  <a:lnTo>
                    <a:pt x="0" y="87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9">
              <a:extLst>
                <a:ext uri="{FF2B5EF4-FFF2-40B4-BE49-F238E27FC236}">
                  <a16:creationId xmlns:a16="http://schemas.microsoft.com/office/drawing/2014/main" id="{C5FE3B30-9D71-8745-B0EF-8CD6C0D2A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7206" y="3812080"/>
              <a:ext cx="172820" cy="270224"/>
            </a:xfrm>
            <a:custGeom>
              <a:avLst/>
              <a:gdLst>
                <a:gd name="T0" fmla="*/ 0 w 566"/>
                <a:gd name="T1" fmla="*/ 876 h 885"/>
                <a:gd name="T2" fmla="*/ 553 w 566"/>
                <a:gd name="T3" fmla="*/ 0 h 885"/>
                <a:gd name="T4" fmla="*/ 566 w 566"/>
                <a:gd name="T5" fmla="*/ 7 h 885"/>
                <a:gd name="T6" fmla="*/ 14 w 566"/>
                <a:gd name="T7" fmla="*/ 885 h 885"/>
                <a:gd name="T8" fmla="*/ 0 w 566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5">
                  <a:moveTo>
                    <a:pt x="0" y="876"/>
                  </a:moveTo>
                  <a:lnTo>
                    <a:pt x="553" y="0"/>
                  </a:lnTo>
                  <a:lnTo>
                    <a:pt x="566" y="7"/>
                  </a:lnTo>
                  <a:lnTo>
                    <a:pt x="14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50">
              <a:extLst>
                <a:ext uri="{FF2B5EF4-FFF2-40B4-BE49-F238E27FC236}">
                  <a16:creationId xmlns:a16="http://schemas.microsoft.com/office/drawing/2014/main" id="{06EDEAB9-1036-7344-908A-C4E46FD5C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7206" y="3812080"/>
              <a:ext cx="172820" cy="270224"/>
            </a:xfrm>
            <a:custGeom>
              <a:avLst/>
              <a:gdLst>
                <a:gd name="T0" fmla="*/ 0 w 566"/>
                <a:gd name="T1" fmla="*/ 876 h 885"/>
                <a:gd name="T2" fmla="*/ 553 w 566"/>
                <a:gd name="T3" fmla="*/ 0 h 885"/>
                <a:gd name="T4" fmla="*/ 566 w 566"/>
                <a:gd name="T5" fmla="*/ 7 h 885"/>
                <a:gd name="T6" fmla="*/ 14 w 566"/>
                <a:gd name="T7" fmla="*/ 885 h 885"/>
                <a:gd name="T8" fmla="*/ 0 w 566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5">
                  <a:moveTo>
                    <a:pt x="0" y="876"/>
                  </a:moveTo>
                  <a:lnTo>
                    <a:pt x="553" y="0"/>
                  </a:lnTo>
                  <a:lnTo>
                    <a:pt x="566" y="7"/>
                  </a:lnTo>
                  <a:lnTo>
                    <a:pt x="14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51">
              <a:extLst>
                <a:ext uri="{FF2B5EF4-FFF2-40B4-BE49-F238E27FC236}">
                  <a16:creationId xmlns:a16="http://schemas.microsoft.com/office/drawing/2014/main" id="{E2361935-1809-904D-92AF-F3E47E46A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587" y="3818491"/>
              <a:ext cx="172515" cy="269917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DD2853B7-F67F-C640-9F7C-897A5A629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587" y="3818491"/>
              <a:ext cx="172515" cy="269917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53">
              <a:extLst>
                <a:ext uri="{FF2B5EF4-FFF2-40B4-BE49-F238E27FC236}">
                  <a16:creationId xmlns:a16="http://schemas.microsoft.com/office/drawing/2014/main" id="{44A2B0EA-A9C0-E74D-964E-144AC97EA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7663" y="3824598"/>
              <a:ext cx="172820" cy="269917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9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9"/>
                  </a:lnTo>
                  <a:lnTo>
                    <a:pt x="13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D4E4F363-A86F-564A-95D1-AAD92837B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7663" y="3824598"/>
              <a:ext cx="172820" cy="269917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9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9"/>
                  </a:lnTo>
                  <a:lnTo>
                    <a:pt x="13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55">
              <a:extLst>
                <a:ext uri="{FF2B5EF4-FFF2-40B4-BE49-F238E27FC236}">
                  <a16:creationId xmlns:a16="http://schemas.microsoft.com/office/drawing/2014/main" id="{8870D5E5-4EB8-6D49-BE15-BAC15B538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8044" y="3918336"/>
              <a:ext cx="117554" cy="182591"/>
            </a:xfrm>
            <a:custGeom>
              <a:avLst/>
              <a:gdLst>
                <a:gd name="T0" fmla="*/ 0 w 385"/>
                <a:gd name="T1" fmla="*/ 589 h 598"/>
                <a:gd name="T2" fmla="*/ 371 w 385"/>
                <a:gd name="T3" fmla="*/ 0 h 598"/>
                <a:gd name="T4" fmla="*/ 385 w 385"/>
                <a:gd name="T5" fmla="*/ 9 h 598"/>
                <a:gd name="T6" fmla="*/ 14 w 385"/>
                <a:gd name="T7" fmla="*/ 598 h 598"/>
                <a:gd name="T8" fmla="*/ 0 w 385"/>
                <a:gd name="T9" fmla="*/ 58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598">
                  <a:moveTo>
                    <a:pt x="0" y="589"/>
                  </a:moveTo>
                  <a:lnTo>
                    <a:pt x="371" y="0"/>
                  </a:lnTo>
                  <a:lnTo>
                    <a:pt x="385" y="9"/>
                  </a:lnTo>
                  <a:lnTo>
                    <a:pt x="14" y="598"/>
                  </a:lnTo>
                  <a:lnTo>
                    <a:pt x="0" y="58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56">
              <a:extLst>
                <a:ext uri="{FF2B5EF4-FFF2-40B4-BE49-F238E27FC236}">
                  <a16:creationId xmlns:a16="http://schemas.microsoft.com/office/drawing/2014/main" id="{C4B4C532-712B-774A-BBF5-4C4DCAEAB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8044" y="3918336"/>
              <a:ext cx="117554" cy="182591"/>
            </a:xfrm>
            <a:custGeom>
              <a:avLst/>
              <a:gdLst>
                <a:gd name="T0" fmla="*/ 0 w 385"/>
                <a:gd name="T1" fmla="*/ 589 h 598"/>
                <a:gd name="T2" fmla="*/ 371 w 385"/>
                <a:gd name="T3" fmla="*/ 0 h 598"/>
                <a:gd name="T4" fmla="*/ 385 w 385"/>
                <a:gd name="T5" fmla="*/ 9 h 598"/>
                <a:gd name="T6" fmla="*/ 14 w 385"/>
                <a:gd name="T7" fmla="*/ 598 h 598"/>
                <a:gd name="T8" fmla="*/ 0 w 385"/>
                <a:gd name="T9" fmla="*/ 58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598">
                  <a:moveTo>
                    <a:pt x="0" y="589"/>
                  </a:moveTo>
                  <a:lnTo>
                    <a:pt x="371" y="0"/>
                  </a:lnTo>
                  <a:lnTo>
                    <a:pt x="385" y="9"/>
                  </a:lnTo>
                  <a:lnTo>
                    <a:pt x="14" y="598"/>
                  </a:lnTo>
                  <a:lnTo>
                    <a:pt x="0" y="5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57">
              <a:extLst>
                <a:ext uri="{FF2B5EF4-FFF2-40B4-BE49-F238E27FC236}">
                  <a16:creationId xmlns:a16="http://schemas.microsoft.com/office/drawing/2014/main" id="{FB873E21-CA9B-0546-B973-277C4432F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8426" y="3837727"/>
              <a:ext cx="172515" cy="269917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7 h 884"/>
                <a:gd name="T6" fmla="*/ 12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7"/>
                  </a:lnTo>
                  <a:lnTo>
                    <a:pt x="12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58">
              <a:extLst>
                <a:ext uri="{FF2B5EF4-FFF2-40B4-BE49-F238E27FC236}">
                  <a16:creationId xmlns:a16="http://schemas.microsoft.com/office/drawing/2014/main" id="{1E7A635A-E309-7348-8776-928266BE4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8426" y="3837727"/>
              <a:ext cx="172515" cy="269917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7 h 884"/>
                <a:gd name="T6" fmla="*/ 12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7"/>
                  </a:lnTo>
                  <a:lnTo>
                    <a:pt x="12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59">
              <a:extLst>
                <a:ext uri="{FF2B5EF4-FFF2-40B4-BE49-F238E27FC236}">
                  <a16:creationId xmlns:a16="http://schemas.microsoft.com/office/drawing/2014/main" id="{AE0CDB0E-773E-FA49-B521-B078FEB36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8503" y="3843833"/>
              <a:ext cx="172210" cy="270224"/>
            </a:xfrm>
            <a:custGeom>
              <a:avLst/>
              <a:gdLst>
                <a:gd name="T0" fmla="*/ 0 w 564"/>
                <a:gd name="T1" fmla="*/ 876 h 885"/>
                <a:gd name="T2" fmla="*/ 550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0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60">
              <a:extLst>
                <a:ext uri="{FF2B5EF4-FFF2-40B4-BE49-F238E27FC236}">
                  <a16:creationId xmlns:a16="http://schemas.microsoft.com/office/drawing/2014/main" id="{9443FDE9-431C-0447-A740-57CC129DD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8503" y="3843833"/>
              <a:ext cx="172210" cy="270224"/>
            </a:xfrm>
            <a:custGeom>
              <a:avLst/>
              <a:gdLst>
                <a:gd name="T0" fmla="*/ 0 w 564"/>
                <a:gd name="T1" fmla="*/ 876 h 885"/>
                <a:gd name="T2" fmla="*/ 550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0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61">
              <a:extLst>
                <a:ext uri="{FF2B5EF4-FFF2-40B4-BE49-F238E27FC236}">
                  <a16:creationId xmlns:a16="http://schemas.microsoft.com/office/drawing/2014/main" id="{39F5EF0E-9C27-DC4F-A58C-BA45FFC54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8884" y="3850246"/>
              <a:ext cx="172210" cy="269917"/>
            </a:xfrm>
            <a:custGeom>
              <a:avLst/>
              <a:gdLst>
                <a:gd name="T0" fmla="*/ 0 w 564"/>
                <a:gd name="T1" fmla="*/ 875 h 884"/>
                <a:gd name="T2" fmla="*/ 551 w 564"/>
                <a:gd name="T3" fmla="*/ 0 h 884"/>
                <a:gd name="T4" fmla="*/ 564 w 564"/>
                <a:gd name="T5" fmla="*/ 8 h 884"/>
                <a:gd name="T6" fmla="*/ 12 w 564"/>
                <a:gd name="T7" fmla="*/ 884 h 884"/>
                <a:gd name="T8" fmla="*/ 0 w 564"/>
                <a:gd name="T9" fmla="*/ 875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4">
                  <a:moveTo>
                    <a:pt x="0" y="875"/>
                  </a:moveTo>
                  <a:lnTo>
                    <a:pt x="551" y="0"/>
                  </a:lnTo>
                  <a:lnTo>
                    <a:pt x="564" y="8"/>
                  </a:lnTo>
                  <a:lnTo>
                    <a:pt x="12" y="884"/>
                  </a:lnTo>
                  <a:lnTo>
                    <a:pt x="0" y="87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62">
              <a:extLst>
                <a:ext uri="{FF2B5EF4-FFF2-40B4-BE49-F238E27FC236}">
                  <a16:creationId xmlns:a16="http://schemas.microsoft.com/office/drawing/2014/main" id="{52615E7F-0674-1846-838E-AC111ABA1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8884" y="3850246"/>
              <a:ext cx="172210" cy="269917"/>
            </a:xfrm>
            <a:custGeom>
              <a:avLst/>
              <a:gdLst>
                <a:gd name="T0" fmla="*/ 0 w 564"/>
                <a:gd name="T1" fmla="*/ 875 h 884"/>
                <a:gd name="T2" fmla="*/ 551 w 564"/>
                <a:gd name="T3" fmla="*/ 0 h 884"/>
                <a:gd name="T4" fmla="*/ 564 w 564"/>
                <a:gd name="T5" fmla="*/ 8 h 884"/>
                <a:gd name="T6" fmla="*/ 12 w 564"/>
                <a:gd name="T7" fmla="*/ 884 h 884"/>
                <a:gd name="T8" fmla="*/ 0 w 564"/>
                <a:gd name="T9" fmla="*/ 875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4">
                  <a:moveTo>
                    <a:pt x="0" y="875"/>
                  </a:moveTo>
                  <a:lnTo>
                    <a:pt x="551" y="0"/>
                  </a:lnTo>
                  <a:lnTo>
                    <a:pt x="564" y="8"/>
                  </a:lnTo>
                  <a:lnTo>
                    <a:pt x="12" y="884"/>
                  </a:lnTo>
                  <a:lnTo>
                    <a:pt x="0" y="87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3">
              <a:extLst>
                <a:ext uri="{FF2B5EF4-FFF2-40B4-BE49-F238E27FC236}">
                  <a16:creationId xmlns:a16="http://schemas.microsoft.com/office/drawing/2014/main" id="{C9C9D857-C404-7744-B087-3E7C21C92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8653" y="3898184"/>
              <a:ext cx="146867" cy="228086"/>
            </a:xfrm>
            <a:custGeom>
              <a:avLst/>
              <a:gdLst>
                <a:gd name="T0" fmla="*/ 0 w 481"/>
                <a:gd name="T1" fmla="*/ 739 h 747"/>
                <a:gd name="T2" fmla="*/ 467 w 481"/>
                <a:gd name="T3" fmla="*/ 0 h 747"/>
                <a:gd name="T4" fmla="*/ 481 w 481"/>
                <a:gd name="T5" fmla="*/ 8 h 747"/>
                <a:gd name="T6" fmla="*/ 14 w 481"/>
                <a:gd name="T7" fmla="*/ 747 h 747"/>
                <a:gd name="T8" fmla="*/ 0 w 481"/>
                <a:gd name="T9" fmla="*/ 73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747">
                  <a:moveTo>
                    <a:pt x="0" y="739"/>
                  </a:moveTo>
                  <a:lnTo>
                    <a:pt x="467" y="0"/>
                  </a:lnTo>
                  <a:lnTo>
                    <a:pt x="481" y="8"/>
                  </a:lnTo>
                  <a:lnTo>
                    <a:pt x="14" y="747"/>
                  </a:lnTo>
                  <a:lnTo>
                    <a:pt x="0" y="7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64">
              <a:extLst>
                <a:ext uri="{FF2B5EF4-FFF2-40B4-BE49-F238E27FC236}">
                  <a16:creationId xmlns:a16="http://schemas.microsoft.com/office/drawing/2014/main" id="{09E92E07-0607-1F49-8DA9-52E3E7ACB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8653" y="3898184"/>
              <a:ext cx="146867" cy="228086"/>
            </a:xfrm>
            <a:custGeom>
              <a:avLst/>
              <a:gdLst>
                <a:gd name="T0" fmla="*/ 0 w 481"/>
                <a:gd name="T1" fmla="*/ 739 h 747"/>
                <a:gd name="T2" fmla="*/ 467 w 481"/>
                <a:gd name="T3" fmla="*/ 0 h 747"/>
                <a:gd name="T4" fmla="*/ 481 w 481"/>
                <a:gd name="T5" fmla="*/ 8 h 747"/>
                <a:gd name="T6" fmla="*/ 14 w 481"/>
                <a:gd name="T7" fmla="*/ 747 h 747"/>
                <a:gd name="T8" fmla="*/ 0 w 481"/>
                <a:gd name="T9" fmla="*/ 73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747">
                  <a:moveTo>
                    <a:pt x="0" y="739"/>
                  </a:moveTo>
                  <a:lnTo>
                    <a:pt x="467" y="0"/>
                  </a:lnTo>
                  <a:lnTo>
                    <a:pt x="481" y="8"/>
                  </a:lnTo>
                  <a:lnTo>
                    <a:pt x="14" y="747"/>
                  </a:lnTo>
                  <a:lnTo>
                    <a:pt x="0" y="7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65">
              <a:extLst>
                <a:ext uri="{FF2B5EF4-FFF2-40B4-BE49-F238E27FC236}">
                  <a16:creationId xmlns:a16="http://schemas.microsoft.com/office/drawing/2014/main" id="{3135490E-16DB-9549-8A9E-4088FDDE7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9341" y="3862765"/>
              <a:ext cx="172210" cy="270528"/>
            </a:xfrm>
            <a:custGeom>
              <a:avLst/>
              <a:gdLst>
                <a:gd name="T0" fmla="*/ 0 w 564"/>
                <a:gd name="T1" fmla="*/ 877 h 886"/>
                <a:gd name="T2" fmla="*/ 550 w 564"/>
                <a:gd name="T3" fmla="*/ 0 h 886"/>
                <a:gd name="T4" fmla="*/ 564 w 564"/>
                <a:gd name="T5" fmla="*/ 8 h 886"/>
                <a:gd name="T6" fmla="*/ 12 w 564"/>
                <a:gd name="T7" fmla="*/ 886 h 886"/>
                <a:gd name="T8" fmla="*/ 0 w 564"/>
                <a:gd name="T9" fmla="*/ 87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6">
                  <a:moveTo>
                    <a:pt x="0" y="877"/>
                  </a:moveTo>
                  <a:lnTo>
                    <a:pt x="550" y="0"/>
                  </a:lnTo>
                  <a:lnTo>
                    <a:pt x="564" y="8"/>
                  </a:lnTo>
                  <a:lnTo>
                    <a:pt x="12" y="886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66">
              <a:extLst>
                <a:ext uri="{FF2B5EF4-FFF2-40B4-BE49-F238E27FC236}">
                  <a16:creationId xmlns:a16="http://schemas.microsoft.com/office/drawing/2014/main" id="{B1279DCE-3B65-9846-8AC9-47A6A33EC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9341" y="3862765"/>
              <a:ext cx="172210" cy="270528"/>
            </a:xfrm>
            <a:custGeom>
              <a:avLst/>
              <a:gdLst>
                <a:gd name="T0" fmla="*/ 0 w 564"/>
                <a:gd name="T1" fmla="*/ 877 h 886"/>
                <a:gd name="T2" fmla="*/ 550 w 564"/>
                <a:gd name="T3" fmla="*/ 0 h 886"/>
                <a:gd name="T4" fmla="*/ 564 w 564"/>
                <a:gd name="T5" fmla="*/ 8 h 886"/>
                <a:gd name="T6" fmla="*/ 12 w 564"/>
                <a:gd name="T7" fmla="*/ 886 h 886"/>
                <a:gd name="T8" fmla="*/ 0 w 564"/>
                <a:gd name="T9" fmla="*/ 87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6">
                  <a:moveTo>
                    <a:pt x="0" y="877"/>
                  </a:moveTo>
                  <a:lnTo>
                    <a:pt x="550" y="0"/>
                  </a:lnTo>
                  <a:lnTo>
                    <a:pt x="564" y="8"/>
                  </a:lnTo>
                  <a:lnTo>
                    <a:pt x="12" y="886"/>
                  </a:lnTo>
                  <a:lnTo>
                    <a:pt x="0" y="8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67">
              <a:extLst>
                <a:ext uri="{FF2B5EF4-FFF2-40B4-BE49-F238E27FC236}">
                  <a16:creationId xmlns:a16="http://schemas.microsoft.com/office/drawing/2014/main" id="{2A52DBF9-9B13-A14A-9449-1A8F9A24C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9112" y="3958947"/>
              <a:ext cx="116638" cy="180453"/>
            </a:xfrm>
            <a:custGeom>
              <a:avLst/>
              <a:gdLst>
                <a:gd name="T0" fmla="*/ 0 w 382"/>
                <a:gd name="T1" fmla="*/ 582 h 591"/>
                <a:gd name="T2" fmla="*/ 368 w 382"/>
                <a:gd name="T3" fmla="*/ 0 h 591"/>
                <a:gd name="T4" fmla="*/ 382 w 382"/>
                <a:gd name="T5" fmla="*/ 7 h 591"/>
                <a:gd name="T6" fmla="*/ 14 w 382"/>
                <a:gd name="T7" fmla="*/ 591 h 591"/>
                <a:gd name="T8" fmla="*/ 0 w 382"/>
                <a:gd name="T9" fmla="*/ 582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91">
                  <a:moveTo>
                    <a:pt x="0" y="582"/>
                  </a:moveTo>
                  <a:lnTo>
                    <a:pt x="368" y="0"/>
                  </a:lnTo>
                  <a:lnTo>
                    <a:pt x="382" y="7"/>
                  </a:lnTo>
                  <a:lnTo>
                    <a:pt x="14" y="591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8">
              <a:extLst>
                <a:ext uri="{FF2B5EF4-FFF2-40B4-BE49-F238E27FC236}">
                  <a16:creationId xmlns:a16="http://schemas.microsoft.com/office/drawing/2014/main" id="{0C6EB716-65E9-7346-AB6E-D7074527E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9107" y="3924137"/>
              <a:ext cx="49464" cy="75418"/>
            </a:xfrm>
            <a:custGeom>
              <a:avLst/>
              <a:gdLst>
                <a:gd name="T0" fmla="*/ 0 w 162"/>
                <a:gd name="T1" fmla="*/ 238 h 247"/>
                <a:gd name="T2" fmla="*/ 150 w 162"/>
                <a:gd name="T3" fmla="*/ 0 h 247"/>
                <a:gd name="T4" fmla="*/ 162 w 162"/>
                <a:gd name="T5" fmla="*/ 8 h 247"/>
                <a:gd name="T6" fmla="*/ 13 w 162"/>
                <a:gd name="T7" fmla="*/ 247 h 247"/>
                <a:gd name="T8" fmla="*/ 0 w 162"/>
                <a:gd name="T9" fmla="*/ 2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247">
                  <a:moveTo>
                    <a:pt x="0" y="238"/>
                  </a:moveTo>
                  <a:lnTo>
                    <a:pt x="150" y="0"/>
                  </a:lnTo>
                  <a:lnTo>
                    <a:pt x="162" y="8"/>
                  </a:lnTo>
                  <a:lnTo>
                    <a:pt x="13" y="247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9">
              <a:extLst>
                <a:ext uri="{FF2B5EF4-FFF2-40B4-BE49-F238E27FC236}">
                  <a16:creationId xmlns:a16="http://schemas.microsoft.com/office/drawing/2014/main" id="{D19B201F-2379-AE48-A98B-FD48CDD3F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835" y="4057874"/>
              <a:ext cx="49770" cy="75418"/>
            </a:xfrm>
            <a:custGeom>
              <a:avLst/>
              <a:gdLst>
                <a:gd name="T0" fmla="*/ 0 w 163"/>
                <a:gd name="T1" fmla="*/ 238 h 247"/>
                <a:gd name="T2" fmla="*/ 149 w 163"/>
                <a:gd name="T3" fmla="*/ 0 h 247"/>
                <a:gd name="T4" fmla="*/ 163 w 163"/>
                <a:gd name="T5" fmla="*/ 8 h 247"/>
                <a:gd name="T6" fmla="*/ 14 w 163"/>
                <a:gd name="T7" fmla="*/ 247 h 247"/>
                <a:gd name="T8" fmla="*/ 0 w 163"/>
                <a:gd name="T9" fmla="*/ 2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247">
                  <a:moveTo>
                    <a:pt x="0" y="238"/>
                  </a:moveTo>
                  <a:lnTo>
                    <a:pt x="149" y="0"/>
                  </a:lnTo>
                  <a:lnTo>
                    <a:pt x="163" y="8"/>
                  </a:lnTo>
                  <a:lnTo>
                    <a:pt x="14" y="247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70">
              <a:extLst>
                <a:ext uri="{FF2B5EF4-FFF2-40B4-BE49-F238E27FC236}">
                  <a16:creationId xmlns:a16="http://schemas.microsoft.com/office/drawing/2014/main" id="{C0183346-B38E-4248-A6FB-74948C856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5523" y="4039555"/>
              <a:ext cx="49770" cy="75418"/>
            </a:xfrm>
            <a:custGeom>
              <a:avLst/>
              <a:gdLst>
                <a:gd name="T0" fmla="*/ 0 w 163"/>
                <a:gd name="T1" fmla="*/ 238 h 247"/>
                <a:gd name="T2" fmla="*/ 149 w 163"/>
                <a:gd name="T3" fmla="*/ 0 h 247"/>
                <a:gd name="T4" fmla="*/ 163 w 163"/>
                <a:gd name="T5" fmla="*/ 8 h 247"/>
                <a:gd name="T6" fmla="*/ 14 w 163"/>
                <a:gd name="T7" fmla="*/ 247 h 247"/>
                <a:gd name="T8" fmla="*/ 0 w 163"/>
                <a:gd name="T9" fmla="*/ 2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247">
                  <a:moveTo>
                    <a:pt x="0" y="238"/>
                  </a:moveTo>
                  <a:lnTo>
                    <a:pt x="149" y="0"/>
                  </a:lnTo>
                  <a:lnTo>
                    <a:pt x="163" y="8"/>
                  </a:lnTo>
                  <a:lnTo>
                    <a:pt x="14" y="247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71">
              <a:extLst>
                <a:ext uri="{FF2B5EF4-FFF2-40B4-BE49-F238E27FC236}">
                  <a16:creationId xmlns:a16="http://schemas.microsoft.com/office/drawing/2014/main" id="{B082343D-2E5D-5D45-AC04-6A17BE4C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9795" y="3905817"/>
              <a:ext cx="49464" cy="75418"/>
            </a:xfrm>
            <a:custGeom>
              <a:avLst/>
              <a:gdLst>
                <a:gd name="T0" fmla="*/ 0 w 162"/>
                <a:gd name="T1" fmla="*/ 239 h 247"/>
                <a:gd name="T2" fmla="*/ 150 w 162"/>
                <a:gd name="T3" fmla="*/ 0 h 247"/>
                <a:gd name="T4" fmla="*/ 162 w 162"/>
                <a:gd name="T5" fmla="*/ 9 h 247"/>
                <a:gd name="T6" fmla="*/ 13 w 162"/>
                <a:gd name="T7" fmla="*/ 247 h 247"/>
                <a:gd name="T8" fmla="*/ 0 w 162"/>
                <a:gd name="T9" fmla="*/ 23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247">
                  <a:moveTo>
                    <a:pt x="0" y="239"/>
                  </a:moveTo>
                  <a:lnTo>
                    <a:pt x="150" y="0"/>
                  </a:lnTo>
                  <a:lnTo>
                    <a:pt x="162" y="9"/>
                  </a:lnTo>
                  <a:lnTo>
                    <a:pt x="13" y="247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72">
              <a:extLst>
                <a:ext uri="{FF2B5EF4-FFF2-40B4-BE49-F238E27FC236}">
                  <a16:creationId xmlns:a16="http://schemas.microsoft.com/office/drawing/2014/main" id="{0D2C11E1-AE47-FB47-A100-9358DB3E7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5488" y="3882307"/>
              <a:ext cx="588688" cy="450065"/>
            </a:xfrm>
            <a:custGeom>
              <a:avLst/>
              <a:gdLst>
                <a:gd name="T0" fmla="*/ 0 w 1127"/>
                <a:gd name="T1" fmla="*/ 16 h 865"/>
                <a:gd name="T2" fmla="*/ 0 w 1127"/>
                <a:gd name="T3" fmla="*/ 23 h 865"/>
                <a:gd name="T4" fmla="*/ 1111 w 1127"/>
                <a:gd name="T5" fmla="*/ 865 h 865"/>
                <a:gd name="T6" fmla="*/ 1117 w 1127"/>
                <a:gd name="T7" fmla="*/ 863 h 865"/>
                <a:gd name="T8" fmla="*/ 1111 w 1127"/>
                <a:gd name="T9" fmla="*/ 820 h 865"/>
                <a:gd name="T10" fmla="*/ 44 w 1127"/>
                <a:gd name="T11" fmla="*/ 11 h 865"/>
                <a:gd name="T12" fmla="*/ 0 w 1127"/>
                <a:gd name="T13" fmla="*/ 1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7" h="865">
                  <a:moveTo>
                    <a:pt x="0" y="16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111" y="865"/>
                    <a:pt x="1111" y="865"/>
                    <a:pt x="1111" y="865"/>
                  </a:cubicBezTo>
                  <a:cubicBezTo>
                    <a:pt x="1117" y="863"/>
                    <a:pt x="1117" y="863"/>
                    <a:pt x="1117" y="863"/>
                  </a:cubicBezTo>
                  <a:cubicBezTo>
                    <a:pt x="1127" y="849"/>
                    <a:pt x="1125" y="830"/>
                    <a:pt x="1111" y="82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30" y="0"/>
                    <a:pt x="11" y="3"/>
                    <a:pt x="0" y="16"/>
                  </a:cubicBezTo>
                  <a:close/>
                </a:path>
              </a:pathLst>
            </a:custGeom>
            <a:solidFill>
              <a:srgbClr val="767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73">
              <a:extLst>
                <a:ext uri="{FF2B5EF4-FFF2-40B4-BE49-F238E27FC236}">
                  <a16:creationId xmlns:a16="http://schemas.microsoft.com/office/drawing/2014/main" id="{0227A4A6-98B7-4944-A66F-5A39904C2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9305" y="3890855"/>
              <a:ext cx="599680" cy="489760"/>
            </a:xfrm>
            <a:custGeom>
              <a:avLst/>
              <a:gdLst>
                <a:gd name="T0" fmla="*/ 0 w 1964"/>
                <a:gd name="T1" fmla="*/ 535 h 1604"/>
                <a:gd name="T2" fmla="*/ 1419 w 1964"/>
                <a:gd name="T3" fmla="*/ 1604 h 1604"/>
                <a:gd name="T4" fmla="*/ 1964 w 1964"/>
                <a:gd name="T5" fmla="*/ 1443 h 1604"/>
                <a:gd name="T6" fmla="*/ 53 w 1964"/>
                <a:gd name="T7" fmla="*/ 0 h 1604"/>
                <a:gd name="T8" fmla="*/ 0 w 1964"/>
                <a:gd name="T9" fmla="*/ 535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4" h="1604">
                  <a:moveTo>
                    <a:pt x="0" y="535"/>
                  </a:moveTo>
                  <a:lnTo>
                    <a:pt x="1419" y="1604"/>
                  </a:lnTo>
                  <a:lnTo>
                    <a:pt x="1964" y="1443"/>
                  </a:lnTo>
                  <a:lnTo>
                    <a:pt x="53" y="0"/>
                  </a:lnTo>
                  <a:lnTo>
                    <a:pt x="0" y="535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74">
              <a:extLst>
                <a:ext uri="{FF2B5EF4-FFF2-40B4-BE49-F238E27FC236}">
                  <a16:creationId xmlns:a16="http://schemas.microsoft.com/office/drawing/2014/main" id="{FE7CDC2B-EB39-EA46-A63C-D0B3A03A3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8237" y="3927191"/>
              <a:ext cx="540749" cy="433272"/>
            </a:xfrm>
            <a:custGeom>
              <a:avLst/>
              <a:gdLst>
                <a:gd name="T0" fmla="*/ 0 w 1771"/>
                <a:gd name="T1" fmla="*/ 387 h 1419"/>
                <a:gd name="T2" fmla="*/ 1369 w 1771"/>
                <a:gd name="T3" fmla="*/ 1419 h 1419"/>
                <a:gd name="T4" fmla="*/ 1771 w 1771"/>
                <a:gd name="T5" fmla="*/ 1300 h 1419"/>
                <a:gd name="T6" fmla="*/ 50 w 1771"/>
                <a:gd name="T7" fmla="*/ 0 h 1419"/>
                <a:gd name="T8" fmla="*/ 0 w 1771"/>
                <a:gd name="T9" fmla="*/ 387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1" h="1419">
                  <a:moveTo>
                    <a:pt x="0" y="387"/>
                  </a:moveTo>
                  <a:lnTo>
                    <a:pt x="1369" y="1419"/>
                  </a:lnTo>
                  <a:lnTo>
                    <a:pt x="1771" y="1300"/>
                  </a:lnTo>
                  <a:lnTo>
                    <a:pt x="50" y="0"/>
                  </a:lnTo>
                  <a:lnTo>
                    <a:pt x="0" y="387"/>
                  </a:ln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75">
              <a:extLst>
                <a:ext uri="{FF2B5EF4-FFF2-40B4-BE49-F238E27FC236}">
                  <a16:creationId xmlns:a16="http://schemas.microsoft.com/office/drawing/2014/main" id="{67E84BC2-09A1-0A4D-A1A0-BCB698924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901" y="3930245"/>
              <a:ext cx="533421" cy="426555"/>
            </a:xfrm>
            <a:custGeom>
              <a:avLst/>
              <a:gdLst>
                <a:gd name="T0" fmla="*/ 1747 w 1747"/>
                <a:gd name="T1" fmla="*/ 1281 h 1397"/>
                <a:gd name="T2" fmla="*/ 50 w 1747"/>
                <a:gd name="T3" fmla="*/ 0 h 1397"/>
                <a:gd name="T4" fmla="*/ 0 w 1747"/>
                <a:gd name="T5" fmla="*/ 370 h 1397"/>
                <a:gd name="T6" fmla="*/ 1360 w 1747"/>
                <a:gd name="T7" fmla="*/ 1397 h 1397"/>
                <a:gd name="T8" fmla="*/ 1747 w 1747"/>
                <a:gd name="T9" fmla="*/ 1281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7" h="1397">
                  <a:moveTo>
                    <a:pt x="1747" y="1281"/>
                  </a:moveTo>
                  <a:lnTo>
                    <a:pt x="50" y="0"/>
                  </a:lnTo>
                  <a:lnTo>
                    <a:pt x="0" y="370"/>
                  </a:lnTo>
                  <a:lnTo>
                    <a:pt x="1360" y="1397"/>
                  </a:lnTo>
                  <a:lnTo>
                    <a:pt x="1747" y="1281"/>
                  </a:lnTo>
                  <a:close/>
                </a:path>
              </a:pathLst>
            </a:custGeom>
            <a:solidFill>
              <a:srgbClr val="413F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6">
              <a:extLst>
                <a:ext uri="{FF2B5EF4-FFF2-40B4-BE49-F238E27FC236}">
                  <a16:creationId xmlns:a16="http://schemas.microsoft.com/office/drawing/2014/main" id="{EF9AD710-FAED-7E49-B923-1BA1C0C5B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3586" y="4058180"/>
              <a:ext cx="625328" cy="578612"/>
            </a:xfrm>
            <a:custGeom>
              <a:avLst/>
              <a:gdLst>
                <a:gd name="T0" fmla="*/ 1197 w 1197"/>
                <a:gd name="T1" fmla="*/ 626 h 1112"/>
                <a:gd name="T2" fmla="*/ 840 w 1197"/>
                <a:gd name="T3" fmla="*/ 1089 h 1112"/>
                <a:gd name="T4" fmla="*/ 780 w 1197"/>
                <a:gd name="T5" fmla="*/ 1098 h 1112"/>
                <a:gd name="T6" fmla="*/ 23 w 1197"/>
                <a:gd name="T7" fmla="*/ 524 h 1112"/>
                <a:gd name="T8" fmla="*/ 15 w 1197"/>
                <a:gd name="T9" fmla="*/ 463 h 1112"/>
                <a:gd name="T10" fmla="*/ 371 w 1197"/>
                <a:gd name="T11" fmla="*/ 0 h 1112"/>
                <a:gd name="T12" fmla="*/ 1197 w 1197"/>
                <a:gd name="T13" fmla="*/ 626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7" h="1112">
                  <a:moveTo>
                    <a:pt x="1197" y="626"/>
                  </a:moveTo>
                  <a:cubicBezTo>
                    <a:pt x="840" y="1089"/>
                    <a:pt x="840" y="1089"/>
                    <a:pt x="840" y="1089"/>
                  </a:cubicBezTo>
                  <a:cubicBezTo>
                    <a:pt x="826" y="1108"/>
                    <a:pt x="799" y="1112"/>
                    <a:pt x="780" y="1098"/>
                  </a:cubicBezTo>
                  <a:cubicBezTo>
                    <a:pt x="23" y="524"/>
                    <a:pt x="23" y="524"/>
                    <a:pt x="23" y="524"/>
                  </a:cubicBezTo>
                  <a:cubicBezTo>
                    <a:pt x="4" y="509"/>
                    <a:pt x="0" y="482"/>
                    <a:pt x="15" y="463"/>
                  </a:cubicBezTo>
                  <a:cubicBezTo>
                    <a:pt x="371" y="0"/>
                    <a:pt x="371" y="0"/>
                    <a:pt x="371" y="0"/>
                  </a:cubicBezTo>
                  <a:lnTo>
                    <a:pt x="1197" y="626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7">
              <a:extLst>
                <a:ext uri="{FF2B5EF4-FFF2-40B4-BE49-F238E27FC236}">
                  <a16:creationId xmlns:a16="http://schemas.microsoft.com/office/drawing/2014/main" id="{5FE4C005-6BCB-3243-914F-088B31AB9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313" y="4381836"/>
              <a:ext cx="27175" cy="25954"/>
            </a:xfrm>
            <a:custGeom>
              <a:avLst/>
              <a:gdLst>
                <a:gd name="T0" fmla="*/ 25 w 52"/>
                <a:gd name="T1" fmla="*/ 2 h 50"/>
                <a:gd name="T2" fmla="*/ 49 w 52"/>
                <a:gd name="T3" fmla="*/ 20 h 50"/>
                <a:gd name="T4" fmla="*/ 50 w 52"/>
                <a:gd name="T5" fmla="*/ 29 h 50"/>
                <a:gd name="T6" fmla="*/ 36 w 52"/>
                <a:gd name="T7" fmla="*/ 47 h 50"/>
                <a:gd name="T8" fmla="*/ 28 w 52"/>
                <a:gd name="T9" fmla="*/ 48 h 50"/>
                <a:gd name="T10" fmla="*/ 3 w 52"/>
                <a:gd name="T11" fmla="*/ 30 h 50"/>
                <a:gd name="T12" fmla="*/ 2 w 52"/>
                <a:gd name="T13" fmla="*/ 21 h 50"/>
                <a:gd name="T14" fmla="*/ 16 w 52"/>
                <a:gd name="T15" fmla="*/ 3 h 50"/>
                <a:gd name="T16" fmla="*/ 25 w 52"/>
                <a:gd name="T17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25" y="2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52" y="22"/>
                    <a:pt x="52" y="26"/>
                    <a:pt x="50" y="29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4" y="50"/>
                    <a:pt x="30" y="50"/>
                    <a:pt x="28" y="4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8">
              <a:extLst>
                <a:ext uri="{FF2B5EF4-FFF2-40B4-BE49-F238E27FC236}">
                  <a16:creationId xmlns:a16="http://schemas.microsoft.com/office/drawing/2014/main" id="{F42ECFA5-0510-B342-8BD5-A3873E7A3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0214" y="4399546"/>
              <a:ext cx="30839" cy="30533"/>
            </a:xfrm>
            <a:custGeom>
              <a:avLst/>
              <a:gdLst>
                <a:gd name="T0" fmla="*/ 32 w 59"/>
                <a:gd name="T1" fmla="*/ 3 h 59"/>
                <a:gd name="T2" fmla="*/ 54 w 59"/>
                <a:gd name="T3" fmla="*/ 20 h 59"/>
                <a:gd name="T4" fmla="*/ 56 w 59"/>
                <a:gd name="T5" fmla="*/ 31 h 59"/>
                <a:gd name="T6" fmla="*/ 37 w 59"/>
                <a:gd name="T7" fmla="*/ 55 h 59"/>
                <a:gd name="T8" fmla="*/ 26 w 59"/>
                <a:gd name="T9" fmla="*/ 57 h 59"/>
                <a:gd name="T10" fmla="*/ 4 w 59"/>
                <a:gd name="T11" fmla="*/ 40 h 59"/>
                <a:gd name="T12" fmla="*/ 2 w 59"/>
                <a:gd name="T13" fmla="*/ 29 h 59"/>
                <a:gd name="T14" fmla="*/ 21 w 59"/>
                <a:gd name="T15" fmla="*/ 4 h 59"/>
                <a:gd name="T16" fmla="*/ 32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8" y="22"/>
                    <a:pt x="59" y="27"/>
                    <a:pt x="56" y="31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9"/>
                    <a:pt x="30" y="59"/>
                    <a:pt x="26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9">
              <a:extLst>
                <a:ext uri="{FF2B5EF4-FFF2-40B4-BE49-F238E27FC236}">
                  <a16:creationId xmlns:a16="http://schemas.microsoft.com/office/drawing/2014/main" id="{91E824B6-D26C-2B47-A929-5C7F26F1D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810" y="4422445"/>
              <a:ext cx="30533" cy="3022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6 w 58"/>
                <a:gd name="T5" fmla="*/ 30 h 58"/>
                <a:gd name="T6" fmla="*/ 37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2 w 58"/>
                <a:gd name="T13" fmla="*/ 28 h 58"/>
                <a:gd name="T14" fmla="*/ 21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8" y="26"/>
                    <a:pt x="56" y="30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6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80">
              <a:extLst>
                <a:ext uri="{FF2B5EF4-FFF2-40B4-BE49-F238E27FC236}">
                  <a16:creationId xmlns:a16="http://schemas.microsoft.com/office/drawing/2014/main" id="{D3FA3A53-ECC9-4B40-B86A-4C3BDC004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100" y="4444735"/>
              <a:ext cx="30839" cy="30533"/>
            </a:xfrm>
            <a:custGeom>
              <a:avLst/>
              <a:gdLst>
                <a:gd name="T0" fmla="*/ 33 w 59"/>
                <a:gd name="T1" fmla="*/ 2 h 59"/>
                <a:gd name="T2" fmla="*/ 55 w 59"/>
                <a:gd name="T3" fmla="*/ 19 h 59"/>
                <a:gd name="T4" fmla="*/ 56 w 59"/>
                <a:gd name="T5" fmla="*/ 30 h 59"/>
                <a:gd name="T6" fmla="*/ 38 w 59"/>
                <a:gd name="T7" fmla="*/ 55 h 59"/>
                <a:gd name="T8" fmla="*/ 27 w 59"/>
                <a:gd name="T9" fmla="*/ 56 h 59"/>
                <a:gd name="T10" fmla="*/ 4 w 59"/>
                <a:gd name="T11" fmla="*/ 39 h 59"/>
                <a:gd name="T12" fmla="*/ 3 w 59"/>
                <a:gd name="T13" fmla="*/ 28 h 59"/>
                <a:gd name="T14" fmla="*/ 22 w 59"/>
                <a:gd name="T15" fmla="*/ 4 h 59"/>
                <a:gd name="T16" fmla="*/ 33 w 59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3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5" y="58"/>
                    <a:pt x="30" y="59"/>
                    <a:pt x="27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81">
              <a:extLst>
                <a:ext uri="{FF2B5EF4-FFF2-40B4-BE49-F238E27FC236}">
                  <a16:creationId xmlns:a16="http://schemas.microsoft.com/office/drawing/2014/main" id="{0D6D92B9-991E-A54D-827B-822DF48C7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8001" y="4467025"/>
              <a:ext cx="30839" cy="30839"/>
            </a:xfrm>
            <a:custGeom>
              <a:avLst/>
              <a:gdLst>
                <a:gd name="T0" fmla="*/ 33 w 59"/>
                <a:gd name="T1" fmla="*/ 2 h 59"/>
                <a:gd name="T2" fmla="*/ 55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3 w 59"/>
                <a:gd name="T13" fmla="*/ 28 h 59"/>
                <a:gd name="T14" fmla="*/ 22 w 59"/>
                <a:gd name="T15" fmla="*/ 4 h 59"/>
                <a:gd name="T16" fmla="*/ 33 w 59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3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5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82">
              <a:extLst>
                <a:ext uri="{FF2B5EF4-FFF2-40B4-BE49-F238E27FC236}">
                  <a16:creationId xmlns:a16="http://schemas.microsoft.com/office/drawing/2014/main" id="{4910D9E6-E44E-AB4C-AE5D-5942AA01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0596" y="4489315"/>
              <a:ext cx="30839" cy="30839"/>
            </a:xfrm>
            <a:custGeom>
              <a:avLst/>
              <a:gdLst>
                <a:gd name="T0" fmla="*/ 32 w 59"/>
                <a:gd name="T1" fmla="*/ 3 h 59"/>
                <a:gd name="T2" fmla="*/ 55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3 w 59"/>
                <a:gd name="T13" fmla="*/ 29 h 59"/>
                <a:gd name="T14" fmla="*/ 21 w 59"/>
                <a:gd name="T15" fmla="*/ 4 h 59"/>
                <a:gd name="T16" fmla="*/ 32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3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5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83">
              <a:extLst>
                <a:ext uri="{FF2B5EF4-FFF2-40B4-BE49-F238E27FC236}">
                  <a16:creationId xmlns:a16="http://schemas.microsoft.com/office/drawing/2014/main" id="{5B214585-B6FD-5B4D-B3F4-42CD29EC8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4412" y="4364738"/>
              <a:ext cx="27785" cy="26564"/>
            </a:xfrm>
            <a:custGeom>
              <a:avLst/>
              <a:gdLst>
                <a:gd name="T0" fmla="*/ 25 w 53"/>
                <a:gd name="T1" fmla="*/ 2 h 51"/>
                <a:gd name="T2" fmla="*/ 50 w 53"/>
                <a:gd name="T3" fmla="*/ 20 h 51"/>
                <a:gd name="T4" fmla="*/ 51 w 53"/>
                <a:gd name="T5" fmla="*/ 29 h 51"/>
                <a:gd name="T6" fmla="*/ 37 w 53"/>
                <a:gd name="T7" fmla="*/ 47 h 51"/>
                <a:gd name="T8" fmla="*/ 28 w 53"/>
                <a:gd name="T9" fmla="*/ 49 h 51"/>
                <a:gd name="T10" fmla="*/ 4 w 53"/>
                <a:gd name="T11" fmla="*/ 30 h 51"/>
                <a:gd name="T12" fmla="*/ 2 w 53"/>
                <a:gd name="T13" fmla="*/ 21 h 51"/>
                <a:gd name="T14" fmla="*/ 16 w 53"/>
                <a:gd name="T15" fmla="*/ 3 h 51"/>
                <a:gd name="T16" fmla="*/ 25 w 53"/>
                <a:gd name="T17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1">
                  <a:moveTo>
                    <a:pt x="25" y="2"/>
                  </a:moveTo>
                  <a:cubicBezTo>
                    <a:pt x="50" y="20"/>
                    <a:pt x="50" y="20"/>
                    <a:pt x="50" y="20"/>
                  </a:cubicBezTo>
                  <a:cubicBezTo>
                    <a:pt x="53" y="22"/>
                    <a:pt x="53" y="26"/>
                    <a:pt x="51" y="29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5" y="50"/>
                    <a:pt x="31" y="51"/>
                    <a:pt x="28" y="4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9" y="0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84">
              <a:extLst>
                <a:ext uri="{FF2B5EF4-FFF2-40B4-BE49-F238E27FC236}">
                  <a16:creationId xmlns:a16="http://schemas.microsoft.com/office/drawing/2014/main" id="{671E4187-2E4A-C14F-90DB-3F7F92898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6856" y="4366569"/>
              <a:ext cx="50991" cy="46411"/>
            </a:xfrm>
            <a:custGeom>
              <a:avLst/>
              <a:gdLst>
                <a:gd name="T0" fmla="*/ 32 w 98"/>
                <a:gd name="T1" fmla="*/ 3 h 89"/>
                <a:gd name="T2" fmla="*/ 94 w 98"/>
                <a:gd name="T3" fmla="*/ 50 h 89"/>
                <a:gd name="T4" fmla="*/ 95 w 98"/>
                <a:gd name="T5" fmla="*/ 61 h 89"/>
                <a:gd name="T6" fmla="*/ 77 w 98"/>
                <a:gd name="T7" fmla="*/ 85 h 89"/>
                <a:gd name="T8" fmla="*/ 65 w 98"/>
                <a:gd name="T9" fmla="*/ 86 h 89"/>
                <a:gd name="T10" fmla="*/ 4 w 98"/>
                <a:gd name="T11" fmla="*/ 40 h 89"/>
                <a:gd name="T12" fmla="*/ 2 w 98"/>
                <a:gd name="T13" fmla="*/ 28 h 89"/>
                <a:gd name="T14" fmla="*/ 21 w 98"/>
                <a:gd name="T15" fmla="*/ 5 h 89"/>
                <a:gd name="T16" fmla="*/ 32 w 98"/>
                <a:gd name="T17" fmla="*/ 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89">
                  <a:moveTo>
                    <a:pt x="32" y="3"/>
                  </a:moveTo>
                  <a:cubicBezTo>
                    <a:pt x="94" y="50"/>
                    <a:pt x="94" y="50"/>
                    <a:pt x="94" y="50"/>
                  </a:cubicBezTo>
                  <a:cubicBezTo>
                    <a:pt x="97" y="52"/>
                    <a:pt x="98" y="58"/>
                    <a:pt x="95" y="61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4" y="89"/>
                    <a:pt x="69" y="89"/>
                    <a:pt x="65" y="8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5">
              <a:extLst>
                <a:ext uri="{FF2B5EF4-FFF2-40B4-BE49-F238E27FC236}">
                  <a16:creationId xmlns:a16="http://schemas.microsoft.com/office/drawing/2014/main" id="{E591F975-0A18-E342-8F5B-EA8539BE2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109" y="4400462"/>
              <a:ext cx="36641" cy="34808"/>
            </a:xfrm>
            <a:custGeom>
              <a:avLst/>
              <a:gdLst>
                <a:gd name="T0" fmla="*/ 32 w 70"/>
                <a:gd name="T1" fmla="*/ 3 h 67"/>
                <a:gd name="T2" fmla="*/ 66 w 70"/>
                <a:gd name="T3" fmla="*/ 28 h 67"/>
                <a:gd name="T4" fmla="*/ 67 w 70"/>
                <a:gd name="T5" fmla="*/ 39 h 67"/>
                <a:gd name="T6" fmla="*/ 49 w 70"/>
                <a:gd name="T7" fmla="*/ 63 h 67"/>
                <a:gd name="T8" fmla="*/ 37 w 70"/>
                <a:gd name="T9" fmla="*/ 65 h 67"/>
                <a:gd name="T10" fmla="*/ 4 w 70"/>
                <a:gd name="T11" fmla="*/ 39 h 67"/>
                <a:gd name="T12" fmla="*/ 2 w 70"/>
                <a:gd name="T13" fmla="*/ 28 h 67"/>
                <a:gd name="T14" fmla="*/ 21 w 70"/>
                <a:gd name="T15" fmla="*/ 4 h 67"/>
                <a:gd name="T16" fmla="*/ 32 w 70"/>
                <a:gd name="T17" fmla="*/ 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67">
                  <a:moveTo>
                    <a:pt x="32" y="3"/>
                  </a:moveTo>
                  <a:cubicBezTo>
                    <a:pt x="66" y="28"/>
                    <a:pt x="66" y="28"/>
                    <a:pt x="66" y="28"/>
                  </a:cubicBezTo>
                  <a:cubicBezTo>
                    <a:pt x="69" y="31"/>
                    <a:pt x="70" y="36"/>
                    <a:pt x="67" y="39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6" y="67"/>
                    <a:pt x="41" y="67"/>
                    <a:pt x="37" y="6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86">
              <a:extLst>
                <a:ext uri="{FF2B5EF4-FFF2-40B4-BE49-F238E27FC236}">
                  <a16:creationId xmlns:a16="http://schemas.microsoft.com/office/drawing/2014/main" id="{08B8FA12-C557-6C4D-9B9F-D60CA3E2D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9300" y="4409927"/>
              <a:ext cx="54350" cy="48243"/>
            </a:xfrm>
            <a:custGeom>
              <a:avLst/>
              <a:gdLst>
                <a:gd name="T0" fmla="*/ 33 w 104"/>
                <a:gd name="T1" fmla="*/ 3 h 93"/>
                <a:gd name="T2" fmla="*/ 99 w 104"/>
                <a:gd name="T3" fmla="*/ 53 h 93"/>
                <a:gd name="T4" fmla="*/ 101 w 104"/>
                <a:gd name="T5" fmla="*/ 65 h 93"/>
                <a:gd name="T6" fmla="*/ 83 w 104"/>
                <a:gd name="T7" fmla="*/ 88 h 93"/>
                <a:gd name="T8" fmla="*/ 71 w 104"/>
                <a:gd name="T9" fmla="*/ 90 h 93"/>
                <a:gd name="T10" fmla="*/ 5 w 104"/>
                <a:gd name="T11" fmla="*/ 40 h 93"/>
                <a:gd name="T12" fmla="*/ 3 w 104"/>
                <a:gd name="T13" fmla="*/ 28 h 93"/>
                <a:gd name="T14" fmla="*/ 21 w 104"/>
                <a:gd name="T15" fmla="*/ 4 h 93"/>
                <a:gd name="T16" fmla="*/ 33 w 104"/>
                <a:gd name="T17" fmla="*/ 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93">
                  <a:moveTo>
                    <a:pt x="33" y="3"/>
                  </a:moveTo>
                  <a:cubicBezTo>
                    <a:pt x="99" y="53"/>
                    <a:pt x="99" y="53"/>
                    <a:pt x="99" y="53"/>
                  </a:cubicBezTo>
                  <a:cubicBezTo>
                    <a:pt x="103" y="56"/>
                    <a:pt x="104" y="61"/>
                    <a:pt x="101" y="65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0" y="92"/>
                    <a:pt x="75" y="93"/>
                    <a:pt x="71" y="9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87">
              <a:extLst>
                <a:ext uri="{FF2B5EF4-FFF2-40B4-BE49-F238E27FC236}">
                  <a16:creationId xmlns:a16="http://schemas.microsoft.com/office/drawing/2014/main" id="{63839DD2-7892-4449-AE07-902104E5D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5407" y="4449926"/>
              <a:ext cx="30839" cy="30839"/>
            </a:xfrm>
            <a:custGeom>
              <a:avLst/>
              <a:gdLst>
                <a:gd name="T0" fmla="*/ 32 w 59"/>
                <a:gd name="T1" fmla="*/ 3 h 59"/>
                <a:gd name="T2" fmla="*/ 54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2 w 59"/>
                <a:gd name="T13" fmla="*/ 29 h 59"/>
                <a:gd name="T14" fmla="*/ 21 w 59"/>
                <a:gd name="T15" fmla="*/ 4 h 59"/>
                <a:gd name="T16" fmla="*/ 32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88">
              <a:extLst>
                <a:ext uri="{FF2B5EF4-FFF2-40B4-BE49-F238E27FC236}">
                  <a16:creationId xmlns:a16="http://schemas.microsoft.com/office/drawing/2014/main" id="{24A7B9E4-20CA-C545-86A1-7619C34F3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8308" y="4472216"/>
              <a:ext cx="30228" cy="30839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20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8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89">
              <a:extLst>
                <a:ext uri="{FF2B5EF4-FFF2-40B4-BE49-F238E27FC236}">
                  <a16:creationId xmlns:a16="http://schemas.microsoft.com/office/drawing/2014/main" id="{85345599-C24D-D243-9ECF-BA6C64097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3649" y="4348555"/>
              <a:ext cx="25954" cy="25343"/>
            </a:xfrm>
            <a:custGeom>
              <a:avLst/>
              <a:gdLst>
                <a:gd name="T0" fmla="*/ 25 w 50"/>
                <a:gd name="T1" fmla="*/ 2 h 49"/>
                <a:gd name="T2" fmla="*/ 47 w 50"/>
                <a:gd name="T3" fmla="*/ 19 h 49"/>
                <a:gd name="T4" fmla="*/ 48 w 50"/>
                <a:gd name="T5" fmla="*/ 27 h 49"/>
                <a:gd name="T6" fmla="*/ 34 w 50"/>
                <a:gd name="T7" fmla="*/ 45 h 49"/>
                <a:gd name="T8" fmla="*/ 25 w 50"/>
                <a:gd name="T9" fmla="*/ 47 h 49"/>
                <a:gd name="T10" fmla="*/ 4 w 50"/>
                <a:gd name="T11" fmla="*/ 31 h 49"/>
                <a:gd name="T12" fmla="*/ 2 w 50"/>
                <a:gd name="T13" fmla="*/ 22 h 49"/>
                <a:gd name="T14" fmla="*/ 16 w 50"/>
                <a:gd name="T15" fmla="*/ 4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7" y="19"/>
                    <a:pt x="47" y="19"/>
                    <a:pt x="47" y="19"/>
                  </a:cubicBezTo>
                  <a:cubicBezTo>
                    <a:pt x="49" y="21"/>
                    <a:pt x="50" y="25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9"/>
                    <a:pt x="25" y="4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28"/>
                    <a:pt x="0" y="24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90">
              <a:extLst>
                <a:ext uri="{FF2B5EF4-FFF2-40B4-BE49-F238E27FC236}">
                  <a16:creationId xmlns:a16="http://schemas.microsoft.com/office/drawing/2014/main" id="{E3EBC9CD-63B6-3A4E-890B-5CAA4E2C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582" y="4332371"/>
              <a:ext cx="25648" cy="25343"/>
            </a:xfrm>
            <a:custGeom>
              <a:avLst/>
              <a:gdLst>
                <a:gd name="T0" fmla="*/ 25 w 49"/>
                <a:gd name="T1" fmla="*/ 3 h 49"/>
                <a:gd name="T2" fmla="*/ 46 w 49"/>
                <a:gd name="T3" fmla="*/ 19 h 49"/>
                <a:gd name="T4" fmla="*/ 47 w 49"/>
                <a:gd name="T5" fmla="*/ 28 h 49"/>
                <a:gd name="T6" fmla="*/ 33 w 49"/>
                <a:gd name="T7" fmla="*/ 46 h 49"/>
                <a:gd name="T8" fmla="*/ 24 w 49"/>
                <a:gd name="T9" fmla="*/ 47 h 49"/>
                <a:gd name="T10" fmla="*/ 3 w 49"/>
                <a:gd name="T11" fmla="*/ 31 h 49"/>
                <a:gd name="T12" fmla="*/ 2 w 49"/>
                <a:gd name="T13" fmla="*/ 22 h 49"/>
                <a:gd name="T14" fmla="*/ 16 w 49"/>
                <a:gd name="T15" fmla="*/ 4 h 49"/>
                <a:gd name="T16" fmla="*/ 25 w 4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3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9" y="21"/>
                    <a:pt x="49" y="25"/>
                    <a:pt x="47" y="2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48"/>
                    <a:pt x="27" y="49"/>
                    <a:pt x="24" y="47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9"/>
                    <a:pt x="0" y="25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91">
              <a:extLst>
                <a:ext uri="{FF2B5EF4-FFF2-40B4-BE49-F238E27FC236}">
                  <a16:creationId xmlns:a16="http://schemas.microsoft.com/office/drawing/2014/main" id="{6E098749-050D-BE40-ACA7-B27DCEB58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208" y="4316800"/>
              <a:ext cx="26259" cy="25038"/>
            </a:xfrm>
            <a:custGeom>
              <a:avLst/>
              <a:gdLst>
                <a:gd name="T0" fmla="*/ 25 w 50"/>
                <a:gd name="T1" fmla="*/ 2 h 48"/>
                <a:gd name="T2" fmla="*/ 46 w 50"/>
                <a:gd name="T3" fmla="*/ 18 h 48"/>
                <a:gd name="T4" fmla="*/ 47 w 50"/>
                <a:gd name="T5" fmla="*/ 27 h 48"/>
                <a:gd name="T6" fmla="*/ 33 w 50"/>
                <a:gd name="T7" fmla="*/ 45 h 48"/>
                <a:gd name="T8" fmla="*/ 25 w 50"/>
                <a:gd name="T9" fmla="*/ 46 h 48"/>
                <a:gd name="T10" fmla="*/ 3 w 50"/>
                <a:gd name="T11" fmla="*/ 30 h 48"/>
                <a:gd name="T12" fmla="*/ 2 w 50"/>
                <a:gd name="T13" fmla="*/ 21 h 48"/>
                <a:gd name="T14" fmla="*/ 16 w 50"/>
                <a:gd name="T15" fmla="*/ 3 h 48"/>
                <a:gd name="T16" fmla="*/ 25 w 50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50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5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92">
              <a:extLst>
                <a:ext uri="{FF2B5EF4-FFF2-40B4-BE49-F238E27FC236}">
                  <a16:creationId xmlns:a16="http://schemas.microsoft.com/office/drawing/2014/main" id="{09A38A76-0B2F-0542-ACFF-500A390AF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834" y="4300617"/>
              <a:ext cx="25954" cy="25038"/>
            </a:xfrm>
            <a:custGeom>
              <a:avLst/>
              <a:gdLst>
                <a:gd name="T0" fmla="*/ 25 w 50"/>
                <a:gd name="T1" fmla="*/ 2 h 48"/>
                <a:gd name="T2" fmla="*/ 47 w 50"/>
                <a:gd name="T3" fmla="*/ 18 h 48"/>
                <a:gd name="T4" fmla="*/ 48 w 50"/>
                <a:gd name="T5" fmla="*/ 27 h 48"/>
                <a:gd name="T6" fmla="*/ 34 w 50"/>
                <a:gd name="T7" fmla="*/ 45 h 48"/>
                <a:gd name="T8" fmla="*/ 25 w 50"/>
                <a:gd name="T9" fmla="*/ 46 h 48"/>
                <a:gd name="T10" fmla="*/ 4 w 50"/>
                <a:gd name="T11" fmla="*/ 30 h 48"/>
                <a:gd name="T12" fmla="*/ 2 w 50"/>
                <a:gd name="T13" fmla="*/ 21 h 48"/>
                <a:gd name="T14" fmla="*/ 16 w 50"/>
                <a:gd name="T15" fmla="*/ 3 h 48"/>
                <a:gd name="T16" fmla="*/ 25 w 50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8">
                  <a:moveTo>
                    <a:pt x="25" y="2"/>
                  </a:moveTo>
                  <a:cubicBezTo>
                    <a:pt x="47" y="18"/>
                    <a:pt x="47" y="18"/>
                    <a:pt x="47" y="18"/>
                  </a:cubicBezTo>
                  <a:cubicBezTo>
                    <a:pt x="49" y="20"/>
                    <a:pt x="50" y="24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8"/>
                    <a:pt x="25" y="46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93">
              <a:extLst>
                <a:ext uri="{FF2B5EF4-FFF2-40B4-BE49-F238E27FC236}">
                  <a16:creationId xmlns:a16="http://schemas.microsoft.com/office/drawing/2014/main" id="{DDBD6434-D128-1441-A246-E207C73A4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8767" y="4284434"/>
              <a:ext cx="25648" cy="25038"/>
            </a:xfrm>
            <a:custGeom>
              <a:avLst/>
              <a:gdLst>
                <a:gd name="T0" fmla="*/ 25 w 49"/>
                <a:gd name="T1" fmla="*/ 2 h 48"/>
                <a:gd name="T2" fmla="*/ 46 w 49"/>
                <a:gd name="T3" fmla="*/ 18 h 48"/>
                <a:gd name="T4" fmla="*/ 47 w 49"/>
                <a:gd name="T5" fmla="*/ 27 h 48"/>
                <a:gd name="T6" fmla="*/ 33 w 49"/>
                <a:gd name="T7" fmla="*/ 45 h 48"/>
                <a:gd name="T8" fmla="*/ 24 w 49"/>
                <a:gd name="T9" fmla="*/ 46 h 48"/>
                <a:gd name="T10" fmla="*/ 3 w 49"/>
                <a:gd name="T11" fmla="*/ 30 h 48"/>
                <a:gd name="T12" fmla="*/ 2 w 49"/>
                <a:gd name="T13" fmla="*/ 21 h 48"/>
                <a:gd name="T14" fmla="*/ 16 w 49"/>
                <a:gd name="T15" fmla="*/ 3 h 48"/>
                <a:gd name="T16" fmla="*/ 25 w 49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94">
              <a:extLst>
                <a:ext uri="{FF2B5EF4-FFF2-40B4-BE49-F238E27FC236}">
                  <a16:creationId xmlns:a16="http://schemas.microsoft.com/office/drawing/2014/main" id="{99839295-D991-4041-9FFD-982EFB8E4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7392" y="4268251"/>
              <a:ext cx="26259" cy="25648"/>
            </a:xfrm>
            <a:custGeom>
              <a:avLst/>
              <a:gdLst>
                <a:gd name="T0" fmla="*/ 25 w 50"/>
                <a:gd name="T1" fmla="*/ 2 h 49"/>
                <a:gd name="T2" fmla="*/ 46 w 50"/>
                <a:gd name="T3" fmla="*/ 18 h 49"/>
                <a:gd name="T4" fmla="*/ 47 w 50"/>
                <a:gd name="T5" fmla="*/ 27 h 49"/>
                <a:gd name="T6" fmla="*/ 33 w 50"/>
                <a:gd name="T7" fmla="*/ 45 h 49"/>
                <a:gd name="T8" fmla="*/ 25 w 50"/>
                <a:gd name="T9" fmla="*/ 47 h 49"/>
                <a:gd name="T10" fmla="*/ 3 w 50"/>
                <a:gd name="T11" fmla="*/ 30 h 49"/>
                <a:gd name="T12" fmla="*/ 2 w 50"/>
                <a:gd name="T13" fmla="*/ 22 h 49"/>
                <a:gd name="T14" fmla="*/ 16 w 50"/>
                <a:gd name="T15" fmla="*/ 3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50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9"/>
                    <a:pt x="25" y="47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2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95">
              <a:extLst>
                <a:ext uri="{FF2B5EF4-FFF2-40B4-BE49-F238E27FC236}">
                  <a16:creationId xmlns:a16="http://schemas.microsoft.com/office/drawing/2014/main" id="{D02B6C4D-7B54-8143-A0FD-CB01D1542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6019" y="4252373"/>
              <a:ext cx="26259" cy="25343"/>
            </a:xfrm>
            <a:custGeom>
              <a:avLst/>
              <a:gdLst>
                <a:gd name="T0" fmla="*/ 25 w 50"/>
                <a:gd name="T1" fmla="*/ 2 h 49"/>
                <a:gd name="T2" fmla="*/ 47 w 50"/>
                <a:gd name="T3" fmla="*/ 19 h 49"/>
                <a:gd name="T4" fmla="*/ 48 w 50"/>
                <a:gd name="T5" fmla="*/ 27 h 49"/>
                <a:gd name="T6" fmla="*/ 34 w 50"/>
                <a:gd name="T7" fmla="*/ 45 h 49"/>
                <a:gd name="T8" fmla="*/ 25 w 50"/>
                <a:gd name="T9" fmla="*/ 47 h 49"/>
                <a:gd name="T10" fmla="*/ 4 w 50"/>
                <a:gd name="T11" fmla="*/ 31 h 49"/>
                <a:gd name="T12" fmla="*/ 2 w 50"/>
                <a:gd name="T13" fmla="*/ 22 h 49"/>
                <a:gd name="T14" fmla="*/ 16 w 50"/>
                <a:gd name="T15" fmla="*/ 4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7" y="19"/>
                    <a:pt x="47" y="19"/>
                    <a:pt x="47" y="19"/>
                  </a:cubicBezTo>
                  <a:cubicBezTo>
                    <a:pt x="49" y="21"/>
                    <a:pt x="50" y="25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9"/>
                    <a:pt x="25" y="4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28"/>
                    <a:pt x="0" y="24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96">
              <a:extLst>
                <a:ext uri="{FF2B5EF4-FFF2-40B4-BE49-F238E27FC236}">
                  <a16:creationId xmlns:a16="http://schemas.microsoft.com/office/drawing/2014/main" id="{9A294010-D472-1E4B-AEAF-C0FF2554B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256" y="4236191"/>
              <a:ext cx="25648" cy="25343"/>
            </a:xfrm>
            <a:custGeom>
              <a:avLst/>
              <a:gdLst>
                <a:gd name="T0" fmla="*/ 25 w 49"/>
                <a:gd name="T1" fmla="*/ 3 h 49"/>
                <a:gd name="T2" fmla="*/ 46 w 49"/>
                <a:gd name="T3" fmla="*/ 19 h 49"/>
                <a:gd name="T4" fmla="*/ 47 w 49"/>
                <a:gd name="T5" fmla="*/ 28 h 49"/>
                <a:gd name="T6" fmla="*/ 33 w 49"/>
                <a:gd name="T7" fmla="*/ 46 h 49"/>
                <a:gd name="T8" fmla="*/ 24 w 49"/>
                <a:gd name="T9" fmla="*/ 47 h 49"/>
                <a:gd name="T10" fmla="*/ 3 w 49"/>
                <a:gd name="T11" fmla="*/ 31 h 49"/>
                <a:gd name="T12" fmla="*/ 2 w 49"/>
                <a:gd name="T13" fmla="*/ 22 h 49"/>
                <a:gd name="T14" fmla="*/ 16 w 49"/>
                <a:gd name="T15" fmla="*/ 4 h 49"/>
                <a:gd name="T16" fmla="*/ 25 w 4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3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9" y="21"/>
                    <a:pt x="49" y="25"/>
                    <a:pt x="47" y="2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48"/>
                    <a:pt x="27" y="49"/>
                    <a:pt x="24" y="47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9"/>
                    <a:pt x="0" y="25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97">
              <a:extLst>
                <a:ext uri="{FF2B5EF4-FFF2-40B4-BE49-F238E27FC236}">
                  <a16:creationId xmlns:a16="http://schemas.microsoft.com/office/drawing/2014/main" id="{D7D0E26E-943C-7041-8608-280E10EC7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3882" y="4220618"/>
              <a:ext cx="25343" cy="25038"/>
            </a:xfrm>
            <a:custGeom>
              <a:avLst/>
              <a:gdLst>
                <a:gd name="T0" fmla="*/ 25 w 49"/>
                <a:gd name="T1" fmla="*/ 2 h 48"/>
                <a:gd name="T2" fmla="*/ 46 w 49"/>
                <a:gd name="T3" fmla="*/ 18 h 48"/>
                <a:gd name="T4" fmla="*/ 47 w 49"/>
                <a:gd name="T5" fmla="*/ 27 h 48"/>
                <a:gd name="T6" fmla="*/ 33 w 49"/>
                <a:gd name="T7" fmla="*/ 45 h 48"/>
                <a:gd name="T8" fmla="*/ 24 w 49"/>
                <a:gd name="T9" fmla="*/ 46 h 48"/>
                <a:gd name="T10" fmla="*/ 3 w 49"/>
                <a:gd name="T11" fmla="*/ 30 h 48"/>
                <a:gd name="T12" fmla="*/ 2 w 49"/>
                <a:gd name="T13" fmla="*/ 21 h 48"/>
                <a:gd name="T14" fmla="*/ 16 w 49"/>
                <a:gd name="T15" fmla="*/ 3 h 48"/>
                <a:gd name="T16" fmla="*/ 25 w 49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98">
              <a:extLst>
                <a:ext uri="{FF2B5EF4-FFF2-40B4-BE49-F238E27FC236}">
                  <a16:creationId xmlns:a16="http://schemas.microsoft.com/office/drawing/2014/main" id="{4066ADE7-6A05-3D45-AA78-3862C5725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2203" y="4204436"/>
              <a:ext cx="26259" cy="25038"/>
            </a:xfrm>
            <a:custGeom>
              <a:avLst/>
              <a:gdLst>
                <a:gd name="T0" fmla="*/ 25 w 50"/>
                <a:gd name="T1" fmla="*/ 2 h 48"/>
                <a:gd name="T2" fmla="*/ 47 w 50"/>
                <a:gd name="T3" fmla="*/ 18 h 48"/>
                <a:gd name="T4" fmla="*/ 48 w 50"/>
                <a:gd name="T5" fmla="*/ 27 h 48"/>
                <a:gd name="T6" fmla="*/ 34 w 50"/>
                <a:gd name="T7" fmla="*/ 45 h 48"/>
                <a:gd name="T8" fmla="*/ 25 w 50"/>
                <a:gd name="T9" fmla="*/ 46 h 48"/>
                <a:gd name="T10" fmla="*/ 4 w 50"/>
                <a:gd name="T11" fmla="*/ 30 h 48"/>
                <a:gd name="T12" fmla="*/ 2 w 50"/>
                <a:gd name="T13" fmla="*/ 21 h 48"/>
                <a:gd name="T14" fmla="*/ 16 w 50"/>
                <a:gd name="T15" fmla="*/ 3 h 48"/>
                <a:gd name="T16" fmla="*/ 25 w 50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8">
                  <a:moveTo>
                    <a:pt x="25" y="2"/>
                  </a:moveTo>
                  <a:cubicBezTo>
                    <a:pt x="47" y="18"/>
                    <a:pt x="47" y="18"/>
                    <a:pt x="47" y="18"/>
                  </a:cubicBezTo>
                  <a:cubicBezTo>
                    <a:pt x="49" y="20"/>
                    <a:pt x="50" y="24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8"/>
                    <a:pt x="25" y="46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99">
              <a:extLst>
                <a:ext uri="{FF2B5EF4-FFF2-40B4-BE49-F238E27FC236}">
                  <a16:creationId xmlns:a16="http://schemas.microsoft.com/office/drawing/2014/main" id="{F1A92F88-A4C6-D24A-AC34-AE15DD13A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1441" y="4188254"/>
              <a:ext cx="25648" cy="25038"/>
            </a:xfrm>
            <a:custGeom>
              <a:avLst/>
              <a:gdLst>
                <a:gd name="T0" fmla="*/ 25 w 49"/>
                <a:gd name="T1" fmla="*/ 2 h 48"/>
                <a:gd name="T2" fmla="*/ 46 w 49"/>
                <a:gd name="T3" fmla="*/ 18 h 48"/>
                <a:gd name="T4" fmla="*/ 47 w 49"/>
                <a:gd name="T5" fmla="*/ 27 h 48"/>
                <a:gd name="T6" fmla="*/ 33 w 49"/>
                <a:gd name="T7" fmla="*/ 45 h 48"/>
                <a:gd name="T8" fmla="*/ 24 w 49"/>
                <a:gd name="T9" fmla="*/ 46 h 48"/>
                <a:gd name="T10" fmla="*/ 3 w 49"/>
                <a:gd name="T11" fmla="*/ 30 h 48"/>
                <a:gd name="T12" fmla="*/ 2 w 49"/>
                <a:gd name="T13" fmla="*/ 21 h 48"/>
                <a:gd name="T14" fmla="*/ 16 w 49"/>
                <a:gd name="T15" fmla="*/ 3 h 48"/>
                <a:gd name="T16" fmla="*/ 25 w 49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00">
              <a:extLst>
                <a:ext uri="{FF2B5EF4-FFF2-40B4-BE49-F238E27FC236}">
                  <a16:creationId xmlns:a16="http://schemas.microsoft.com/office/drawing/2014/main" id="{779B4333-9657-C24D-A8C9-A9C6D9225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0067" y="4172071"/>
              <a:ext cx="25648" cy="25648"/>
            </a:xfrm>
            <a:custGeom>
              <a:avLst/>
              <a:gdLst>
                <a:gd name="T0" fmla="*/ 25 w 49"/>
                <a:gd name="T1" fmla="*/ 2 h 49"/>
                <a:gd name="T2" fmla="*/ 46 w 49"/>
                <a:gd name="T3" fmla="*/ 18 h 49"/>
                <a:gd name="T4" fmla="*/ 47 w 49"/>
                <a:gd name="T5" fmla="*/ 27 h 49"/>
                <a:gd name="T6" fmla="*/ 33 w 49"/>
                <a:gd name="T7" fmla="*/ 45 h 49"/>
                <a:gd name="T8" fmla="*/ 24 w 49"/>
                <a:gd name="T9" fmla="*/ 46 h 49"/>
                <a:gd name="T10" fmla="*/ 3 w 49"/>
                <a:gd name="T11" fmla="*/ 30 h 49"/>
                <a:gd name="T12" fmla="*/ 2 w 49"/>
                <a:gd name="T13" fmla="*/ 22 h 49"/>
                <a:gd name="T14" fmla="*/ 16 w 49"/>
                <a:gd name="T15" fmla="*/ 3 h 49"/>
                <a:gd name="T16" fmla="*/ 25 w 49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9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2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01">
              <a:extLst>
                <a:ext uri="{FF2B5EF4-FFF2-40B4-BE49-F238E27FC236}">
                  <a16:creationId xmlns:a16="http://schemas.microsoft.com/office/drawing/2014/main" id="{38ED892E-5093-C649-A049-C37DE68AF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8695" y="4156193"/>
              <a:ext cx="25954" cy="25343"/>
            </a:xfrm>
            <a:custGeom>
              <a:avLst/>
              <a:gdLst>
                <a:gd name="T0" fmla="*/ 25 w 50"/>
                <a:gd name="T1" fmla="*/ 2 h 49"/>
                <a:gd name="T2" fmla="*/ 46 w 50"/>
                <a:gd name="T3" fmla="*/ 18 h 49"/>
                <a:gd name="T4" fmla="*/ 48 w 50"/>
                <a:gd name="T5" fmla="*/ 27 h 49"/>
                <a:gd name="T6" fmla="*/ 34 w 50"/>
                <a:gd name="T7" fmla="*/ 45 h 49"/>
                <a:gd name="T8" fmla="*/ 25 w 50"/>
                <a:gd name="T9" fmla="*/ 47 h 49"/>
                <a:gd name="T10" fmla="*/ 4 w 50"/>
                <a:gd name="T11" fmla="*/ 31 h 49"/>
                <a:gd name="T12" fmla="*/ 2 w 50"/>
                <a:gd name="T13" fmla="*/ 22 h 49"/>
                <a:gd name="T14" fmla="*/ 16 w 50"/>
                <a:gd name="T15" fmla="*/ 4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1"/>
                    <a:pt x="50" y="25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9"/>
                    <a:pt x="25" y="4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28"/>
                    <a:pt x="0" y="24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02">
              <a:extLst>
                <a:ext uri="{FF2B5EF4-FFF2-40B4-BE49-F238E27FC236}">
                  <a16:creationId xmlns:a16="http://schemas.microsoft.com/office/drawing/2014/main" id="{DE496C23-EAC6-FD41-A295-DD657D0F6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7625" y="4140010"/>
              <a:ext cx="25648" cy="25343"/>
            </a:xfrm>
            <a:custGeom>
              <a:avLst/>
              <a:gdLst>
                <a:gd name="T0" fmla="*/ 25 w 49"/>
                <a:gd name="T1" fmla="*/ 3 h 49"/>
                <a:gd name="T2" fmla="*/ 46 w 49"/>
                <a:gd name="T3" fmla="*/ 19 h 49"/>
                <a:gd name="T4" fmla="*/ 47 w 49"/>
                <a:gd name="T5" fmla="*/ 28 h 49"/>
                <a:gd name="T6" fmla="*/ 33 w 49"/>
                <a:gd name="T7" fmla="*/ 46 h 49"/>
                <a:gd name="T8" fmla="*/ 24 w 49"/>
                <a:gd name="T9" fmla="*/ 47 h 49"/>
                <a:gd name="T10" fmla="*/ 3 w 49"/>
                <a:gd name="T11" fmla="*/ 31 h 49"/>
                <a:gd name="T12" fmla="*/ 2 w 49"/>
                <a:gd name="T13" fmla="*/ 22 h 49"/>
                <a:gd name="T14" fmla="*/ 16 w 49"/>
                <a:gd name="T15" fmla="*/ 4 h 49"/>
                <a:gd name="T16" fmla="*/ 25 w 4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3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9" y="21"/>
                    <a:pt x="49" y="25"/>
                    <a:pt x="47" y="2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48"/>
                    <a:pt x="27" y="49"/>
                    <a:pt x="24" y="47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9"/>
                    <a:pt x="0" y="25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03">
              <a:extLst>
                <a:ext uri="{FF2B5EF4-FFF2-40B4-BE49-F238E27FC236}">
                  <a16:creationId xmlns:a16="http://schemas.microsoft.com/office/drawing/2014/main" id="{033B812B-32FA-8044-93C3-C4E516F07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3809" y="4122300"/>
              <a:ext cx="27480" cy="26564"/>
            </a:xfrm>
            <a:custGeom>
              <a:avLst/>
              <a:gdLst>
                <a:gd name="T0" fmla="*/ 25 w 53"/>
                <a:gd name="T1" fmla="*/ 2 h 51"/>
                <a:gd name="T2" fmla="*/ 49 w 53"/>
                <a:gd name="T3" fmla="*/ 21 h 51"/>
                <a:gd name="T4" fmla="*/ 51 w 53"/>
                <a:gd name="T5" fmla="*/ 29 h 51"/>
                <a:gd name="T6" fmla="*/ 37 w 53"/>
                <a:gd name="T7" fmla="*/ 47 h 51"/>
                <a:gd name="T8" fmla="*/ 28 w 53"/>
                <a:gd name="T9" fmla="*/ 49 h 51"/>
                <a:gd name="T10" fmla="*/ 3 w 53"/>
                <a:gd name="T11" fmla="*/ 30 h 51"/>
                <a:gd name="T12" fmla="*/ 2 w 53"/>
                <a:gd name="T13" fmla="*/ 21 h 51"/>
                <a:gd name="T14" fmla="*/ 16 w 53"/>
                <a:gd name="T15" fmla="*/ 3 h 51"/>
                <a:gd name="T16" fmla="*/ 25 w 53"/>
                <a:gd name="T17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1">
                  <a:moveTo>
                    <a:pt x="25" y="2"/>
                  </a:moveTo>
                  <a:cubicBezTo>
                    <a:pt x="49" y="21"/>
                    <a:pt x="49" y="21"/>
                    <a:pt x="49" y="21"/>
                  </a:cubicBezTo>
                  <a:cubicBezTo>
                    <a:pt x="52" y="23"/>
                    <a:pt x="53" y="27"/>
                    <a:pt x="51" y="29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5" y="50"/>
                    <a:pt x="31" y="51"/>
                    <a:pt x="28" y="49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04">
              <a:extLst>
                <a:ext uri="{FF2B5EF4-FFF2-40B4-BE49-F238E27FC236}">
                  <a16:creationId xmlns:a16="http://schemas.microsoft.com/office/drawing/2014/main" id="{41F964BC-6BE0-9249-AD97-FAEB977C7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3955" y="4349471"/>
              <a:ext cx="30228" cy="30839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19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3 w 58"/>
                <a:gd name="T13" fmla="*/ 29 h 59"/>
                <a:gd name="T14" fmla="*/ 22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05">
              <a:extLst>
                <a:ext uri="{FF2B5EF4-FFF2-40B4-BE49-F238E27FC236}">
                  <a16:creationId xmlns:a16="http://schemas.microsoft.com/office/drawing/2014/main" id="{128BB470-40A8-CE4F-96EF-B8639B963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0750" y="4332371"/>
              <a:ext cx="30533" cy="3022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6 w 58"/>
                <a:gd name="T5" fmla="*/ 30 h 58"/>
                <a:gd name="T6" fmla="*/ 37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3 w 58"/>
                <a:gd name="T13" fmla="*/ 29 h 58"/>
                <a:gd name="T14" fmla="*/ 22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6"/>
                    <a:pt x="56" y="30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06">
              <a:extLst>
                <a:ext uri="{FF2B5EF4-FFF2-40B4-BE49-F238E27FC236}">
                  <a16:creationId xmlns:a16="http://schemas.microsoft.com/office/drawing/2014/main" id="{ECDC3637-EC39-B94F-A7EF-B5E321E28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850" y="4314662"/>
              <a:ext cx="30228" cy="30839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20 h 59"/>
                <a:gd name="T4" fmla="*/ 55 w 58"/>
                <a:gd name="T5" fmla="*/ 30 h 59"/>
                <a:gd name="T6" fmla="*/ 36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7" y="22"/>
                    <a:pt x="58" y="27"/>
                    <a:pt x="55" y="3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07">
              <a:extLst>
                <a:ext uri="{FF2B5EF4-FFF2-40B4-BE49-F238E27FC236}">
                  <a16:creationId xmlns:a16="http://schemas.microsoft.com/office/drawing/2014/main" id="{194E495D-D1A6-E54F-AE96-9AFEAA3A5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951" y="4297564"/>
              <a:ext cx="30228" cy="3022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5 w 58"/>
                <a:gd name="T5" fmla="*/ 30 h 58"/>
                <a:gd name="T6" fmla="*/ 36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2 w 58"/>
                <a:gd name="T13" fmla="*/ 29 h 58"/>
                <a:gd name="T14" fmla="*/ 21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6"/>
                    <a:pt x="55" y="3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08">
              <a:extLst>
                <a:ext uri="{FF2B5EF4-FFF2-40B4-BE49-F238E27FC236}">
                  <a16:creationId xmlns:a16="http://schemas.microsoft.com/office/drawing/2014/main" id="{DF568794-BC77-D643-9C85-336496F5C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1745" y="4279854"/>
              <a:ext cx="30533" cy="30533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20 h 59"/>
                <a:gd name="T4" fmla="*/ 55 w 58"/>
                <a:gd name="T5" fmla="*/ 30 h 59"/>
                <a:gd name="T6" fmla="*/ 36 w 58"/>
                <a:gd name="T7" fmla="*/ 55 h 59"/>
                <a:gd name="T8" fmla="*/ 25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7" y="22"/>
                    <a:pt x="58" y="27"/>
                    <a:pt x="55" y="3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4" y="58"/>
                    <a:pt x="29" y="59"/>
                    <a:pt x="25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09">
              <a:extLst>
                <a:ext uri="{FF2B5EF4-FFF2-40B4-BE49-F238E27FC236}">
                  <a16:creationId xmlns:a16="http://schemas.microsoft.com/office/drawing/2014/main" id="{F349923E-77DA-8844-B76E-2978753A0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8233" y="4262755"/>
              <a:ext cx="30839" cy="30228"/>
            </a:xfrm>
            <a:custGeom>
              <a:avLst/>
              <a:gdLst>
                <a:gd name="T0" fmla="*/ 33 w 59"/>
                <a:gd name="T1" fmla="*/ 3 h 58"/>
                <a:gd name="T2" fmla="*/ 55 w 59"/>
                <a:gd name="T3" fmla="*/ 19 h 58"/>
                <a:gd name="T4" fmla="*/ 56 w 59"/>
                <a:gd name="T5" fmla="*/ 30 h 58"/>
                <a:gd name="T6" fmla="*/ 37 w 59"/>
                <a:gd name="T7" fmla="*/ 55 h 58"/>
                <a:gd name="T8" fmla="*/ 26 w 59"/>
                <a:gd name="T9" fmla="*/ 56 h 58"/>
                <a:gd name="T10" fmla="*/ 4 w 59"/>
                <a:gd name="T11" fmla="*/ 39 h 58"/>
                <a:gd name="T12" fmla="*/ 3 w 59"/>
                <a:gd name="T13" fmla="*/ 29 h 58"/>
                <a:gd name="T14" fmla="*/ 22 w 59"/>
                <a:gd name="T15" fmla="*/ 4 h 58"/>
                <a:gd name="T16" fmla="*/ 33 w 59"/>
                <a:gd name="T17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8">
                  <a:moveTo>
                    <a:pt x="33" y="3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6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30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5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10">
              <a:extLst>
                <a:ext uri="{FF2B5EF4-FFF2-40B4-BE49-F238E27FC236}">
                  <a16:creationId xmlns:a16="http://schemas.microsoft.com/office/drawing/2014/main" id="{7BDD5C3D-2986-EF4C-AA40-D1143B81A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5333" y="4245657"/>
              <a:ext cx="30839" cy="29923"/>
            </a:xfrm>
            <a:custGeom>
              <a:avLst/>
              <a:gdLst>
                <a:gd name="T0" fmla="*/ 33 w 59"/>
                <a:gd name="T1" fmla="*/ 2 h 58"/>
                <a:gd name="T2" fmla="*/ 55 w 59"/>
                <a:gd name="T3" fmla="*/ 19 h 58"/>
                <a:gd name="T4" fmla="*/ 56 w 59"/>
                <a:gd name="T5" fmla="*/ 29 h 58"/>
                <a:gd name="T6" fmla="*/ 37 w 59"/>
                <a:gd name="T7" fmla="*/ 54 h 58"/>
                <a:gd name="T8" fmla="*/ 26 w 59"/>
                <a:gd name="T9" fmla="*/ 55 h 58"/>
                <a:gd name="T10" fmla="*/ 4 w 59"/>
                <a:gd name="T11" fmla="*/ 39 h 58"/>
                <a:gd name="T12" fmla="*/ 3 w 59"/>
                <a:gd name="T13" fmla="*/ 28 h 58"/>
                <a:gd name="T14" fmla="*/ 22 w 59"/>
                <a:gd name="T15" fmla="*/ 4 h 58"/>
                <a:gd name="T16" fmla="*/ 33 w 59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8">
                  <a:moveTo>
                    <a:pt x="33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1"/>
                    <a:pt x="59" y="26"/>
                    <a:pt x="56" y="29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7"/>
                    <a:pt x="30" y="58"/>
                    <a:pt x="26" y="5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11">
              <a:extLst>
                <a:ext uri="{FF2B5EF4-FFF2-40B4-BE49-F238E27FC236}">
                  <a16:creationId xmlns:a16="http://schemas.microsoft.com/office/drawing/2014/main" id="{E21B359C-3A0D-7F41-8384-8021CA725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2434" y="4227947"/>
              <a:ext cx="30228" cy="30533"/>
            </a:xfrm>
            <a:custGeom>
              <a:avLst/>
              <a:gdLst>
                <a:gd name="T0" fmla="*/ 33 w 58"/>
                <a:gd name="T1" fmla="*/ 3 h 59"/>
                <a:gd name="T2" fmla="*/ 54 w 58"/>
                <a:gd name="T3" fmla="*/ 19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39 h 59"/>
                <a:gd name="T12" fmla="*/ 3 w 58"/>
                <a:gd name="T13" fmla="*/ 29 h 59"/>
                <a:gd name="T14" fmla="*/ 22 w 58"/>
                <a:gd name="T15" fmla="*/ 4 h 59"/>
                <a:gd name="T16" fmla="*/ 33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3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12">
              <a:extLst>
                <a:ext uri="{FF2B5EF4-FFF2-40B4-BE49-F238E27FC236}">
                  <a16:creationId xmlns:a16="http://schemas.microsoft.com/office/drawing/2014/main" id="{3D47980C-7C92-4648-979F-269C3D114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9532" y="4210543"/>
              <a:ext cx="30228" cy="3022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6 w 58"/>
                <a:gd name="T5" fmla="*/ 29 h 58"/>
                <a:gd name="T6" fmla="*/ 37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3 w 58"/>
                <a:gd name="T13" fmla="*/ 28 h 58"/>
                <a:gd name="T14" fmla="*/ 22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1"/>
                    <a:pt x="58" y="26"/>
                    <a:pt x="56" y="29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7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13">
              <a:extLst>
                <a:ext uri="{FF2B5EF4-FFF2-40B4-BE49-F238E27FC236}">
                  <a16:creationId xmlns:a16="http://schemas.microsoft.com/office/drawing/2014/main" id="{21F206A2-AE5D-694C-9E89-6F7E8E607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6327" y="4192834"/>
              <a:ext cx="30533" cy="30839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19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3 w 58"/>
                <a:gd name="T13" fmla="*/ 29 h 59"/>
                <a:gd name="T14" fmla="*/ 22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14">
              <a:extLst>
                <a:ext uri="{FF2B5EF4-FFF2-40B4-BE49-F238E27FC236}">
                  <a16:creationId xmlns:a16="http://schemas.microsoft.com/office/drawing/2014/main" id="{765E72F5-4CA7-D34D-B741-8FE47DA47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426" y="4175734"/>
              <a:ext cx="30228" cy="3022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5 w 58"/>
                <a:gd name="T5" fmla="*/ 30 h 58"/>
                <a:gd name="T6" fmla="*/ 36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2 w 58"/>
                <a:gd name="T13" fmla="*/ 28 h 58"/>
                <a:gd name="T14" fmla="*/ 21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1"/>
                    <a:pt x="58" y="26"/>
                    <a:pt x="55" y="3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15">
              <a:extLst>
                <a:ext uri="{FF2B5EF4-FFF2-40B4-BE49-F238E27FC236}">
                  <a16:creationId xmlns:a16="http://schemas.microsoft.com/office/drawing/2014/main" id="{D6C12BE2-276B-5D46-BDBD-8B70089F0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0527" y="4158025"/>
              <a:ext cx="30228" cy="30839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19 h 59"/>
                <a:gd name="T4" fmla="*/ 55 w 58"/>
                <a:gd name="T5" fmla="*/ 30 h 59"/>
                <a:gd name="T6" fmla="*/ 36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7"/>
                    <a:pt x="55" y="3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16">
              <a:extLst>
                <a:ext uri="{FF2B5EF4-FFF2-40B4-BE49-F238E27FC236}">
                  <a16:creationId xmlns:a16="http://schemas.microsoft.com/office/drawing/2014/main" id="{8222A225-5B71-A24A-8555-162EE1798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6405" y="4140316"/>
              <a:ext cx="30839" cy="30839"/>
            </a:xfrm>
            <a:custGeom>
              <a:avLst/>
              <a:gdLst>
                <a:gd name="T0" fmla="*/ 32 w 59"/>
                <a:gd name="T1" fmla="*/ 2 h 59"/>
                <a:gd name="T2" fmla="*/ 55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3 w 59"/>
                <a:gd name="T13" fmla="*/ 28 h 59"/>
                <a:gd name="T14" fmla="*/ 22 w 59"/>
                <a:gd name="T15" fmla="*/ 4 h 59"/>
                <a:gd name="T16" fmla="*/ 32 w 59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5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17">
              <a:extLst>
                <a:ext uri="{FF2B5EF4-FFF2-40B4-BE49-F238E27FC236}">
                  <a16:creationId xmlns:a16="http://schemas.microsoft.com/office/drawing/2014/main" id="{CB046A04-3705-AC47-8C07-2EE4761EC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9306" y="4162910"/>
              <a:ext cx="43358" cy="39999"/>
            </a:xfrm>
            <a:custGeom>
              <a:avLst/>
              <a:gdLst>
                <a:gd name="T0" fmla="*/ 33 w 83"/>
                <a:gd name="T1" fmla="*/ 3 h 77"/>
                <a:gd name="T2" fmla="*/ 79 w 83"/>
                <a:gd name="T3" fmla="*/ 38 h 77"/>
                <a:gd name="T4" fmla="*/ 80 w 83"/>
                <a:gd name="T5" fmla="*/ 49 h 77"/>
                <a:gd name="T6" fmla="*/ 62 w 83"/>
                <a:gd name="T7" fmla="*/ 73 h 77"/>
                <a:gd name="T8" fmla="*/ 50 w 83"/>
                <a:gd name="T9" fmla="*/ 74 h 77"/>
                <a:gd name="T10" fmla="*/ 4 w 83"/>
                <a:gd name="T11" fmla="*/ 40 h 77"/>
                <a:gd name="T12" fmla="*/ 3 w 83"/>
                <a:gd name="T13" fmla="*/ 28 h 77"/>
                <a:gd name="T14" fmla="*/ 21 w 83"/>
                <a:gd name="T15" fmla="*/ 4 h 77"/>
                <a:gd name="T16" fmla="*/ 33 w 83"/>
                <a:gd name="T17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77">
                  <a:moveTo>
                    <a:pt x="33" y="3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2" y="40"/>
                    <a:pt x="83" y="45"/>
                    <a:pt x="80" y="49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9" y="76"/>
                    <a:pt x="54" y="77"/>
                    <a:pt x="50" y="74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18">
              <a:extLst>
                <a:ext uri="{FF2B5EF4-FFF2-40B4-BE49-F238E27FC236}">
                  <a16:creationId xmlns:a16="http://schemas.microsoft.com/office/drawing/2014/main" id="{9058F192-EE2C-9240-96C3-DCC86DF7F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1902" y="4185199"/>
              <a:ext cx="47633" cy="43663"/>
            </a:xfrm>
            <a:custGeom>
              <a:avLst/>
              <a:gdLst>
                <a:gd name="T0" fmla="*/ 32 w 91"/>
                <a:gd name="T1" fmla="*/ 3 h 84"/>
                <a:gd name="T2" fmla="*/ 87 w 91"/>
                <a:gd name="T3" fmla="*/ 44 h 84"/>
                <a:gd name="T4" fmla="*/ 89 w 91"/>
                <a:gd name="T5" fmla="*/ 56 h 84"/>
                <a:gd name="T6" fmla="*/ 70 w 91"/>
                <a:gd name="T7" fmla="*/ 79 h 84"/>
                <a:gd name="T8" fmla="*/ 59 w 91"/>
                <a:gd name="T9" fmla="*/ 81 h 84"/>
                <a:gd name="T10" fmla="*/ 4 w 91"/>
                <a:gd name="T11" fmla="*/ 40 h 84"/>
                <a:gd name="T12" fmla="*/ 3 w 91"/>
                <a:gd name="T13" fmla="*/ 28 h 84"/>
                <a:gd name="T14" fmla="*/ 21 w 91"/>
                <a:gd name="T15" fmla="*/ 4 h 84"/>
                <a:gd name="T16" fmla="*/ 32 w 91"/>
                <a:gd name="T17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84">
                  <a:moveTo>
                    <a:pt x="32" y="3"/>
                  </a:moveTo>
                  <a:cubicBezTo>
                    <a:pt x="87" y="44"/>
                    <a:pt x="87" y="44"/>
                    <a:pt x="87" y="44"/>
                  </a:cubicBezTo>
                  <a:cubicBezTo>
                    <a:pt x="91" y="47"/>
                    <a:pt x="91" y="52"/>
                    <a:pt x="89" y="56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8" y="83"/>
                    <a:pt x="62" y="84"/>
                    <a:pt x="59" y="81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19">
              <a:extLst>
                <a:ext uri="{FF2B5EF4-FFF2-40B4-BE49-F238E27FC236}">
                  <a16:creationId xmlns:a16="http://schemas.microsoft.com/office/drawing/2014/main" id="{B8230351-7443-8144-BB7D-88F869C1B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4804" y="4207489"/>
              <a:ext cx="60151" cy="53128"/>
            </a:xfrm>
            <a:custGeom>
              <a:avLst/>
              <a:gdLst>
                <a:gd name="T0" fmla="*/ 32 w 115"/>
                <a:gd name="T1" fmla="*/ 3 h 102"/>
                <a:gd name="T2" fmla="*/ 110 w 115"/>
                <a:gd name="T3" fmla="*/ 62 h 102"/>
                <a:gd name="T4" fmla="*/ 112 w 115"/>
                <a:gd name="T5" fmla="*/ 74 h 102"/>
                <a:gd name="T6" fmla="*/ 94 w 115"/>
                <a:gd name="T7" fmla="*/ 98 h 102"/>
                <a:gd name="T8" fmla="*/ 82 w 115"/>
                <a:gd name="T9" fmla="*/ 99 h 102"/>
                <a:gd name="T10" fmla="*/ 4 w 115"/>
                <a:gd name="T11" fmla="*/ 40 h 102"/>
                <a:gd name="T12" fmla="*/ 2 w 115"/>
                <a:gd name="T13" fmla="*/ 28 h 102"/>
                <a:gd name="T14" fmla="*/ 21 w 115"/>
                <a:gd name="T15" fmla="*/ 5 h 102"/>
                <a:gd name="T16" fmla="*/ 32 w 115"/>
                <a:gd name="T17" fmla="*/ 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02">
                  <a:moveTo>
                    <a:pt x="32" y="3"/>
                  </a:moveTo>
                  <a:cubicBezTo>
                    <a:pt x="110" y="62"/>
                    <a:pt x="110" y="62"/>
                    <a:pt x="110" y="62"/>
                  </a:cubicBezTo>
                  <a:cubicBezTo>
                    <a:pt x="114" y="65"/>
                    <a:pt x="115" y="70"/>
                    <a:pt x="112" y="74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1" y="101"/>
                    <a:pt x="86" y="102"/>
                    <a:pt x="82" y="9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20">
              <a:extLst>
                <a:ext uri="{FF2B5EF4-FFF2-40B4-BE49-F238E27FC236}">
                  <a16:creationId xmlns:a16="http://schemas.microsoft.com/office/drawing/2014/main" id="{DF27E191-1762-004D-8425-321E771E5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095" y="4229779"/>
              <a:ext cx="36335" cy="35114"/>
            </a:xfrm>
            <a:custGeom>
              <a:avLst/>
              <a:gdLst>
                <a:gd name="T0" fmla="*/ 33 w 70"/>
                <a:gd name="T1" fmla="*/ 3 h 67"/>
                <a:gd name="T2" fmla="*/ 65 w 70"/>
                <a:gd name="T3" fmla="*/ 28 h 67"/>
                <a:gd name="T4" fmla="*/ 67 w 70"/>
                <a:gd name="T5" fmla="*/ 39 h 67"/>
                <a:gd name="T6" fmla="*/ 49 w 70"/>
                <a:gd name="T7" fmla="*/ 63 h 67"/>
                <a:gd name="T8" fmla="*/ 37 w 70"/>
                <a:gd name="T9" fmla="*/ 65 h 67"/>
                <a:gd name="T10" fmla="*/ 5 w 70"/>
                <a:gd name="T11" fmla="*/ 40 h 67"/>
                <a:gd name="T12" fmla="*/ 3 w 70"/>
                <a:gd name="T13" fmla="*/ 28 h 67"/>
                <a:gd name="T14" fmla="*/ 21 w 70"/>
                <a:gd name="T15" fmla="*/ 5 h 67"/>
                <a:gd name="T16" fmla="*/ 33 w 70"/>
                <a:gd name="T17" fmla="*/ 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67">
                  <a:moveTo>
                    <a:pt x="33" y="3"/>
                  </a:moveTo>
                  <a:cubicBezTo>
                    <a:pt x="65" y="28"/>
                    <a:pt x="65" y="28"/>
                    <a:pt x="65" y="28"/>
                  </a:cubicBezTo>
                  <a:cubicBezTo>
                    <a:pt x="69" y="31"/>
                    <a:pt x="70" y="36"/>
                    <a:pt x="67" y="39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6" y="67"/>
                    <a:pt x="41" y="67"/>
                    <a:pt x="37" y="65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21">
              <a:extLst>
                <a:ext uri="{FF2B5EF4-FFF2-40B4-BE49-F238E27FC236}">
                  <a16:creationId xmlns:a16="http://schemas.microsoft.com/office/drawing/2014/main" id="{0A95E25C-A14A-F34B-8648-EB1341146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3199" y="4188254"/>
              <a:ext cx="31449" cy="31144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22">
              <a:extLst>
                <a:ext uri="{FF2B5EF4-FFF2-40B4-BE49-F238E27FC236}">
                  <a16:creationId xmlns:a16="http://schemas.microsoft.com/office/drawing/2014/main" id="{A1CD8B56-CFF8-A04E-9205-F0E551BAB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6709" y="4205962"/>
              <a:ext cx="31449" cy="31144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23">
              <a:extLst>
                <a:ext uri="{FF2B5EF4-FFF2-40B4-BE49-F238E27FC236}">
                  <a16:creationId xmlns:a16="http://schemas.microsoft.com/office/drawing/2014/main" id="{DC03EF52-1CB4-0B4F-97E0-9C9B671B4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610" y="4223672"/>
              <a:ext cx="32060" cy="31144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8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59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24">
              <a:extLst>
                <a:ext uri="{FF2B5EF4-FFF2-40B4-BE49-F238E27FC236}">
                  <a16:creationId xmlns:a16="http://schemas.microsoft.com/office/drawing/2014/main" id="{4ADC57EE-9C58-BE45-A2E8-AC687A39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3120" y="4241381"/>
              <a:ext cx="31755" cy="31144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8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59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25">
              <a:extLst>
                <a:ext uri="{FF2B5EF4-FFF2-40B4-BE49-F238E27FC236}">
                  <a16:creationId xmlns:a16="http://schemas.microsoft.com/office/drawing/2014/main" id="{A012D7B1-14A5-AB42-86F9-D8AC6C9BC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632" y="4259091"/>
              <a:ext cx="31755" cy="31144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8 h 60"/>
                <a:gd name="T14" fmla="*/ 21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26">
              <a:extLst>
                <a:ext uri="{FF2B5EF4-FFF2-40B4-BE49-F238E27FC236}">
                  <a16:creationId xmlns:a16="http://schemas.microsoft.com/office/drawing/2014/main" id="{BDFAAEC3-87DD-A64B-9D95-707F3B972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0142" y="4276801"/>
              <a:ext cx="31755" cy="31144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39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8 h 60"/>
                <a:gd name="T14" fmla="*/ 21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27">
              <a:extLst>
                <a:ext uri="{FF2B5EF4-FFF2-40B4-BE49-F238E27FC236}">
                  <a16:creationId xmlns:a16="http://schemas.microsoft.com/office/drawing/2014/main" id="{AD045D26-AC9C-4549-A0B7-50CE9A26E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3654" y="4294509"/>
              <a:ext cx="31755" cy="31144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39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9 h 60"/>
                <a:gd name="T14" fmla="*/ 21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28">
              <a:extLst>
                <a:ext uri="{FF2B5EF4-FFF2-40B4-BE49-F238E27FC236}">
                  <a16:creationId xmlns:a16="http://schemas.microsoft.com/office/drawing/2014/main" id="{65D86869-5273-D94D-B07F-6BCD324EB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7164" y="4312524"/>
              <a:ext cx="31755" cy="30839"/>
            </a:xfrm>
            <a:custGeom>
              <a:avLst/>
              <a:gdLst>
                <a:gd name="T0" fmla="*/ 33 w 61"/>
                <a:gd name="T1" fmla="*/ 2 h 59"/>
                <a:gd name="T2" fmla="*/ 56 w 61"/>
                <a:gd name="T3" fmla="*/ 20 h 59"/>
                <a:gd name="T4" fmla="*/ 58 w 61"/>
                <a:gd name="T5" fmla="*/ 31 h 59"/>
                <a:gd name="T6" fmla="*/ 39 w 61"/>
                <a:gd name="T7" fmla="*/ 55 h 59"/>
                <a:gd name="T8" fmla="*/ 28 w 61"/>
                <a:gd name="T9" fmla="*/ 57 h 59"/>
                <a:gd name="T10" fmla="*/ 5 w 61"/>
                <a:gd name="T11" fmla="*/ 39 h 59"/>
                <a:gd name="T12" fmla="*/ 3 w 61"/>
                <a:gd name="T13" fmla="*/ 28 h 59"/>
                <a:gd name="T14" fmla="*/ 21 w 61"/>
                <a:gd name="T15" fmla="*/ 4 h 59"/>
                <a:gd name="T16" fmla="*/ 33 w 61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59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1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59"/>
                    <a:pt x="28" y="57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29">
              <a:extLst>
                <a:ext uri="{FF2B5EF4-FFF2-40B4-BE49-F238E27FC236}">
                  <a16:creationId xmlns:a16="http://schemas.microsoft.com/office/drawing/2014/main" id="{44906655-98E8-4941-8E41-8AC4AE2E6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0675" y="4330235"/>
              <a:ext cx="31449" cy="31144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30">
              <a:extLst>
                <a:ext uri="{FF2B5EF4-FFF2-40B4-BE49-F238E27FC236}">
                  <a16:creationId xmlns:a16="http://schemas.microsoft.com/office/drawing/2014/main" id="{6C067420-869C-774C-AE2F-CA69200B5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185" y="4347944"/>
              <a:ext cx="31449" cy="31144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31">
              <a:extLst>
                <a:ext uri="{FF2B5EF4-FFF2-40B4-BE49-F238E27FC236}">
                  <a16:creationId xmlns:a16="http://schemas.microsoft.com/office/drawing/2014/main" id="{DEF253AF-E8B4-6747-B63E-9E2B22D21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7697" y="4365653"/>
              <a:ext cx="31449" cy="31144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32">
              <a:extLst>
                <a:ext uri="{FF2B5EF4-FFF2-40B4-BE49-F238E27FC236}">
                  <a16:creationId xmlns:a16="http://schemas.microsoft.com/office/drawing/2014/main" id="{AEAA6463-C5E9-F247-BC34-C5DD82804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208" y="4383362"/>
              <a:ext cx="31449" cy="31144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33">
              <a:extLst>
                <a:ext uri="{FF2B5EF4-FFF2-40B4-BE49-F238E27FC236}">
                  <a16:creationId xmlns:a16="http://schemas.microsoft.com/office/drawing/2014/main" id="{FBE2608B-3C83-D643-B728-7210A10F8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207" y="4215733"/>
              <a:ext cx="31449" cy="31449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34">
              <a:extLst>
                <a:ext uri="{FF2B5EF4-FFF2-40B4-BE49-F238E27FC236}">
                  <a16:creationId xmlns:a16="http://schemas.microsoft.com/office/drawing/2014/main" id="{BED7ABEC-7583-B349-90A8-649A89070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717" y="4233442"/>
              <a:ext cx="31449" cy="31449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5 h 60"/>
                <a:gd name="T8" fmla="*/ 27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35">
              <a:extLst>
                <a:ext uri="{FF2B5EF4-FFF2-40B4-BE49-F238E27FC236}">
                  <a16:creationId xmlns:a16="http://schemas.microsoft.com/office/drawing/2014/main" id="{6C8CAF58-24F7-ED40-9BD6-11AB77917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228" y="4251152"/>
              <a:ext cx="31449" cy="31144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5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36">
              <a:extLst>
                <a:ext uri="{FF2B5EF4-FFF2-40B4-BE49-F238E27FC236}">
                  <a16:creationId xmlns:a16="http://schemas.microsoft.com/office/drawing/2014/main" id="{C95950A1-21C0-9E43-9E24-EDF8895CC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2739" y="4268862"/>
              <a:ext cx="31449" cy="31144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37">
              <a:extLst>
                <a:ext uri="{FF2B5EF4-FFF2-40B4-BE49-F238E27FC236}">
                  <a16:creationId xmlns:a16="http://schemas.microsoft.com/office/drawing/2014/main" id="{7EA7C02B-C0F9-A54D-B0A4-49FD6FE51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6250" y="4286571"/>
              <a:ext cx="31449" cy="31144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38">
              <a:extLst>
                <a:ext uri="{FF2B5EF4-FFF2-40B4-BE49-F238E27FC236}">
                  <a16:creationId xmlns:a16="http://schemas.microsoft.com/office/drawing/2014/main" id="{C9471986-5C81-F747-9112-2274DD65E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9761" y="4304280"/>
              <a:ext cx="31449" cy="31144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39">
              <a:extLst>
                <a:ext uri="{FF2B5EF4-FFF2-40B4-BE49-F238E27FC236}">
                  <a16:creationId xmlns:a16="http://schemas.microsoft.com/office/drawing/2014/main" id="{250E34B7-EA5E-5640-8420-0119AF8A3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3272" y="4321990"/>
              <a:ext cx="31449" cy="31144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40">
              <a:extLst>
                <a:ext uri="{FF2B5EF4-FFF2-40B4-BE49-F238E27FC236}">
                  <a16:creationId xmlns:a16="http://schemas.microsoft.com/office/drawing/2014/main" id="{C5337F22-F62C-E548-B19A-88E8C6FE2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6783" y="4339700"/>
              <a:ext cx="31144" cy="31144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41">
              <a:extLst>
                <a:ext uri="{FF2B5EF4-FFF2-40B4-BE49-F238E27FC236}">
                  <a16:creationId xmlns:a16="http://schemas.microsoft.com/office/drawing/2014/main" id="{00236084-13DB-354A-BFA5-818C5D79A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9684" y="4357409"/>
              <a:ext cx="31755" cy="31144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42">
              <a:extLst>
                <a:ext uri="{FF2B5EF4-FFF2-40B4-BE49-F238E27FC236}">
                  <a16:creationId xmlns:a16="http://schemas.microsoft.com/office/drawing/2014/main" id="{80F24E19-EAAA-6D49-BBCD-B4A2CB355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3193" y="4375119"/>
              <a:ext cx="31755" cy="31144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43">
              <a:extLst>
                <a:ext uri="{FF2B5EF4-FFF2-40B4-BE49-F238E27FC236}">
                  <a16:creationId xmlns:a16="http://schemas.microsoft.com/office/drawing/2014/main" id="{B4693048-D73D-0947-A66A-B319D0FAA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6706" y="4392828"/>
              <a:ext cx="31755" cy="31144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9 h 60"/>
                <a:gd name="T14" fmla="*/ 21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44">
              <a:extLst>
                <a:ext uri="{FF2B5EF4-FFF2-40B4-BE49-F238E27FC236}">
                  <a16:creationId xmlns:a16="http://schemas.microsoft.com/office/drawing/2014/main" id="{72086555-FF11-404D-83E2-3A141E025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7015" y="4247488"/>
              <a:ext cx="31449" cy="31449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45">
              <a:extLst>
                <a:ext uri="{FF2B5EF4-FFF2-40B4-BE49-F238E27FC236}">
                  <a16:creationId xmlns:a16="http://schemas.microsoft.com/office/drawing/2014/main" id="{29E5063A-1859-E74F-B410-C9B85B918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0527" y="4265197"/>
              <a:ext cx="31449" cy="31144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46">
              <a:extLst>
                <a:ext uri="{FF2B5EF4-FFF2-40B4-BE49-F238E27FC236}">
                  <a16:creationId xmlns:a16="http://schemas.microsoft.com/office/drawing/2014/main" id="{6393B905-837A-4C40-A319-69AFDE639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4037" y="4282907"/>
              <a:ext cx="31144" cy="31144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47">
              <a:extLst>
                <a:ext uri="{FF2B5EF4-FFF2-40B4-BE49-F238E27FC236}">
                  <a16:creationId xmlns:a16="http://schemas.microsoft.com/office/drawing/2014/main" id="{E78B77A5-6253-D74B-BA53-DA070739B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7549" y="4300617"/>
              <a:ext cx="31144" cy="31144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48">
              <a:extLst>
                <a:ext uri="{FF2B5EF4-FFF2-40B4-BE49-F238E27FC236}">
                  <a16:creationId xmlns:a16="http://schemas.microsoft.com/office/drawing/2014/main" id="{904462EE-17B9-964E-A6D7-121A073F5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1059" y="4318326"/>
              <a:ext cx="31144" cy="31144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49">
              <a:extLst>
                <a:ext uri="{FF2B5EF4-FFF2-40B4-BE49-F238E27FC236}">
                  <a16:creationId xmlns:a16="http://schemas.microsoft.com/office/drawing/2014/main" id="{B9E2C758-2C23-6847-84A5-2C272AF25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4571" y="4336036"/>
              <a:ext cx="31144" cy="31144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50">
              <a:extLst>
                <a:ext uri="{FF2B5EF4-FFF2-40B4-BE49-F238E27FC236}">
                  <a16:creationId xmlns:a16="http://schemas.microsoft.com/office/drawing/2014/main" id="{91313990-00EE-D740-A9F8-3B7170E41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081" y="4353745"/>
              <a:ext cx="31144" cy="31144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51">
              <a:extLst>
                <a:ext uri="{FF2B5EF4-FFF2-40B4-BE49-F238E27FC236}">
                  <a16:creationId xmlns:a16="http://schemas.microsoft.com/office/drawing/2014/main" id="{6912189B-54A1-F346-9829-F4A58CB4A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1593" y="4371454"/>
              <a:ext cx="31144" cy="31144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52">
              <a:extLst>
                <a:ext uri="{FF2B5EF4-FFF2-40B4-BE49-F238E27FC236}">
                  <a16:creationId xmlns:a16="http://schemas.microsoft.com/office/drawing/2014/main" id="{0DB217C6-731C-8C49-B146-1D9FA54B9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102" y="4389164"/>
              <a:ext cx="31144" cy="31144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9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53">
              <a:extLst>
                <a:ext uri="{FF2B5EF4-FFF2-40B4-BE49-F238E27FC236}">
                  <a16:creationId xmlns:a16="http://schemas.microsoft.com/office/drawing/2014/main" id="{BF46F22B-A1BF-D449-850B-F5B64540F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614" y="4406874"/>
              <a:ext cx="31144" cy="31144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8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5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9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7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54">
              <a:extLst>
                <a:ext uri="{FF2B5EF4-FFF2-40B4-BE49-F238E27FC236}">
                  <a16:creationId xmlns:a16="http://schemas.microsoft.com/office/drawing/2014/main" id="{03FBA41D-F403-7E45-AA53-16C00C331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2124" y="4424583"/>
              <a:ext cx="41220" cy="38778"/>
            </a:xfrm>
            <a:custGeom>
              <a:avLst/>
              <a:gdLst>
                <a:gd name="T0" fmla="*/ 32 w 79"/>
                <a:gd name="T1" fmla="*/ 3 h 75"/>
                <a:gd name="T2" fmla="*/ 75 w 79"/>
                <a:gd name="T3" fmla="*/ 35 h 75"/>
                <a:gd name="T4" fmla="*/ 76 w 79"/>
                <a:gd name="T5" fmla="*/ 47 h 75"/>
                <a:gd name="T6" fmla="*/ 58 w 79"/>
                <a:gd name="T7" fmla="*/ 71 h 75"/>
                <a:gd name="T8" fmla="*/ 46 w 79"/>
                <a:gd name="T9" fmla="*/ 72 h 75"/>
                <a:gd name="T10" fmla="*/ 4 w 79"/>
                <a:gd name="T11" fmla="*/ 40 h 75"/>
                <a:gd name="T12" fmla="*/ 3 w 79"/>
                <a:gd name="T13" fmla="*/ 28 h 75"/>
                <a:gd name="T14" fmla="*/ 21 w 79"/>
                <a:gd name="T15" fmla="*/ 5 h 75"/>
                <a:gd name="T16" fmla="*/ 32 w 79"/>
                <a:gd name="T17" fmla="*/ 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75">
                  <a:moveTo>
                    <a:pt x="32" y="3"/>
                  </a:moveTo>
                  <a:cubicBezTo>
                    <a:pt x="75" y="35"/>
                    <a:pt x="75" y="35"/>
                    <a:pt x="75" y="35"/>
                  </a:cubicBezTo>
                  <a:cubicBezTo>
                    <a:pt x="78" y="38"/>
                    <a:pt x="79" y="43"/>
                    <a:pt x="76" y="47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5" y="74"/>
                    <a:pt x="50" y="75"/>
                    <a:pt x="46" y="7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55">
              <a:extLst>
                <a:ext uri="{FF2B5EF4-FFF2-40B4-BE49-F238E27FC236}">
                  <a16:creationId xmlns:a16="http://schemas.microsoft.com/office/drawing/2014/main" id="{6FC6AAF9-9C53-2443-BE15-2E99E2EF6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5796" y="4251762"/>
              <a:ext cx="31755" cy="31144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39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1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59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56">
              <a:extLst>
                <a:ext uri="{FF2B5EF4-FFF2-40B4-BE49-F238E27FC236}">
                  <a16:creationId xmlns:a16="http://schemas.microsoft.com/office/drawing/2014/main" id="{036AA9A6-38F4-3B42-8E4A-EE502991B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9306" y="4269473"/>
              <a:ext cx="31144" cy="31144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57">
              <a:extLst>
                <a:ext uri="{FF2B5EF4-FFF2-40B4-BE49-F238E27FC236}">
                  <a16:creationId xmlns:a16="http://schemas.microsoft.com/office/drawing/2014/main" id="{D6B03545-ADB4-0047-A2E5-163A4F365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817" y="4287182"/>
              <a:ext cx="31144" cy="31144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58">
              <a:extLst>
                <a:ext uri="{FF2B5EF4-FFF2-40B4-BE49-F238E27FC236}">
                  <a16:creationId xmlns:a16="http://schemas.microsoft.com/office/drawing/2014/main" id="{883C3030-0659-AC42-AB3F-C99ABA727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6328" y="4304892"/>
              <a:ext cx="31144" cy="31144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8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5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1" y="60"/>
                    <a:pt x="28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59">
              <a:extLst>
                <a:ext uri="{FF2B5EF4-FFF2-40B4-BE49-F238E27FC236}">
                  <a16:creationId xmlns:a16="http://schemas.microsoft.com/office/drawing/2014/main" id="{9B1E505C-55FA-F541-9520-54615E50D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839" y="4322600"/>
              <a:ext cx="31144" cy="31144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8 h 60"/>
                <a:gd name="T10" fmla="*/ 4 w 60"/>
                <a:gd name="T11" fmla="*/ 40 h 60"/>
                <a:gd name="T12" fmla="*/ 3 w 60"/>
                <a:gd name="T13" fmla="*/ 29 h 60"/>
                <a:gd name="T14" fmla="*/ 21 w 60"/>
                <a:gd name="T15" fmla="*/ 5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8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0">
              <a:extLst>
                <a:ext uri="{FF2B5EF4-FFF2-40B4-BE49-F238E27FC236}">
                  <a16:creationId xmlns:a16="http://schemas.microsoft.com/office/drawing/2014/main" id="{FDEEAEEB-806A-3C46-AF39-A23A9161F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50" y="4340310"/>
              <a:ext cx="31144" cy="31144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8 h 60"/>
                <a:gd name="T10" fmla="*/ 4 w 60"/>
                <a:gd name="T11" fmla="*/ 40 h 60"/>
                <a:gd name="T12" fmla="*/ 3 w 60"/>
                <a:gd name="T13" fmla="*/ 29 h 60"/>
                <a:gd name="T14" fmla="*/ 21 w 60"/>
                <a:gd name="T15" fmla="*/ 5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8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1">
              <a:extLst>
                <a:ext uri="{FF2B5EF4-FFF2-40B4-BE49-F238E27FC236}">
                  <a16:creationId xmlns:a16="http://schemas.microsoft.com/office/drawing/2014/main" id="{500C2CE3-E932-D54B-B1CF-7C1667505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6860" y="4358326"/>
              <a:ext cx="31144" cy="31144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2">
              <a:extLst>
                <a:ext uri="{FF2B5EF4-FFF2-40B4-BE49-F238E27FC236}">
                  <a16:creationId xmlns:a16="http://schemas.microsoft.com/office/drawing/2014/main" id="{4BC7F858-916F-DB4B-90DC-B5982039D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0372" y="4376034"/>
              <a:ext cx="31144" cy="31144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7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7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3">
              <a:extLst>
                <a:ext uri="{FF2B5EF4-FFF2-40B4-BE49-F238E27FC236}">
                  <a16:creationId xmlns:a16="http://schemas.microsoft.com/office/drawing/2014/main" id="{78408F7A-FB26-844F-ACB2-96D827C41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3882" y="4393744"/>
              <a:ext cx="31144" cy="31144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4">
              <a:extLst>
                <a:ext uri="{FF2B5EF4-FFF2-40B4-BE49-F238E27FC236}">
                  <a16:creationId xmlns:a16="http://schemas.microsoft.com/office/drawing/2014/main" id="{DEC188E8-227D-114C-A444-6C1F3FD94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7394" y="4411453"/>
              <a:ext cx="31144" cy="31144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5">
              <a:extLst>
                <a:ext uri="{FF2B5EF4-FFF2-40B4-BE49-F238E27FC236}">
                  <a16:creationId xmlns:a16="http://schemas.microsoft.com/office/drawing/2014/main" id="{41A2D5DB-8814-914E-811E-A653EC90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0904" y="4429164"/>
              <a:ext cx="41220" cy="38472"/>
            </a:xfrm>
            <a:custGeom>
              <a:avLst/>
              <a:gdLst>
                <a:gd name="T0" fmla="*/ 32 w 79"/>
                <a:gd name="T1" fmla="*/ 3 h 74"/>
                <a:gd name="T2" fmla="*/ 75 w 79"/>
                <a:gd name="T3" fmla="*/ 35 h 74"/>
                <a:gd name="T4" fmla="*/ 76 w 79"/>
                <a:gd name="T5" fmla="*/ 46 h 74"/>
                <a:gd name="T6" fmla="*/ 58 w 79"/>
                <a:gd name="T7" fmla="*/ 70 h 74"/>
                <a:gd name="T8" fmla="*/ 47 w 79"/>
                <a:gd name="T9" fmla="*/ 72 h 74"/>
                <a:gd name="T10" fmla="*/ 4 w 79"/>
                <a:gd name="T11" fmla="*/ 39 h 74"/>
                <a:gd name="T12" fmla="*/ 3 w 79"/>
                <a:gd name="T13" fmla="*/ 28 h 74"/>
                <a:gd name="T14" fmla="*/ 21 w 79"/>
                <a:gd name="T15" fmla="*/ 4 h 74"/>
                <a:gd name="T16" fmla="*/ 32 w 79"/>
                <a:gd name="T1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74">
                  <a:moveTo>
                    <a:pt x="32" y="3"/>
                  </a:moveTo>
                  <a:cubicBezTo>
                    <a:pt x="75" y="35"/>
                    <a:pt x="75" y="35"/>
                    <a:pt x="75" y="35"/>
                  </a:cubicBezTo>
                  <a:cubicBezTo>
                    <a:pt x="78" y="38"/>
                    <a:pt x="79" y="43"/>
                    <a:pt x="76" y="46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5" y="74"/>
                    <a:pt x="50" y="74"/>
                    <a:pt x="47" y="72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6">
              <a:extLst>
                <a:ext uri="{FF2B5EF4-FFF2-40B4-BE49-F238E27FC236}">
                  <a16:creationId xmlns:a16="http://schemas.microsoft.com/office/drawing/2014/main" id="{5097157E-756E-B747-8ABB-465E9311A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102" y="4455116"/>
              <a:ext cx="30839" cy="30839"/>
            </a:xfrm>
            <a:custGeom>
              <a:avLst/>
              <a:gdLst>
                <a:gd name="T0" fmla="*/ 33 w 59"/>
                <a:gd name="T1" fmla="*/ 3 h 59"/>
                <a:gd name="T2" fmla="*/ 55 w 59"/>
                <a:gd name="T3" fmla="*/ 20 h 59"/>
                <a:gd name="T4" fmla="*/ 56 w 59"/>
                <a:gd name="T5" fmla="*/ 31 h 59"/>
                <a:gd name="T6" fmla="*/ 38 w 59"/>
                <a:gd name="T7" fmla="*/ 55 h 59"/>
                <a:gd name="T8" fmla="*/ 27 w 59"/>
                <a:gd name="T9" fmla="*/ 57 h 59"/>
                <a:gd name="T10" fmla="*/ 4 w 59"/>
                <a:gd name="T11" fmla="*/ 40 h 59"/>
                <a:gd name="T12" fmla="*/ 3 w 59"/>
                <a:gd name="T13" fmla="*/ 29 h 59"/>
                <a:gd name="T14" fmla="*/ 22 w 59"/>
                <a:gd name="T15" fmla="*/ 4 h 59"/>
                <a:gd name="T16" fmla="*/ 33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3" y="3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8" y="22"/>
                    <a:pt x="59" y="27"/>
                    <a:pt x="56" y="31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5" y="58"/>
                    <a:pt x="30" y="59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7">
              <a:extLst>
                <a:ext uri="{FF2B5EF4-FFF2-40B4-BE49-F238E27FC236}">
                  <a16:creationId xmlns:a16="http://schemas.microsoft.com/office/drawing/2014/main" id="{98ECA41D-961C-FB4E-B7F0-CEEDB6955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5643" y="4343363"/>
              <a:ext cx="191751" cy="174042"/>
            </a:xfrm>
            <a:custGeom>
              <a:avLst/>
              <a:gdLst>
                <a:gd name="T0" fmla="*/ 176 w 628"/>
                <a:gd name="T1" fmla="*/ 0 h 570"/>
                <a:gd name="T2" fmla="*/ 628 w 628"/>
                <a:gd name="T3" fmla="*/ 340 h 570"/>
                <a:gd name="T4" fmla="*/ 451 w 628"/>
                <a:gd name="T5" fmla="*/ 570 h 570"/>
                <a:gd name="T6" fmla="*/ 0 w 628"/>
                <a:gd name="T7" fmla="*/ 230 h 570"/>
                <a:gd name="T8" fmla="*/ 176 w 628"/>
                <a:gd name="T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570">
                  <a:moveTo>
                    <a:pt x="176" y="0"/>
                  </a:moveTo>
                  <a:lnTo>
                    <a:pt x="628" y="340"/>
                  </a:lnTo>
                  <a:lnTo>
                    <a:pt x="451" y="570"/>
                  </a:lnTo>
                  <a:lnTo>
                    <a:pt x="0" y="2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8">
              <a:extLst>
                <a:ext uri="{FF2B5EF4-FFF2-40B4-BE49-F238E27FC236}">
                  <a16:creationId xmlns:a16="http://schemas.microsoft.com/office/drawing/2014/main" id="{3D7C0A47-FB78-A54E-8539-EACBCE793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7167" y="3930245"/>
              <a:ext cx="494645" cy="373121"/>
            </a:xfrm>
            <a:custGeom>
              <a:avLst/>
              <a:gdLst>
                <a:gd name="T0" fmla="*/ 0 w 1620"/>
                <a:gd name="T1" fmla="*/ 0 h 1222"/>
                <a:gd name="T2" fmla="*/ 1620 w 1620"/>
                <a:gd name="T3" fmla="*/ 1222 h 1222"/>
                <a:gd name="T4" fmla="*/ 752 w 1620"/>
                <a:gd name="T5" fmla="*/ 569 h 1222"/>
                <a:gd name="T6" fmla="*/ 0 w 1620"/>
                <a:gd name="T7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0" h="1222">
                  <a:moveTo>
                    <a:pt x="0" y="0"/>
                  </a:moveTo>
                  <a:lnTo>
                    <a:pt x="1620" y="1222"/>
                  </a:lnTo>
                  <a:lnTo>
                    <a:pt x="752" y="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6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9">
              <a:extLst>
                <a:ext uri="{FF2B5EF4-FFF2-40B4-BE49-F238E27FC236}">
                  <a16:creationId xmlns:a16="http://schemas.microsoft.com/office/drawing/2014/main" id="{0854D784-62BF-134C-B77B-C0BA0621C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6780" y="4103980"/>
              <a:ext cx="265032" cy="199385"/>
            </a:xfrm>
            <a:custGeom>
              <a:avLst/>
              <a:gdLst>
                <a:gd name="T0" fmla="*/ 0 w 868"/>
                <a:gd name="T1" fmla="*/ 0 h 653"/>
                <a:gd name="T2" fmla="*/ 868 w 868"/>
                <a:gd name="T3" fmla="*/ 653 h 653"/>
                <a:gd name="T4" fmla="*/ 868 w 868"/>
                <a:gd name="T5" fmla="*/ 653 h 653"/>
                <a:gd name="T6" fmla="*/ 0 w 868"/>
                <a:gd name="T7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8" h="653">
                  <a:moveTo>
                    <a:pt x="0" y="0"/>
                  </a:moveTo>
                  <a:lnTo>
                    <a:pt x="868" y="653"/>
                  </a:lnTo>
                  <a:lnTo>
                    <a:pt x="868" y="6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70">
              <a:extLst>
                <a:ext uri="{FF2B5EF4-FFF2-40B4-BE49-F238E27FC236}">
                  <a16:creationId xmlns:a16="http://schemas.microsoft.com/office/drawing/2014/main" id="{FDD62CEF-C483-FA4D-A581-86D8FE798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901" y="3930245"/>
              <a:ext cx="509912" cy="373121"/>
            </a:xfrm>
            <a:custGeom>
              <a:avLst/>
              <a:gdLst>
                <a:gd name="T0" fmla="*/ 0 w 1670"/>
                <a:gd name="T1" fmla="*/ 370 h 1222"/>
                <a:gd name="T2" fmla="*/ 50 w 1670"/>
                <a:gd name="T3" fmla="*/ 0 h 1222"/>
                <a:gd name="T4" fmla="*/ 802 w 1670"/>
                <a:gd name="T5" fmla="*/ 569 h 1222"/>
                <a:gd name="T6" fmla="*/ 1670 w 1670"/>
                <a:gd name="T7" fmla="*/ 1222 h 1222"/>
                <a:gd name="T8" fmla="*/ 65 w 1670"/>
                <a:gd name="T9" fmla="*/ 418 h 1222"/>
                <a:gd name="T10" fmla="*/ 0 w 1670"/>
                <a:gd name="T11" fmla="*/ 37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0" h="1222">
                  <a:moveTo>
                    <a:pt x="0" y="370"/>
                  </a:moveTo>
                  <a:lnTo>
                    <a:pt x="50" y="0"/>
                  </a:lnTo>
                  <a:lnTo>
                    <a:pt x="802" y="569"/>
                  </a:lnTo>
                  <a:lnTo>
                    <a:pt x="1670" y="1222"/>
                  </a:lnTo>
                  <a:lnTo>
                    <a:pt x="65" y="418"/>
                  </a:lnTo>
                  <a:lnTo>
                    <a:pt x="0" y="370"/>
                  </a:lnTo>
                  <a:close/>
                </a:path>
              </a:pathLst>
            </a:custGeom>
            <a:solidFill>
              <a:srgbClr val="515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71">
              <a:extLst>
                <a:ext uri="{FF2B5EF4-FFF2-40B4-BE49-F238E27FC236}">
                  <a16:creationId xmlns:a16="http://schemas.microsoft.com/office/drawing/2014/main" id="{A9800A2C-796F-7147-99B0-D072AC9C0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374" y="3930245"/>
              <a:ext cx="534949" cy="426555"/>
            </a:xfrm>
            <a:custGeom>
              <a:avLst/>
              <a:gdLst>
                <a:gd name="T0" fmla="*/ 0 w 1024"/>
                <a:gd name="T1" fmla="*/ 214 h 820"/>
                <a:gd name="T2" fmla="*/ 399 w 1024"/>
                <a:gd name="T3" fmla="*/ 517 h 820"/>
                <a:gd name="T4" fmla="*/ 798 w 1024"/>
                <a:gd name="T5" fmla="*/ 820 h 820"/>
                <a:gd name="T6" fmla="*/ 899 w 1024"/>
                <a:gd name="T7" fmla="*/ 789 h 820"/>
                <a:gd name="T8" fmla="*/ 1024 w 1024"/>
                <a:gd name="T9" fmla="*/ 752 h 820"/>
                <a:gd name="T10" fmla="*/ 528 w 1024"/>
                <a:gd name="T11" fmla="*/ 376 h 820"/>
                <a:gd name="T12" fmla="*/ 32 w 1024"/>
                <a:gd name="T13" fmla="*/ 0 h 820"/>
                <a:gd name="T14" fmla="*/ 15 w 1024"/>
                <a:gd name="T15" fmla="*/ 119 h 820"/>
                <a:gd name="T16" fmla="*/ 0 w 1024"/>
                <a:gd name="T17" fmla="*/ 214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4" h="820">
                  <a:moveTo>
                    <a:pt x="0" y="214"/>
                  </a:moveTo>
                  <a:cubicBezTo>
                    <a:pt x="133" y="315"/>
                    <a:pt x="266" y="416"/>
                    <a:pt x="399" y="517"/>
                  </a:cubicBezTo>
                  <a:cubicBezTo>
                    <a:pt x="532" y="618"/>
                    <a:pt x="665" y="719"/>
                    <a:pt x="798" y="820"/>
                  </a:cubicBezTo>
                  <a:cubicBezTo>
                    <a:pt x="830" y="810"/>
                    <a:pt x="863" y="800"/>
                    <a:pt x="899" y="789"/>
                  </a:cubicBezTo>
                  <a:cubicBezTo>
                    <a:pt x="937" y="778"/>
                    <a:pt x="979" y="765"/>
                    <a:pt x="1024" y="752"/>
                  </a:cubicBezTo>
                  <a:cubicBezTo>
                    <a:pt x="858" y="626"/>
                    <a:pt x="693" y="501"/>
                    <a:pt x="528" y="376"/>
                  </a:cubicBezTo>
                  <a:cubicBezTo>
                    <a:pt x="363" y="250"/>
                    <a:pt x="198" y="125"/>
                    <a:pt x="32" y="0"/>
                  </a:cubicBezTo>
                  <a:cubicBezTo>
                    <a:pt x="26" y="43"/>
                    <a:pt x="20" y="82"/>
                    <a:pt x="15" y="119"/>
                  </a:cubicBezTo>
                  <a:cubicBezTo>
                    <a:pt x="9" y="153"/>
                    <a:pt x="5" y="185"/>
                    <a:pt x="0" y="214"/>
                  </a:cubicBezTo>
                  <a:close/>
                </a:path>
              </a:pathLst>
            </a:custGeom>
            <a:solidFill>
              <a:srgbClr val="849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72">
              <a:extLst>
                <a:ext uri="{FF2B5EF4-FFF2-40B4-BE49-F238E27FC236}">
                  <a16:creationId xmlns:a16="http://schemas.microsoft.com/office/drawing/2014/main" id="{ABA84CC1-7D76-3345-91FD-07BFA0FE8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374" y="3930245"/>
              <a:ext cx="534949" cy="426555"/>
            </a:xfrm>
            <a:custGeom>
              <a:avLst/>
              <a:gdLst>
                <a:gd name="T0" fmla="*/ 32 w 1024"/>
                <a:gd name="T1" fmla="*/ 0 h 820"/>
                <a:gd name="T2" fmla="*/ 528 w 1024"/>
                <a:gd name="T3" fmla="*/ 376 h 820"/>
                <a:gd name="T4" fmla="*/ 1024 w 1024"/>
                <a:gd name="T5" fmla="*/ 752 h 820"/>
                <a:gd name="T6" fmla="*/ 899 w 1024"/>
                <a:gd name="T7" fmla="*/ 789 h 820"/>
                <a:gd name="T8" fmla="*/ 798 w 1024"/>
                <a:gd name="T9" fmla="*/ 820 h 820"/>
                <a:gd name="T10" fmla="*/ 399 w 1024"/>
                <a:gd name="T11" fmla="*/ 517 h 820"/>
                <a:gd name="T12" fmla="*/ 0 w 1024"/>
                <a:gd name="T13" fmla="*/ 214 h 820"/>
                <a:gd name="T14" fmla="*/ 15 w 1024"/>
                <a:gd name="T15" fmla="*/ 119 h 820"/>
                <a:gd name="T16" fmla="*/ 32 w 1024"/>
                <a:gd name="T17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4" h="820">
                  <a:moveTo>
                    <a:pt x="32" y="0"/>
                  </a:moveTo>
                  <a:cubicBezTo>
                    <a:pt x="198" y="125"/>
                    <a:pt x="363" y="250"/>
                    <a:pt x="528" y="376"/>
                  </a:cubicBezTo>
                  <a:cubicBezTo>
                    <a:pt x="693" y="501"/>
                    <a:pt x="858" y="626"/>
                    <a:pt x="1024" y="752"/>
                  </a:cubicBezTo>
                  <a:cubicBezTo>
                    <a:pt x="979" y="765"/>
                    <a:pt x="937" y="778"/>
                    <a:pt x="899" y="789"/>
                  </a:cubicBezTo>
                  <a:cubicBezTo>
                    <a:pt x="863" y="800"/>
                    <a:pt x="830" y="810"/>
                    <a:pt x="798" y="820"/>
                  </a:cubicBezTo>
                  <a:cubicBezTo>
                    <a:pt x="665" y="719"/>
                    <a:pt x="532" y="618"/>
                    <a:pt x="399" y="517"/>
                  </a:cubicBezTo>
                  <a:cubicBezTo>
                    <a:pt x="266" y="416"/>
                    <a:pt x="133" y="315"/>
                    <a:pt x="0" y="214"/>
                  </a:cubicBezTo>
                  <a:cubicBezTo>
                    <a:pt x="5" y="185"/>
                    <a:pt x="9" y="153"/>
                    <a:pt x="15" y="119"/>
                  </a:cubicBezTo>
                  <a:cubicBezTo>
                    <a:pt x="20" y="82"/>
                    <a:pt x="26" y="43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73">
              <a:extLst>
                <a:ext uri="{FF2B5EF4-FFF2-40B4-BE49-F238E27FC236}">
                  <a16:creationId xmlns:a16="http://schemas.microsoft.com/office/drawing/2014/main" id="{6C0EFD43-615D-1844-AE7E-AF7B3E4D5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4110" y="4033142"/>
              <a:ext cx="279383" cy="213430"/>
            </a:xfrm>
            <a:custGeom>
              <a:avLst/>
              <a:gdLst>
                <a:gd name="T0" fmla="*/ 7 w 535"/>
                <a:gd name="T1" fmla="*/ 0 h 410"/>
                <a:gd name="T2" fmla="*/ 271 w 535"/>
                <a:gd name="T3" fmla="*/ 200 h 410"/>
                <a:gd name="T4" fmla="*/ 535 w 535"/>
                <a:gd name="T5" fmla="*/ 401 h 410"/>
                <a:gd name="T6" fmla="*/ 518 w 535"/>
                <a:gd name="T7" fmla="*/ 410 h 410"/>
                <a:gd name="T8" fmla="*/ 259 w 535"/>
                <a:gd name="T9" fmla="*/ 213 h 410"/>
                <a:gd name="T10" fmla="*/ 0 w 535"/>
                <a:gd name="T11" fmla="*/ 16 h 410"/>
                <a:gd name="T12" fmla="*/ 7 w 535"/>
                <a:gd name="T13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410">
                  <a:moveTo>
                    <a:pt x="7" y="0"/>
                  </a:moveTo>
                  <a:cubicBezTo>
                    <a:pt x="95" y="67"/>
                    <a:pt x="183" y="133"/>
                    <a:pt x="271" y="200"/>
                  </a:cubicBezTo>
                  <a:cubicBezTo>
                    <a:pt x="359" y="267"/>
                    <a:pt x="447" y="334"/>
                    <a:pt x="535" y="401"/>
                  </a:cubicBezTo>
                  <a:cubicBezTo>
                    <a:pt x="529" y="404"/>
                    <a:pt x="524" y="407"/>
                    <a:pt x="518" y="410"/>
                  </a:cubicBezTo>
                  <a:cubicBezTo>
                    <a:pt x="432" y="344"/>
                    <a:pt x="345" y="278"/>
                    <a:pt x="259" y="213"/>
                  </a:cubicBezTo>
                  <a:cubicBezTo>
                    <a:pt x="172" y="147"/>
                    <a:pt x="86" y="82"/>
                    <a:pt x="0" y="16"/>
                  </a:cubicBezTo>
                  <a:cubicBezTo>
                    <a:pt x="2" y="11"/>
                    <a:pt x="4" y="5"/>
                    <a:pt x="7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74">
              <a:extLst>
                <a:ext uri="{FF2B5EF4-FFF2-40B4-BE49-F238E27FC236}">
                  <a16:creationId xmlns:a16="http://schemas.microsoft.com/office/drawing/2014/main" id="{0E291641-87CA-A040-94BA-6F9D312B5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822" y="4000472"/>
              <a:ext cx="388693" cy="294038"/>
            </a:xfrm>
            <a:custGeom>
              <a:avLst/>
              <a:gdLst>
                <a:gd name="T0" fmla="*/ 3 w 744"/>
                <a:gd name="T1" fmla="*/ 0 h 565"/>
                <a:gd name="T2" fmla="*/ 373 w 744"/>
                <a:gd name="T3" fmla="*/ 281 h 565"/>
                <a:gd name="T4" fmla="*/ 744 w 744"/>
                <a:gd name="T5" fmla="*/ 562 h 565"/>
                <a:gd name="T6" fmla="*/ 735 w 744"/>
                <a:gd name="T7" fmla="*/ 565 h 565"/>
                <a:gd name="T8" fmla="*/ 368 w 744"/>
                <a:gd name="T9" fmla="*/ 287 h 565"/>
                <a:gd name="T10" fmla="*/ 0 w 744"/>
                <a:gd name="T11" fmla="*/ 9 h 565"/>
                <a:gd name="T12" fmla="*/ 3 w 744"/>
                <a:gd name="T13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4" h="565">
                  <a:moveTo>
                    <a:pt x="3" y="0"/>
                  </a:moveTo>
                  <a:cubicBezTo>
                    <a:pt x="126" y="94"/>
                    <a:pt x="250" y="187"/>
                    <a:pt x="373" y="281"/>
                  </a:cubicBezTo>
                  <a:cubicBezTo>
                    <a:pt x="497" y="374"/>
                    <a:pt x="620" y="468"/>
                    <a:pt x="744" y="562"/>
                  </a:cubicBezTo>
                  <a:cubicBezTo>
                    <a:pt x="741" y="563"/>
                    <a:pt x="738" y="564"/>
                    <a:pt x="735" y="565"/>
                  </a:cubicBezTo>
                  <a:cubicBezTo>
                    <a:pt x="612" y="472"/>
                    <a:pt x="490" y="380"/>
                    <a:pt x="368" y="287"/>
                  </a:cubicBezTo>
                  <a:cubicBezTo>
                    <a:pt x="245" y="194"/>
                    <a:pt x="123" y="101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75">
              <a:extLst>
                <a:ext uri="{FF2B5EF4-FFF2-40B4-BE49-F238E27FC236}">
                  <a16:creationId xmlns:a16="http://schemas.microsoft.com/office/drawing/2014/main" id="{EC25BA90-2DCD-1A48-98FE-116987D46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778" y="4021845"/>
              <a:ext cx="170683" cy="148393"/>
            </a:xfrm>
            <a:custGeom>
              <a:avLst/>
              <a:gdLst>
                <a:gd name="T0" fmla="*/ 29 w 327"/>
                <a:gd name="T1" fmla="*/ 64 h 285"/>
                <a:gd name="T2" fmla="*/ 30 w 327"/>
                <a:gd name="T3" fmla="*/ 66 h 285"/>
                <a:gd name="T4" fmla="*/ 32 w 327"/>
                <a:gd name="T5" fmla="*/ 61 h 285"/>
                <a:gd name="T6" fmla="*/ 179 w 327"/>
                <a:gd name="T7" fmla="*/ 173 h 285"/>
                <a:gd name="T8" fmla="*/ 327 w 327"/>
                <a:gd name="T9" fmla="*/ 285 h 285"/>
                <a:gd name="T10" fmla="*/ 327 w 327"/>
                <a:gd name="T11" fmla="*/ 285 h 285"/>
                <a:gd name="T12" fmla="*/ 180 w 327"/>
                <a:gd name="T13" fmla="*/ 173 h 285"/>
                <a:gd name="T14" fmla="*/ 32 w 327"/>
                <a:gd name="T15" fmla="*/ 61 h 285"/>
                <a:gd name="T16" fmla="*/ 41 w 327"/>
                <a:gd name="T17" fmla="*/ 32 h 285"/>
                <a:gd name="T18" fmla="*/ 51 w 327"/>
                <a:gd name="T19" fmla="*/ 1 h 285"/>
                <a:gd name="T20" fmla="*/ 49 w 327"/>
                <a:gd name="T21" fmla="*/ 0 h 285"/>
                <a:gd name="T22" fmla="*/ 39 w 327"/>
                <a:gd name="T23" fmla="*/ 31 h 285"/>
                <a:gd name="T24" fmla="*/ 30 w 327"/>
                <a:gd name="T25" fmla="*/ 59 h 285"/>
                <a:gd name="T26" fmla="*/ 0 w 327"/>
                <a:gd name="T27" fmla="*/ 37 h 285"/>
                <a:gd name="T28" fmla="*/ 0 w 327"/>
                <a:gd name="T29" fmla="*/ 37 h 285"/>
                <a:gd name="T30" fmla="*/ 30 w 327"/>
                <a:gd name="T31" fmla="*/ 60 h 285"/>
                <a:gd name="T32" fmla="*/ 29 w 327"/>
                <a:gd name="T33" fmla="*/ 6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7" h="285">
                  <a:moveTo>
                    <a:pt x="29" y="64"/>
                  </a:moveTo>
                  <a:cubicBezTo>
                    <a:pt x="29" y="65"/>
                    <a:pt x="30" y="65"/>
                    <a:pt x="30" y="66"/>
                  </a:cubicBezTo>
                  <a:cubicBezTo>
                    <a:pt x="31" y="64"/>
                    <a:pt x="31" y="63"/>
                    <a:pt x="32" y="61"/>
                  </a:cubicBezTo>
                  <a:cubicBezTo>
                    <a:pt x="81" y="99"/>
                    <a:pt x="130" y="136"/>
                    <a:pt x="179" y="173"/>
                  </a:cubicBezTo>
                  <a:cubicBezTo>
                    <a:pt x="229" y="211"/>
                    <a:pt x="278" y="248"/>
                    <a:pt x="327" y="285"/>
                  </a:cubicBezTo>
                  <a:cubicBezTo>
                    <a:pt x="327" y="285"/>
                    <a:pt x="327" y="285"/>
                    <a:pt x="327" y="285"/>
                  </a:cubicBezTo>
                  <a:cubicBezTo>
                    <a:pt x="278" y="248"/>
                    <a:pt x="229" y="210"/>
                    <a:pt x="180" y="173"/>
                  </a:cubicBezTo>
                  <a:cubicBezTo>
                    <a:pt x="130" y="135"/>
                    <a:pt x="81" y="98"/>
                    <a:pt x="32" y="61"/>
                  </a:cubicBezTo>
                  <a:cubicBezTo>
                    <a:pt x="35" y="51"/>
                    <a:pt x="38" y="42"/>
                    <a:pt x="41" y="32"/>
                  </a:cubicBezTo>
                  <a:cubicBezTo>
                    <a:pt x="44" y="22"/>
                    <a:pt x="48" y="12"/>
                    <a:pt x="51" y="1"/>
                  </a:cubicBezTo>
                  <a:cubicBezTo>
                    <a:pt x="50" y="1"/>
                    <a:pt x="50" y="0"/>
                    <a:pt x="49" y="0"/>
                  </a:cubicBezTo>
                  <a:cubicBezTo>
                    <a:pt x="46" y="10"/>
                    <a:pt x="42" y="21"/>
                    <a:pt x="39" y="31"/>
                  </a:cubicBezTo>
                  <a:cubicBezTo>
                    <a:pt x="36" y="40"/>
                    <a:pt x="33" y="50"/>
                    <a:pt x="30" y="59"/>
                  </a:cubicBezTo>
                  <a:cubicBezTo>
                    <a:pt x="20" y="52"/>
                    <a:pt x="10" y="44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45"/>
                    <a:pt x="20" y="52"/>
                    <a:pt x="30" y="60"/>
                  </a:cubicBezTo>
                  <a:cubicBezTo>
                    <a:pt x="30" y="61"/>
                    <a:pt x="29" y="63"/>
                    <a:pt x="29" y="64"/>
                  </a:cubicBezTo>
                  <a:close/>
                </a:path>
              </a:pathLst>
            </a:custGeom>
            <a:solidFill>
              <a:srgbClr val="606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76">
              <a:extLst>
                <a:ext uri="{FF2B5EF4-FFF2-40B4-BE49-F238E27FC236}">
                  <a16:creationId xmlns:a16="http://schemas.microsoft.com/office/drawing/2014/main" id="{72B7EC8B-5C13-B34D-9177-2141AE079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1287" y="4041691"/>
              <a:ext cx="15267" cy="22900"/>
            </a:xfrm>
            <a:custGeom>
              <a:avLst/>
              <a:gdLst>
                <a:gd name="T0" fmla="*/ 11 w 29"/>
                <a:gd name="T1" fmla="*/ 0 h 44"/>
                <a:gd name="T2" fmla="*/ 29 w 29"/>
                <a:gd name="T3" fmla="*/ 14 h 44"/>
                <a:gd name="T4" fmla="*/ 18 w 29"/>
                <a:gd name="T5" fmla="*/ 44 h 44"/>
                <a:gd name="T6" fmla="*/ 0 w 29"/>
                <a:gd name="T7" fmla="*/ 31 h 44"/>
                <a:gd name="T8" fmla="*/ 11 w 29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4">
                  <a:moveTo>
                    <a:pt x="11" y="0"/>
                  </a:moveTo>
                  <a:cubicBezTo>
                    <a:pt x="17" y="4"/>
                    <a:pt x="23" y="9"/>
                    <a:pt x="29" y="14"/>
                  </a:cubicBezTo>
                  <a:cubicBezTo>
                    <a:pt x="25" y="24"/>
                    <a:pt x="21" y="34"/>
                    <a:pt x="18" y="44"/>
                  </a:cubicBezTo>
                  <a:cubicBezTo>
                    <a:pt x="12" y="39"/>
                    <a:pt x="6" y="35"/>
                    <a:pt x="0" y="31"/>
                  </a:cubicBezTo>
                  <a:cubicBezTo>
                    <a:pt x="4" y="21"/>
                    <a:pt x="7" y="10"/>
                    <a:pt x="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77">
              <a:extLst>
                <a:ext uri="{FF2B5EF4-FFF2-40B4-BE49-F238E27FC236}">
                  <a16:creationId xmlns:a16="http://schemas.microsoft.com/office/drawing/2014/main" id="{E2A87281-FB54-394C-8646-990F2C7EB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4417" y="4056042"/>
              <a:ext cx="13435" cy="18320"/>
            </a:xfrm>
            <a:custGeom>
              <a:avLst/>
              <a:gdLst>
                <a:gd name="T0" fmla="*/ 8 w 26"/>
                <a:gd name="T1" fmla="*/ 0 h 35"/>
                <a:gd name="T2" fmla="*/ 26 w 26"/>
                <a:gd name="T3" fmla="*/ 14 h 35"/>
                <a:gd name="T4" fmla="*/ 18 w 26"/>
                <a:gd name="T5" fmla="*/ 35 h 35"/>
                <a:gd name="T6" fmla="*/ 0 w 26"/>
                <a:gd name="T7" fmla="*/ 22 h 35"/>
                <a:gd name="T8" fmla="*/ 8 w 26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5">
                  <a:moveTo>
                    <a:pt x="8" y="0"/>
                  </a:moveTo>
                  <a:cubicBezTo>
                    <a:pt x="14" y="5"/>
                    <a:pt x="20" y="9"/>
                    <a:pt x="26" y="14"/>
                  </a:cubicBezTo>
                  <a:cubicBezTo>
                    <a:pt x="23" y="21"/>
                    <a:pt x="20" y="28"/>
                    <a:pt x="18" y="35"/>
                  </a:cubicBezTo>
                  <a:cubicBezTo>
                    <a:pt x="12" y="30"/>
                    <a:pt x="6" y="26"/>
                    <a:pt x="0" y="22"/>
                  </a:cubicBezTo>
                  <a:cubicBezTo>
                    <a:pt x="3" y="15"/>
                    <a:pt x="6" y="7"/>
                    <a:pt x="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78">
              <a:extLst>
                <a:ext uri="{FF2B5EF4-FFF2-40B4-BE49-F238E27FC236}">
                  <a16:creationId xmlns:a16="http://schemas.microsoft.com/office/drawing/2014/main" id="{2D175158-BF9F-1C44-BCEB-C881D0A4D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7546" y="4058791"/>
              <a:ext cx="17099" cy="25343"/>
            </a:xfrm>
            <a:custGeom>
              <a:avLst/>
              <a:gdLst>
                <a:gd name="T0" fmla="*/ 15 w 33"/>
                <a:gd name="T1" fmla="*/ 0 h 49"/>
                <a:gd name="T2" fmla="*/ 33 w 33"/>
                <a:gd name="T3" fmla="*/ 14 h 49"/>
                <a:gd name="T4" fmla="*/ 18 w 33"/>
                <a:gd name="T5" fmla="*/ 49 h 49"/>
                <a:gd name="T6" fmla="*/ 0 w 33"/>
                <a:gd name="T7" fmla="*/ 35 h 49"/>
                <a:gd name="T8" fmla="*/ 15 w 33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9">
                  <a:moveTo>
                    <a:pt x="15" y="0"/>
                  </a:moveTo>
                  <a:cubicBezTo>
                    <a:pt x="21" y="5"/>
                    <a:pt x="27" y="10"/>
                    <a:pt x="33" y="14"/>
                  </a:cubicBezTo>
                  <a:cubicBezTo>
                    <a:pt x="28" y="26"/>
                    <a:pt x="23" y="37"/>
                    <a:pt x="18" y="49"/>
                  </a:cubicBezTo>
                  <a:cubicBezTo>
                    <a:pt x="12" y="44"/>
                    <a:pt x="6" y="40"/>
                    <a:pt x="0" y="35"/>
                  </a:cubicBezTo>
                  <a:cubicBezTo>
                    <a:pt x="5" y="24"/>
                    <a:pt x="10" y="12"/>
                    <a:pt x="15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79">
              <a:extLst>
                <a:ext uri="{FF2B5EF4-FFF2-40B4-BE49-F238E27FC236}">
                  <a16:creationId xmlns:a16="http://schemas.microsoft.com/office/drawing/2014/main" id="{358E0203-8CAA-F94D-918B-8EB820913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0370" y="4077415"/>
              <a:ext cx="13740" cy="16793"/>
            </a:xfrm>
            <a:custGeom>
              <a:avLst/>
              <a:gdLst>
                <a:gd name="T0" fmla="*/ 9 w 26"/>
                <a:gd name="T1" fmla="*/ 0 h 32"/>
                <a:gd name="T2" fmla="*/ 26 w 26"/>
                <a:gd name="T3" fmla="*/ 13 h 32"/>
                <a:gd name="T4" fmla="*/ 18 w 26"/>
                <a:gd name="T5" fmla="*/ 32 h 32"/>
                <a:gd name="T6" fmla="*/ 0 w 26"/>
                <a:gd name="T7" fmla="*/ 18 h 32"/>
                <a:gd name="T8" fmla="*/ 9 w 26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2">
                  <a:moveTo>
                    <a:pt x="9" y="0"/>
                  </a:moveTo>
                  <a:cubicBezTo>
                    <a:pt x="15" y="4"/>
                    <a:pt x="20" y="9"/>
                    <a:pt x="26" y="13"/>
                  </a:cubicBezTo>
                  <a:cubicBezTo>
                    <a:pt x="23" y="19"/>
                    <a:pt x="20" y="26"/>
                    <a:pt x="18" y="32"/>
                  </a:cubicBezTo>
                  <a:cubicBezTo>
                    <a:pt x="12" y="27"/>
                    <a:pt x="6" y="23"/>
                    <a:pt x="0" y="18"/>
                  </a:cubicBezTo>
                  <a:cubicBezTo>
                    <a:pt x="3" y="12"/>
                    <a:pt x="6" y="6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80">
              <a:extLst>
                <a:ext uri="{FF2B5EF4-FFF2-40B4-BE49-F238E27FC236}">
                  <a16:creationId xmlns:a16="http://schemas.microsoft.com/office/drawing/2014/main" id="{208C7D9D-9053-734E-A911-A4EDAA099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3500" y="4085354"/>
              <a:ext cx="15267" cy="18626"/>
            </a:xfrm>
            <a:custGeom>
              <a:avLst/>
              <a:gdLst>
                <a:gd name="T0" fmla="*/ 11 w 29"/>
                <a:gd name="T1" fmla="*/ 0 h 36"/>
                <a:gd name="T2" fmla="*/ 29 w 29"/>
                <a:gd name="T3" fmla="*/ 13 h 36"/>
                <a:gd name="T4" fmla="*/ 18 w 29"/>
                <a:gd name="T5" fmla="*/ 36 h 36"/>
                <a:gd name="T6" fmla="*/ 0 w 29"/>
                <a:gd name="T7" fmla="*/ 22 h 36"/>
                <a:gd name="T8" fmla="*/ 11 w 29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6">
                  <a:moveTo>
                    <a:pt x="11" y="0"/>
                  </a:moveTo>
                  <a:cubicBezTo>
                    <a:pt x="17" y="4"/>
                    <a:pt x="23" y="9"/>
                    <a:pt x="29" y="13"/>
                  </a:cubicBezTo>
                  <a:cubicBezTo>
                    <a:pt x="25" y="21"/>
                    <a:pt x="21" y="28"/>
                    <a:pt x="18" y="36"/>
                  </a:cubicBezTo>
                  <a:cubicBezTo>
                    <a:pt x="12" y="31"/>
                    <a:pt x="6" y="27"/>
                    <a:pt x="0" y="22"/>
                  </a:cubicBezTo>
                  <a:cubicBezTo>
                    <a:pt x="4" y="15"/>
                    <a:pt x="8" y="7"/>
                    <a:pt x="1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81">
              <a:extLst>
                <a:ext uri="{FF2B5EF4-FFF2-40B4-BE49-F238E27FC236}">
                  <a16:creationId xmlns:a16="http://schemas.microsoft.com/office/drawing/2014/main" id="{0AB4E6D8-ABAC-F249-A4DC-C5B5ADB3C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6630" y="4088409"/>
              <a:ext cx="19237" cy="25038"/>
            </a:xfrm>
            <a:custGeom>
              <a:avLst/>
              <a:gdLst>
                <a:gd name="T0" fmla="*/ 19 w 37"/>
                <a:gd name="T1" fmla="*/ 0 h 48"/>
                <a:gd name="T2" fmla="*/ 37 w 37"/>
                <a:gd name="T3" fmla="*/ 14 h 48"/>
                <a:gd name="T4" fmla="*/ 18 w 37"/>
                <a:gd name="T5" fmla="*/ 48 h 48"/>
                <a:gd name="T6" fmla="*/ 0 w 37"/>
                <a:gd name="T7" fmla="*/ 35 h 48"/>
                <a:gd name="T8" fmla="*/ 19 w 3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8">
                  <a:moveTo>
                    <a:pt x="19" y="0"/>
                  </a:moveTo>
                  <a:cubicBezTo>
                    <a:pt x="25" y="5"/>
                    <a:pt x="31" y="10"/>
                    <a:pt x="37" y="14"/>
                  </a:cubicBezTo>
                  <a:cubicBezTo>
                    <a:pt x="30" y="26"/>
                    <a:pt x="24" y="37"/>
                    <a:pt x="18" y="48"/>
                  </a:cubicBezTo>
                  <a:cubicBezTo>
                    <a:pt x="12" y="44"/>
                    <a:pt x="6" y="40"/>
                    <a:pt x="0" y="35"/>
                  </a:cubicBezTo>
                  <a:cubicBezTo>
                    <a:pt x="6" y="24"/>
                    <a:pt x="13" y="12"/>
                    <a:pt x="1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82">
              <a:extLst>
                <a:ext uri="{FF2B5EF4-FFF2-40B4-BE49-F238E27FC236}">
                  <a16:creationId xmlns:a16="http://schemas.microsoft.com/office/drawing/2014/main" id="{D3752AD5-BC7A-CD47-85E3-0BBC7D724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759" y="4105202"/>
              <a:ext cx="16183" cy="18015"/>
            </a:xfrm>
            <a:custGeom>
              <a:avLst/>
              <a:gdLst>
                <a:gd name="T0" fmla="*/ 13 w 31"/>
                <a:gd name="T1" fmla="*/ 0 h 35"/>
                <a:gd name="T2" fmla="*/ 31 w 31"/>
                <a:gd name="T3" fmla="*/ 14 h 35"/>
                <a:gd name="T4" fmla="*/ 17 w 31"/>
                <a:gd name="T5" fmla="*/ 35 h 35"/>
                <a:gd name="T6" fmla="*/ 0 w 31"/>
                <a:gd name="T7" fmla="*/ 22 h 35"/>
                <a:gd name="T8" fmla="*/ 13 w 31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5">
                  <a:moveTo>
                    <a:pt x="13" y="0"/>
                  </a:moveTo>
                  <a:cubicBezTo>
                    <a:pt x="19" y="5"/>
                    <a:pt x="25" y="9"/>
                    <a:pt x="31" y="14"/>
                  </a:cubicBezTo>
                  <a:cubicBezTo>
                    <a:pt x="26" y="21"/>
                    <a:pt x="22" y="28"/>
                    <a:pt x="17" y="35"/>
                  </a:cubicBezTo>
                  <a:cubicBezTo>
                    <a:pt x="12" y="31"/>
                    <a:pt x="6" y="27"/>
                    <a:pt x="0" y="22"/>
                  </a:cubicBezTo>
                  <a:cubicBezTo>
                    <a:pt x="4" y="15"/>
                    <a:pt x="9" y="8"/>
                    <a:pt x="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83">
              <a:extLst>
                <a:ext uri="{FF2B5EF4-FFF2-40B4-BE49-F238E27FC236}">
                  <a16:creationId xmlns:a16="http://schemas.microsoft.com/office/drawing/2014/main" id="{6DAB8D8B-EA81-5C48-8E1B-D1799109C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2583" y="4110698"/>
              <a:ext cx="19542" cy="22595"/>
            </a:xfrm>
            <a:custGeom>
              <a:avLst/>
              <a:gdLst>
                <a:gd name="T0" fmla="*/ 19 w 37"/>
                <a:gd name="T1" fmla="*/ 0 h 43"/>
                <a:gd name="T2" fmla="*/ 37 w 37"/>
                <a:gd name="T3" fmla="*/ 14 h 43"/>
                <a:gd name="T4" fmla="*/ 17 w 37"/>
                <a:gd name="T5" fmla="*/ 43 h 43"/>
                <a:gd name="T6" fmla="*/ 0 w 37"/>
                <a:gd name="T7" fmla="*/ 30 h 43"/>
                <a:gd name="T8" fmla="*/ 19 w 37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3">
                  <a:moveTo>
                    <a:pt x="19" y="0"/>
                  </a:moveTo>
                  <a:cubicBezTo>
                    <a:pt x="25" y="4"/>
                    <a:pt x="31" y="9"/>
                    <a:pt x="37" y="14"/>
                  </a:cubicBezTo>
                  <a:cubicBezTo>
                    <a:pt x="31" y="24"/>
                    <a:pt x="24" y="34"/>
                    <a:pt x="17" y="43"/>
                  </a:cubicBezTo>
                  <a:cubicBezTo>
                    <a:pt x="12" y="39"/>
                    <a:pt x="6" y="34"/>
                    <a:pt x="0" y="30"/>
                  </a:cubicBezTo>
                  <a:cubicBezTo>
                    <a:pt x="6" y="20"/>
                    <a:pt x="13" y="10"/>
                    <a:pt x="19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84">
              <a:extLst>
                <a:ext uri="{FF2B5EF4-FFF2-40B4-BE49-F238E27FC236}">
                  <a16:creationId xmlns:a16="http://schemas.microsoft.com/office/drawing/2014/main" id="{9676AAAE-E3F9-FF41-9550-A11AC0876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713" y="4126270"/>
              <a:ext cx="16183" cy="16793"/>
            </a:xfrm>
            <a:custGeom>
              <a:avLst/>
              <a:gdLst>
                <a:gd name="T0" fmla="*/ 13 w 31"/>
                <a:gd name="T1" fmla="*/ 0 h 32"/>
                <a:gd name="T2" fmla="*/ 31 w 31"/>
                <a:gd name="T3" fmla="*/ 13 h 32"/>
                <a:gd name="T4" fmla="*/ 17 w 31"/>
                <a:gd name="T5" fmla="*/ 32 h 32"/>
                <a:gd name="T6" fmla="*/ 0 w 31"/>
                <a:gd name="T7" fmla="*/ 19 h 32"/>
                <a:gd name="T8" fmla="*/ 13 w 3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13" y="0"/>
                  </a:moveTo>
                  <a:cubicBezTo>
                    <a:pt x="19" y="4"/>
                    <a:pt x="25" y="9"/>
                    <a:pt x="31" y="13"/>
                  </a:cubicBezTo>
                  <a:cubicBezTo>
                    <a:pt x="27" y="20"/>
                    <a:pt x="22" y="26"/>
                    <a:pt x="17" y="32"/>
                  </a:cubicBezTo>
                  <a:cubicBezTo>
                    <a:pt x="12" y="28"/>
                    <a:pt x="6" y="23"/>
                    <a:pt x="0" y="19"/>
                  </a:cubicBezTo>
                  <a:cubicBezTo>
                    <a:pt x="4" y="13"/>
                    <a:pt x="9" y="6"/>
                    <a:pt x="13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85">
              <a:extLst>
                <a:ext uri="{FF2B5EF4-FFF2-40B4-BE49-F238E27FC236}">
                  <a16:creationId xmlns:a16="http://schemas.microsoft.com/office/drawing/2014/main" id="{45C35D02-67A4-444F-A08D-678B7F9D0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8842" y="4127492"/>
              <a:ext cx="24121" cy="25343"/>
            </a:xfrm>
            <a:custGeom>
              <a:avLst/>
              <a:gdLst>
                <a:gd name="T0" fmla="*/ 27 w 46"/>
                <a:gd name="T1" fmla="*/ 0 h 49"/>
                <a:gd name="T2" fmla="*/ 46 w 46"/>
                <a:gd name="T3" fmla="*/ 13 h 49"/>
                <a:gd name="T4" fmla="*/ 17 w 46"/>
                <a:gd name="T5" fmla="*/ 49 h 49"/>
                <a:gd name="T6" fmla="*/ 0 w 46"/>
                <a:gd name="T7" fmla="*/ 36 h 49"/>
                <a:gd name="T8" fmla="*/ 27 w 46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9">
                  <a:moveTo>
                    <a:pt x="27" y="0"/>
                  </a:moveTo>
                  <a:cubicBezTo>
                    <a:pt x="33" y="4"/>
                    <a:pt x="39" y="9"/>
                    <a:pt x="46" y="13"/>
                  </a:cubicBezTo>
                  <a:cubicBezTo>
                    <a:pt x="36" y="26"/>
                    <a:pt x="26" y="38"/>
                    <a:pt x="17" y="49"/>
                  </a:cubicBezTo>
                  <a:cubicBezTo>
                    <a:pt x="12" y="45"/>
                    <a:pt x="6" y="40"/>
                    <a:pt x="0" y="36"/>
                  </a:cubicBezTo>
                  <a:cubicBezTo>
                    <a:pt x="9" y="24"/>
                    <a:pt x="18" y="12"/>
                    <a:pt x="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86">
              <a:extLst>
                <a:ext uri="{FF2B5EF4-FFF2-40B4-BE49-F238E27FC236}">
                  <a16:creationId xmlns:a16="http://schemas.microsoft.com/office/drawing/2014/main" id="{63D5C801-B72E-A041-B8A3-9ADF8B272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3038" y="4222755"/>
              <a:ext cx="21984" cy="16488"/>
            </a:xfrm>
            <a:custGeom>
              <a:avLst/>
              <a:gdLst>
                <a:gd name="T0" fmla="*/ 0 w 42"/>
                <a:gd name="T1" fmla="*/ 0 h 32"/>
                <a:gd name="T2" fmla="*/ 29 w 42"/>
                <a:gd name="T3" fmla="*/ 30 h 32"/>
                <a:gd name="T4" fmla="*/ 41 w 42"/>
                <a:gd name="T5" fmla="*/ 31 h 32"/>
                <a:gd name="T6" fmla="*/ 41 w 42"/>
                <a:gd name="T7" fmla="*/ 31 h 32"/>
                <a:gd name="T8" fmla="*/ 0 w 4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2">
                  <a:moveTo>
                    <a:pt x="0" y="0"/>
                  </a:moveTo>
                  <a:cubicBezTo>
                    <a:pt x="10" y="10"/>
                    <a:pt x="19" y="20"/>
                    <a:pt x="29" y="30"/>
                  </a:cubicBezTo>
                  <a:cubicBezTo>
                    <a:pt x="34" y="32"/>
                    <a:pt x="40" y="32"/>
                    <a:pt x="41" y="31"/>
                  </a:cubicBezTo>
                  <a:cubicBezTo>
                    <a:pt x="42" y="30"/>
                    <a:pt x="41" y="31"/>
                    <a:pt x="41" y="31"/>
                  </a:cubicBezTo>
                  <a:cubicBezTo>
                    <a:pt x="27" y="21"/>
                    <a:pt x="14" y="10"/>
                    <a:pt x="0" y="0"/>
                  </a:cubicBezTo>
                  <a:close/>
                </a:path>
              </a:pathLst>
            </a:custGeom>
            <a:solidFill>
              <a:srgbClr val="F06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87">
              <a:extLst>
                <a:ext uri="{FF2B5EF4-FFF2-40B4-BE49-F238E27FC236}">
                  <a16:creationId xmlns:a16="http://schemas.microsoft.com/office/drawing/2014/main" id="{812D5C81-9453-7B49-A077-CD41C6F93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3038" y="4218482"/>
              <a:ext cx="24427" cy="20152"/>
            </a:xfrm>
            <a:custGeom>
              <a:avLst/>
              <a:gdLst>
                <a:gd name="T0" fmla="*/ 0 w 47"/>
                <a:gd name="T1" fmla="*/ 8 h 39"/>
                <a:gd name="T2" fmla="*/ 41 w 47"/>
                <a:gd name="T3" fmla="*/ 39 h 39"/>
                <a:gd name="T4" fmla="*/ 10 w 47"/>
                <a:gd name="T5" fmla="*/ 0 h 39"/>
                <a:gd name="T6" fmla="*/ 0 w 47"/>
                <a:gd name="T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39">
                  <a:moveTo>
                    <a:pt x="0" y="8"/>
                  </a:moveTo>
                  <a:cubicBezTo>
                    <a:pt x="14" y="18"/>
                    <a:pt x="27" y="29"/>
                    <a:pt x="41" y="39"/>
                  </a:cubicBezTo>
                  <a:cubicBezTo>
                    <a:pt x="47" y="35"/>
                    <a:pt x="33" y="17"/>
                    <a:pt x="10" y="0"/>
                  </a:cubicBezTo>
                  <a:cubicBezTo>
                    <a:pt x="7" y="3"/>
                    <a:pt x="3" y="5"/>
                    <a:pt x="0" y="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88">
              <a:extLst>
                <a:ext uri="{FF2B5EF4-FFF2-40B4-BE49-F238E27FC236}">
                  <a16:creationId xmlns:a16="http://schemas.microsoft.com/office/drawing/2014/main" id="{E0C64426-5537-004F-B59D-43CD22593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8917" y="4203825"/>
              <a:ext cx="39083" cy="34503"/>
            </a:xfrm>
            <a:custGeom>
              <a:avLst/>
              <a:gdLst>
                <a:gd name="T0" fmla="*/ 46 w 75"/>
                <a:gd name="T1" fmla="*/ 36 h 66"/>
                <a:gd name="T2" fmla="*/ 56 w 75"/>
                <a:gd name="T3" fmla="*/ 28 h 66"/>
                <a:gd name="T4" fmla="*/ 5 w 75"/>
                <a:gd name="T5" fmla="*/ 5 h 66"/>
                <a:gd name="T6" fmla="*/ 36 w 75"/>
                <a:gd name="T7" fmla="*/ 44 h 66"/>
                <a:gd name="T8" fmla="*/ 75 w 75"/>
                <a:gd name="T9" fmla="*/ 66 h 66"/>
                <a:gd name="T10" fmla="*/ 46 w 75"/>
                <a:gd name="T11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66">
                  <a:moveTo>
                    <a:pt x="46" y="36"/>
                  </a:moveTo>
                  <a:cubicBezTo>
                    <a:pt x="49" y="33"/>
                    <a:pt x="53" y="31"/>
                    <a:pt x="56" y="28"/>
                  </a:cubicBezTo>
                  <a:cubicBezTo>
                    <a:pt x="33" y="10"/>
                    <a:pt x="10" y="0"/>
                    <a:pt x="5" y="5"/>
                  </a:cubicBezTo>
                  <a:cubicBezTo>
                    <a:pt x="0" y="10"/>
                    <a:pt x="18" y="30"/>
                    <a:pt x="36" y="44"/>
                  </a:cubicBezTo>
                  <a:cubicBezTo>
                    <a:pt x="55" y="58"/>
                    <a:pt x="65" y="63"/>
                    <a:pt x="75" y="66"/>
                  </a:cubicBezTo>
                  <a:cubicBezTo>
                    <a:pt x="65" y="56"/>
                    <a:pt x="56" y="46"/>
                    <a:pt x="46" y="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89">
              <a:extLst>
                <a:ext uri="{FF2B5EF4-FFF2-40B4-BE49-F238E27FC236}">
                  <a16:creationId xmlns:a16="http://schemas.microsoft.com/office/drawing/2014/main" id="{B865DDBB-1678-774C-B10A-A579F9B43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8842" y="4165353"/>
              <a:ext cx="47633" cy="36030"/>
            </a:xfrm>
            <a:custGeom>
              <a:avLst/>
              <a:gdLst>
                <a:gd name="T0" fmla="*/ 54 w 91"/>
                <a:gd name="T1" fmla="*/ 27 h 69"/>
                <a:gd name="T2" fmla="*/ 4 w 91"/>
                <a:gd name="T3" fmla="*/ 5 h 69"/>
                <a:gd name="T4" fmla="*/ 37 w 91"/>
                <a:gd name="T5" fmla="*/ 45 h 69"/>
                <a:gd name="T6" fmla="*/ 74 w 91"/>
                <a:gd name="T7" fmla="*/ 67 h 69"/>
                <a:gd name="T8" fmla="*/ 86 w 91"/>
                <a:gd name="T9" fmla="*/ 68 h 69"/>
                <a:gd name="T10" fmla="*/ 86 w 91"/>
                <a:gd name="T11" fmla="*/ 68 h 69"/>
                <a:gd name="T12" fmla="*/ 54 w 91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69">
                  <a:moveTo>
                    <a:pt x="54" y="27"/>
                  </a:moveTo>
                  <a:cubicBezTo>
                    <a:pt x="30" y="10"/>
                    <a:pt x="8" y="0"/>
                    <a:pt x="4" y="5"/>
                  </a:cubicBezTo>
                  <a:cubicBezTo>
                    <a:pt x="0" y="11"/>
                    <a:pt x="19" y="32"/>
                    <a:pt x="37" y="45"/>
                  </a:cubicBezTo>
                  <a:cubicBezTo>
                    <a:pt x="55" y="59"/>
                    <a:pt x="65" y="64"/>
                    <a:pt x="74" y="67"/>
                  </a:cubicBezTo>
                  <a:cubicBezTo>
                    <a:pt x="80" y="69"/>
                    <a:pt x="85" y="68"/>
                    <a:pt x="86" y="68"/>
                  </a:cubicBezTo>
                  <a:cubicBezTo>
                    <a:pt x="87" y="67"/>
                    <a:pt x="86" y="68"/>
                    <a:pt x="86" y="68"/>
                  </a:cubicBezTo>
                  <a:cubicBezTo>
                    <a:pt x="91" y="63"/>
                    <a:pt x="76" y="45"/>
                    <a:pt x="54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90">
              <a:extLst>
                <a:ext uri="{FF2B5EF4-FFF2-40B4-BE49-F238E27FC236}">
                  <a16:creationId xmlns:a16="http://schemas.microsoft.com/office/drawing/2014/main" id="{400B7B8D-FC62-8741-A25B-6389E5A22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354" y="4179399"/>
              <a:ext cx="21984" cy="18931"/>
            </a:xfrm>
            <a:custGeom>
              <a:avLst/>
              <a:gdLst>
                <a:gd name="T0" fmla="*/ 9 w 42"/>
                <a:gd name="T1" fmla="*/ 0 h 36"/>
                <a:gd name="T2" fmla="*/ 0 w 42"/>
                <a:gd name="T3" fmla="*/ 9 h 36"/>
                <a:gd name="T4" fmla="*/ 0 w 42"/>
                <a:gd name="T5" fmla="*/ 9 h 36"/>
                <a:gd name="T6" fmla="*/ 0 w 42"/>
                <a:gd name="T7" fmla="*/ 9 h 36"/>
                <a:gd name="T8" fmla="*/ 42 w 42"/>
                <a:gd name="T9" fmla="*/ 36 h 36"/>
                <a:gd name="T10" fmla="*/ 9 w 42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6">
                  <a:moveTo>
                    <a:pt x="9" y="0"/>
                  </a:moveTo>
                  <a:cubicBezTo>
                    <a:pt x="6" y="3"/>
                    <a:pt x="3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4" y="18"/>
                    <a:pt x="28" y="27"/>
                    <a:pt x="42" y="36"/>
                  </a:cubicBezTo>
                  <a:cubicBezTo>
                    <a:pt x="40" y="29"/>
                    <a:pt x="27" y="14"/>
                    <a:pt x="9" y="0"/>
                  </a:cubicBezTo>
                  <a:close/>
                </a:path>
              </a:pathLst>
            </a:custGeom>
            <a:solidFill>
              <a:srgbClr val="EFB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91">
              <a:extLst>
                <a:ext uri="{FF2B5EF4-FFF2-40B4-BE49-F238E27FC236}">
                  <a16:creationId xmlns:a16="http://schemas.microsoft.com/office/drawing/2014/main" id="{CD09C13B-258C-FB47-8220-34D0220F4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4644" y="4176345"/>
              <a:ext cx="39999" cy="25038"/>
            </a:xfrm>
            <a:custGeom>
              <a:avLst/>
              <a:gdLst>
                <a:gd name="T0" fmla="*/ 76 w 77"/>
                <a:gd name="T1" fmla="*/ 42 h 48"/>
                <a:gd name="T2" fmla="*/ 34 w 77"/>
                <a:gd name="T3" fmla="*/ 15 h 48"/>
                <a:gd name="T4" fmla="*/ 34 w 77"/>
                <a:gd name="T5" fmla="*/ 15 h 48"/>
                <a:gd name="T6" fmla="*/ 0 w 77"/>
                <a:gd name="T7" fmla="*/ 0 h 48"/>
                <a:gd name="T8" fmla="*/ 26 w 77"/>
                <a:gd name="T9" fmla="*/ 24 h 48"/>
                <a:gd name="T10" fmla="*/ 61 w 77"/>
                <a:gd name="T11" fmla="*/ 45 h 48"/>
                <a:gd name="T12" fmla="*/ 75 w 77"/>
                <a:gd name="T13" fmla="*/ 47 h 48"/>
                <a:gd name="T14" fmla="*/ 76 w 77"/>
                <a:gd name="T15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48">
                  <a:moveTo>
                    <a:pt x="76" y="42"/>
                  </a:moveTo>
                  <a:cubicBezTo>
                    <a:pt x="62" y="33"/>
                    <a:pt x="48" y="24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22" y="10"/>
                    <a:pt x="11" y="5"/>
                    <a:pt x="0" y="0"/>
                  </a:cubicBezTo>
                  <a:cubicBezTo>
                    <a:pt x="5" y="7"/>
                    <a:pt x="14" y="15"/>
                    <a:pt x="26" y="24"/>
                  </a:cubicBezTo>
                  <a:cubicBezTo>
                    <a:pt x="38" y="33"/>
                    <a:pt x="51" y="41"/>
                    <a:pt x="61" y="45"/>
                  </a:cubicBezTo>
                  <a:cubicBezTo>
                    <a:pt x="68" y="48"/>
                    <a:pt x="74" y="48"/>
                    <a:pt x="75" y="47"/>
                  </a:cubicBezTo>
                  <a:cubicBezTo>
                    <a:pt x="77" y="45"/>
                    <a:pt x="76" y="44"/>
                    <a:pt x="76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92">
              <a:extLst>
                <a:ext uri="{FF2B5EF4-FFF2-40B4-BE49-F238E27FC236}">
                  <a16:creationId xmlns:a16="http://schemas.microsoft.com/office/drawing/2014/main" id="{1D72F05E-6D66-9248-AFBF-1D7C750EE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767" y="4126880"/>
              <a:ext cx="46411" cy="36336"/>
            </a:xfrm>
            <a:custGeom>
              <a:avLst/>
              <a:gdLst>
                <a:gd name="T0" fmla="*/ 51 w 89"/>
                <a:gd name="T1" fmla="*/ 27 h 70"/>
                <a:gd name="T2" fmla="*/ 3 w 89"/>
                <a:gd name="T3" fmla="*/ 6 h 70"/>
                <a:gd name="T4" fmla="*/ 37 w 89"/>
                <a:gd name="T5" fmla="*/ 47 h 70"/>
                <a:gd name="T6" fmla="*/ 74 w 89"/>
                <a:gd name="T7" fmla="*/ 68 h 70"/>
                <a:gd name="T8" fmla="*/ 85 w 89"/>
                <a:gd name="T9" fmla="*/ 68 h 70"/>
                <a:gd name="T10" fmla="*/ 85 w 89"/>
                <a:gd name="T11" fmla="*/ 68 h 70"/>
                <a:gd name="T12" fmla="*/ 51 w 89"/>
                <a:gd name="T13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0">
                  <a:moveTo>
                    <a:pt x="51" y="27"/>
                  </a:moveTo>
                  <a:cubicBezTo>
                    <a:pt x="28" y="9"/>
                    <a:pt x="6" y="0"/>
                    <a:pt x="3" y="6"/>
                  </a:cubicBezTo>
                  <a:cubicBezTo>
                    <a:pt x="0" y="12"/>
                    <a:pt x="19" y="33"/>
                    <a:pt x="37" y="47"/>
                  </a:cubicBezTo>
                  <a:cubicBezTo>
                    <a:pt x="55" y="61"/>
                    <a:pt x="65" y="65"/>
                    <a:pt x="74" y="68"/>
                  </a:cubicBezTo>
                  <a:cubicBezTo>
                    <a:pt x="80" y="70"/>
                    <a:pt x="84" y="69"/>
                    <a:pt x="85" y="68"/>
                  </a:cubicBezTo>
                  <a:cubicBezTo>
                    <a:pt x="86" y="67"/>
                    <a:pt x="85" y="68"/>
                    <a:pt x="85" y="68"/>
                  </a:cubicBezTo>
                  <a:cubicBezTo>
                    <a:pt x="89" y="63"/>
                    <a:pt x="74" y="44"/>
                    <a:pt x="51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93">
              <a:extLst>
                <a:ext uri="{FF2B5EF4-FFF2-40B4-BE49-F238E27FC236}">
                  <a16:creationId xmlns:a16="http://schemas.microsoft.com/office/drawing/2014/main" id="{6BBB361A-AE39-1A44-AD20-0986D2502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0293" y="4132682"/>
              <a:ext cx="30228" cy="26869"/>
            </a:xfrm>
            <a:custGeom>
              <a:avLst/>
              <a:gdLst>
                <a:gd name="T0" fmla="*/ 58 w 58"/>
                <a:gd name="T1" fmla="*/ 52 h 52"/>
                <a:gd name="T2" fmla="*/ 41 w 58"/>
                <a:gd name="T3" fmla="*/ 26 h 52"/>
                <a:gd name="T4" fmla="*/ 0 w 58"/>
                <a:gd name="T5" fmla="*/ 0 h 52"/>
                <a:gd name="T6" fmla="*/ 34 w 58"/>
                <a:gd name="T7" fmla="*/ 36 h 52"/>
                <a:gd name="T8" fmla="*/ 58 w 58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2">
                  <a:moveTo>
                    <a:pt x="58" y="52"/>
                  </a:moveTo>
                  <a:cubicBezTo>
                    <a:pt x="53" y="43"/>
                    <a:pt x="47" y="34"/>
                    <a:pt x="41" y="26"/>
                  </a:cubicBezTo>
                  <a:cubicBezTo>
                    <a:pt x="27" y="17"/>
                    <a:pt x="14" y="8"/>
                    <a:pt x="0" y="0"/>
                  </a:cubicBezTo>
                  <a:cubicBezTo>
                    <a:pt x="3" y="8"/>
                    <a:pt x="21" y="26"/>
                    <a:pt x="34" y="36"/>
                  </a:cubicBezTo>
                  <a:cubicBezTo>
                    <a:pt x="48" y="46"/>
                    <a:pt x="51" y="48"/>
                    <a:pt x="58" y="5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94">
              <a:extLst>
                <a:ext uri="{FF2B5EF4-FFF2-40B4-BE49-F238E27FC236}">
                  <a16:creationId xmlns:a16="http://schemas.microsoft.com/office/drawing/2014/main" id="{FF627FC3-531E-2D43-9637-7D87C48F8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667" y="4146116"/>
              <a:ext cx="22595" cy="17709"/>
            </a:xfrm>
            <a:custGeom>
              <a:avLst/>
              <a:gdLst>
                <a:gd name="T0" fmla="*/ 0 w 43"/>
                <a:gd name="T1" fmla="*/ 0 h 34"/>
                <a:gd name="T2" fmla="*/ 17 w 43"/>
                <a:gd name="T3" fmla="*/ 26 h 34"/>
                <a:gd name="T4" fmla="*/ 41 w 43"/>
                <a:gd name="T5" fmla="*/ 31 h 34"/>
                <a:gd name="T6" fmla="*/ 35 w 43"/>
                <a:gd name="T7" fmla="*/ 16 h 34"/>
                <a:gd name="T8" fmla="*/ 0 w 43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4">
                  <a:moveTo>
                    <a:pt x="0" y="0"/>
                  </a:moveTo>
                  <a:cubicBezTo>
                    <a:pt x="6" y="8"/>
                    <a:pt x="12" y="17"/>
                    <a:pt x="17" y="26"/>
                  </a:cubicBezTo>
                  <a:cubicBezTo>
                    <a:pt x="29" y="32"/>
                    <a:pt x="39" y="34"/>
                    <a:pt x="41" y="31"/>
                  </a:cubicBezTo>
                  <a:cubicBezTo>
                    <a:pt x="43" y="28"/>
                    <a:pt x="41" y="23"/>
                    <a:pt x="35" y="16"/>
                  </a:cubicBezTo>
                  <a:cubicBezTo>
                    <a:pt x="23" y="11"/>
                    <a:pt x="12" y="5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95">
              <a:extLst>
                <a:ext uri="{FF2B5EF4-FFF2-40B4-BE49-F238E27FC236}">
                  <a16:creationId xmlns:a16="http://schemas.microsoft.com/office/drawing/2014/main" id="{363F63F7-A46D-2744-A8E2-09A811BE4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7546" y="4140010"/>
              <a:ext cx="37556" cy="28091"/>
            </a:xfrm>
            <a:custGeom>
              <a:avLst/>
              <a:gdLst>
                <a:gd name="T0" fmla="*/ 1 w 72"/>
                <a:gd name="T1" fmla="*/ 0 h 54"/>
                <a:gd name="T2" fmla="*/ 72 w 72"/>
                <a:gd name="T3" fmla="*/ 53 h 54"/>
                <a:gd name="T4" fmla="*/ 71 w 72"/>
                <a:gd name="T5" fmla="*/ 54 h 54"/>
                <a:gd name="T6" fmla="*/ 0 w 72"/>
                <a:gd name="T7" fmla="*/ 1 h 54"/>
                <a:gd name="T8" fmla="*/ 1 w 72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4">
                  <a:moveTo>
                    <a:pt x="1" y="0"/>
                  </a:moveTo>
                  <a:cubicBezTo>
                    <a:pt x="25" y="17"/>
                    <a:pt x="48" y="35"/>
                    <a:pt x="72" y="53"/>
                  </a:cubicBezTo>
                  <a:cubicBezTo>
                    <a:pt x="71" y="53"/>
                    <a:pt x="71" y="54"/>
                    <a:pt x="71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96">
              <a:extLst>
                <a:ext uri="{FF2B5EF4-FFF2-40B4-BE49-F238E27FC236}">
                  <a16:creationId xmlns:a16="http://schemas.microsoft.com/office/drawing/2014/main" id="{DB998A41-6663-5D45-AA1D-0DB7C199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7241" y="4140926"/>
              <a:ext cx="36946" cy="28702"/>
            </a:xfrm>
            <a:custGeom>
              <a:avLst/>
              <a:gdLst>
                <a:gd name="T0" fmla="*/ 1 w 71"/>
                <a:gd name="T1" fmla="*/ 0 h 55"/>
                <a:gd name="T2" fmla="*/ 71 w 71"/>
                <a:gd name="T3" fmla="*/ 53 h 55"/>
                <a:gd name="T4" fmla="*/ 70 w 71"/>
                <a:gd name="T5" fmla="*/ 55 h 55"/>
                <a:gd name="T6" fmla="*/ 0 w 71"/>
                <a:gd name="T7" fmla="*/ 1 h 55"/>
                <a:gd name="T8" fmla="*/ 1 w 71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5">
                  <a:moveTo>
                    <a:pt x="1" y="0"/>
                  </a:moveTo>
                  <a:cubicBezTo>
                    <a:pt x="24" y="18"/>
                    <a:pt x="47" y="36"/>
                    <a:pt x="71" y="53"/>
                  </a:cubicBezTo>
                  <a:cubicBezTo>
                    <a:pt x="71" y="54"/>
                    <a:pt x="70" y="54"/>
                    <a:pt x="70" y="55"/>
                  </a:cubicBezTo>
                  <a:cubicBezTo>
                    <a:pt x="47" y="37"/>
                    <a:pt x="23" y="19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97">
              <a:extLst>
                <a:ext uri="{FF2B5EF4-FFF2-40B4-BE49-F238E27FC236}">
                  <a16:creationId xmlns:a16="http://schemas.microsoft.com/office/drawing/2014/main" id="{4FCB76E1-D4CF-3C44-8171-1636F94FC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6019" y="4142452"/>
              <a:ext cx="37251" cy="28091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8" y="35"/>
                    <a:pt x="71" y="53"/>
                  </a:cubicBezTo>
                  <a:cubicBezTo>
                    <a:pt x="71" y="53"/>
                    <a:pt x="71" y="53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98">
              <a:extLst>
                <a:ext uri="{FF2B5EF4-FFF2-40B4-BE49-F238E27FC236}">
                  <a16:creationId xmlns:a16="http://schemas.microsoft.com/office/drawing/2014/main" id="{9FF3116D-FAAA-3E44-AA61-91D83E2D9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408" y="4143674"/>
              <a:ext cx="36641" cy="28091"/>
            </a:xfrm>
            <a:custGeom>
              <a:avLst/>
              <a:gdLst>
                <a:gd name="T0" fmla="*/ 1 w 70"/>
                <a:gd name="T1" fmla="*/ 0 h 54"/>
                <a:gd name="T2" fmla="*/ 70 w 70"/>
                <a:gd name="T3" fmla="*/ 53 h 54"/>
                <a:gd name="T4" fmla="*/ 70 w 70"/>
                <a:gd name="T5" fmla="*/ 54 h 54"/>
                <a:gd name="T6" fmla="*/ 0 w 70"/>
                <a:gd name="T7" fmla="*/ 1 h 54"/>
                <a:gd name="T8" fmla="*/ 1 w 70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4">
                  <a:moveTo>
                    <a:pt x="1" y="0"/>
                  </a:moveTo>
                  <a:cubicBezTo>
                    <a:pt x="24" y="18"/>
                    <a:pt x="47" y="35"/>
                    <a:pt x="70" y="53"/>
                  </a:cubicBezTo>
                  <a:cubicBezTo>
                    <a:pt x="70" y="53"/>
                    <a:pt x="70" y="54"/>
                    <a:pt x="70" y="54"/>
                  </a:cubicBezTo>
                  <a:cubicBezTo>
                    <a:pt x="46" y="36"/>
                    <a:pt x="23" y="19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99">
              <a:extLst>
                <a:ext uri="{FF2B5EF4-FFF2-40B4-BE49-F238E27FC236}">
                  <a16:creationId xmlns:a16="http://schemas.microsoft.com/office/drawing/2014/main" id="{E9487C38-D7BA-8245-923C-F0C414A5C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492" y="4144590"/>
              <a:ext cx="18931" cy="14656"/>
            </a:xfrm>
            <a:custGeom>
              <a:avLst/>
              <a:gdLst>
                <a:gd name="T0" fmla="*/ 1 w 36"/>
                <a:gd name="T1" fmla="*/ 0 h 28"/>
                <a:gd name="T2" fmla="*/ 36 w 36"/>
                <a:gd name="T3" fmla="*/ 27 h 28"/>
                <a:gd name="T4" fmla="*/ 35 w 36"/>
                <a:gd name="T5" fmla="*/ 28 h 28"/>
                <a:gd name="T6" fmla="*/ 0 w 36"/>
                <a:gd name="T7" fmla="*/ 2 h 28"/>
                <a:gd name="T8" fmla="*/ 1 w 3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1" y="0"/>
                  </a:moveTo>
                  <a:cubicBezTo>
                    <a:pt x="13" y="9"/>
                    <a:pt x="24" y="18"/>
                    <a:pt x="36" y="27"/>
                  </a:cubicBezTo>
                  <a:cubicBezTo>
                    <a:pt x="36" y="27"/>
                    <a:pt x="35" y="28"/>
                    <a:pt x="35" y="28"/>
                  </a:cubicBezTo>
                  <a:cubicBezTo>
                    <a:pt x="24" y="19"/>
                    <a:pt x="12" y="11"/>
                    <a:pt x="0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00">
              <a:extLst>
                <a:ext uri="{FF2B5EF4-FFF2-40B4-BE49-F238E27FC236}">
                  <a16:creationId xmlns:a16="http://schemas.microsoft.com/office/drawing/2014/main" id="{91491374-1049-EF40-8353-9E3873136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7315" y="4177260"/>
              <a:ext cx="36946" cy="28091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5" y="17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01">
              <a:extLst>
                <a:ext uri="{FF2B5EF4-FFF2-40B4-BE49-F238E27FC236}">
                  <a16:creationId xmlns:a16="http://schemas.microsoft.com/office/drawing/2014/main" id="{4B9205AC-8463-0542-9663-A8BDF04F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6095" y="4178483"/>
              <a:ext cx="37251" cy="28091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5" y="18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02">
              <a:extLst>
                <a:ext uri="{FF2B5EF4-FFF2-40B4-BE49-F238E27FC236}">
                  <a16:creationId xmlns:a16="http://schemas.microsoft.com/office/drawing/2014/main" id="{40E20514-445C-584C-966D-636D164B3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5178" y="4179399"/>
              <a:ext cx="36946" cy="28091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5" y="18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03">
              <a:extLst>
                <a:ext uri="{FF2B5EF4-FFF2-40B4-BE49-F238E27FC236}">
                  <a16:creationId xmlns:a16="http://schemas.microsoft.com/office/drawing/2014/main" id="{6E8A0032-E3A4-E54A-8EFF-0097EE8F5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4567" y="4180619"/>
              <a:ext cx="36641" cy="28091"/>
            </a:xfrm>
            <a:custGeom>
              <a:avLst/>
              <a:gdLst>
                <a:gd name="T0" fmla="*/ 1 w 70"/>
                <a:gd name="T1" fmla="*/ 0 h 54"/>
                <a:gd name="T2" fmla="*/ 70 w 70"/>
                <a:gd name="T3" fmla="*/ 53 h 54"/>
                <a:gd name="T4" fmla="*/ 69 w 70"/>
                <a:gd name="T5" fmla="*/ 54 h 54"/>
                <a:gd name="T6" fmla="*/ 0 w 70"/>
                <a:gd name="T7" fmla="*/ 1 h 54"/>
                <a:gd name="T8" fmla="*/ 1 w 70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4">
                  <a:moveTo>
                    <a:pt x="1" y="0"/>
                  </a:moveTo>
                  <a:cubicBezTo>
                    <a:pt x="24" y="18"/>
                    <a:pt x="47" y="35"/>
                    <a:pt x="70" y="53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46" y="37"/>
                    <a:pt x="23" y="19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04">
              <a:extLst>
                <a:ext uri="{FF2B5EF4-FFF2-40B4-BE49-F238E27FC236}">
                  <a16:creationId xmlns:a16="http://schemas.microsoft.com/office/drawing/2014/main" id="{66E49BEE-3346-2244-8889-98372D457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3652" y="4181535"/>
              <a:ext cx="18626" cy="14656"/>
            </a:xfrm>
            <a:custGeom>
              <a:avLst/>
              <a:gdLst>
                <a:gd name="T0" fmla="*/ 1 w 36"/>
                <a:gd name="T1" fmla="*/ 0 h 28"/>
                <a:gd name="T2" fmla="*/ 36 w 36"/>
                <a:gd name="T3" fmla="*/ 27 h 28"/>
                <a:gd name="T4" fmla="*/ 35 w 36"/>
                <a:gd name="T5" fmla="*/ 28 h 28"/>
                <a:gd name="T6" fmla="*/ 0 w 36"/>
                <a:gd name="T7" fmla="*/ 2 h 28"/>
                <a:gd name="T8" fmla="*/ 1 w 3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1" y="0"/>
                  </a:moveTo>
                  <a:cubicBezTo>
                    <a:pt x="12" y="9"/>
                    <a:pt x="24" y="18"/>
                    <a:pt x="36" y="27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23" y="19"/>
                    <a:pt x="11" y="10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06">
              <a:extLst>
                <a:ext uri="{FF2B5EF4-FFF2-40B4-BE49-F238E27FC236}">
                  <a16:creationId xmlns:a16="http://schemas.microsoft.com/office/drawing/2014/main" id="{2DB8839B-8943-EA43-90C2-DBE0399F8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6780" y="4214817"/>
              <a:ext cx="37251" cy="28091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3" y="18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207">
              <a:extLst>
                <a:ext uri="{FF2B5EF4-FFF2-40B4-BE49-F238E27FC236}">
                  <a16:creationId xmlns:a16="http://schemas.microsoft.com/office/drawing/2014/main" id="{B7C1DA9A-882F-EA4E-94AC-81311AF79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5863" y="4215733"/>
              <a:ext cx="36946" cy="28091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8" y="35"/>
                    <a:pt x="71" y="53"/>
                  </a:cubicBezTo>
                  <a:cubicBezTo>
                    <a:pt x="71" y="53"/>
                    <a:pt x="70" y="53"/>
                    <a:pt x="70" y="54"/>
                  </a:cubicBezTo>
                  <a:cubicBezTo>
                    <a:pt x="46" y="36"/>
                    <a:pt x="23" y="18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08">
              <a:extLst>
                <a:ext uri="{FF2B5EF4-FFF2-40B4-BE49-F238E27FC236}">
                  <a16:creationId xmlns:a16="http://schemas.microsoft.com/office/drawing/2014/main" id="{7941B6A9-EE18-4144-AFF4-7F2B3CCFA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4643" y="4216955"/>
              <a:ext cx="37251" cy="28091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69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7" y="35"/>
                    <a:pt x="71" y="53"/>
                  </a:cubicBezTo>
                  <a:cubicBezTo>
                    <a:pt x="70" y="53"/>
                    <a:pt x="70" y="53"/>
                    <a:pt x="69" y="54"/>
                  </a:cubicBezTo>
                  <a:cubicBezTo>
                    <a:pt x="46" y="36"/>
                    <a:pt x="23" y="18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09">
              <a:extLst>
                <a:ext uri="{FF2B5EF4-FFF2-40B4-BE49-F238E27FC236}">
                  <a16:creationId xmlns:a16="http://schemas.microsoft.com/office/drawing/2014/main" id="{B3398749-9742-634F-A911-0DD99543A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3117" y="4217566"/>
              <a:ext cx="37251" cy="28091"/>
            </a:xfrm>
            <a:custGeom>
              <a:avLst/>
              <a:gdLst>
                <a:gd name="T0" fmla="*/ 2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2 h 54"/>
                <a:gd name="T8" fmla="*/ 2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2" y="0"/>
                  </a:moveTo>
                  <a:cubicBezTo>
                    <a:pt x="25" y="18"/>
                    <a:pt x="48" y="36"/>
                    <a:pt x="71" y="53"/>
                  </a:cubicBezTo>
                  <a:cubicBezTo>
                    <a:pt x="71" y="54"/>
                    <a:pt x="70" y="54"/>
                    <a:pt x="70" y="54"/>
                  </a:cubicBezTo>
                  <a:cubicBezTo>
                    <a:pt x="47" y="37"/>
                    <a:pt x="24" y="19"/>
                    <a:pt x="0" y="2"/>
                  </a:cubicBezTo>
                  <a:cubicBezTo>
                    <a:pt x="1" y="1"/>
                    <a:pt x="1" y="1"/>
                    <a:pt x="2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210">
              <a:extLst>
                <a:ext uri="{FF2B5EF4-FFF2-40B4-BE49-F238E27FC236}">
                  <a16:creationId xmlns:a16="http://schemas.microsoft.com/office/drawing/2014/main" id="{5CC53C02-732B-FA4C-8500-E5BDCB5FF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2200" y="4218482"/>
              <a:ext cx="18931" cy="14656"/>
            </a:xfrm>
            <a:custGeom>
              <a:avLst/>
              <a:gdLst>
                <a:gd name="T0" fmla="*/ 1 w 36"/>
                <a:gd name="T1" fmla="*/ 0 h 28"/>
                <a:gd name="T2" fmla="*/ 36 w 36"/>
                <a:gd name="T3" fmla="*/ 27 h 28"/>
                <a:gd name="T4" fmla="*/ 35 w 36"/>
                <a:gd name="T5" fmla="*/ 28 h 28"/>
                <a:gd name="T6" fmla="*/ 0 w 36"/>
                <a:gd name="T7" fmla="*/ 1 h 28"/>
                <a:gd name="T8" fmla="*/ 1 w 3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1" y="0"/>
                  </a:moveTo>
                  <a:cubicBezTo>
                    <a:pt x="13" y="9"/>
                    <a:pt x="25" y="18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23" y="19"/>
                    <a:pt x="12" y="10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11">
              <a:extLst>
                <a:ext uri="{FF2B5EF4-FFF2-40B4-BE49-F238E27FC236}">
                  <a16:creationId xmlns:a16="http://schemas.microsoft.com/office/drawing/2014/main" id="{C6F8FD3D-8060-7B44-8784-2ECDA7D45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612" y="4215428"/>
              <a:ext cx="176179" cy="101371"/>
            </a:xfrm>
            <a:custGeom>
              <a:avLst/>
              <a:gdLst>
                <a:gd name="T0" fmla="*/ 336 w 337"/>
                <a:gd name="T1" fmla="*/ 195 h 195"/>
                <a:gd name="T2" fmla="*/ 239 w 337"/>
                <a:gd name="T3" fmla="*/ 126 h 195"/>
                <a:gd name="T4" fmla="*/ 187 w 337"/>
                <a:gd name="T5" fmla="*/ 114 h 195"/>
                <a:gd name="T6" fmla="*/ 187 w 337"/>
                <a:gd name="T7" fmla="*/ 114 h 195"/>
                <a:gd name="T8" fmla="*/ 185 w 337"/>
                <a:gd name="T9" fmla="*/ 113 h 195"/>
                <a:gd name="T10" fmla="*/ 129 w 337"/>
                <a:gd name="T11" fmla="*/ 66 h 195"/>
                <a:gd name="T12" fmla="*/ 52 w 337"/>
                <a:gd name="T13" fmla="*/ 27 h 195"/>
                <a:gd name="T14" fmla="*/ 52 w 337"/>
                <a:gd name="T15" fmla="*/ 27 h 195"/>
                <a:gd name="T16" fmla="*/ 1 w 337"/>
                <a:gd name="T17" fmla="*/ 1 h 195"/>
                <a:gd name="T18" fmla="*/ 0 w 337"/>
                <a:gd name="T19" fmla="*/ 0 h 195"/>
                <a:gd name="T20" fmla="*/ 50 w 337"/>
                <a:gd name="T21" fmla="*/ 25 h 195"/>
                <a:gd name="T22" fmla="*/ 129 w 337"/>
                <a:gd name="T23" fmla="*/ 64 h 195"/>
                <a:gd name="T24" fmla="*/ 130 w 337"/>
                <a:gd name="T25" fmla="*/ 65 h 195"/>
                <a:gd name="T26" fmla="*/ 130 w 337"/>
                <a:gd name="T27" fmla="*/ 65 h 195"/>
                <a:gd name="T28" fmla="*/ 186 w 337"/>
                <a:gd name="T29" fmla="*/ 112 h 195"/>
                <a:gd name="T30" fmla="*/ 238 w 337"/>
                <a:gd name="T31" fmla="*/ 123 h 195"/>
                <a:gd name="T32" fmla="*/ 238 w 337"/>
                <a:gd name="T33" fmla="*/ 124 h 195"/>
                <a:gd name="T34" fmla="*/ 239 w 337"/>
                <a:gd name="T35" fmla="*/ 124 h 195"/>
                <a:gd name="T36" fmla="*/ 337 w 337"/>
                <a:gd name="T37" fmla="*/ 194 h 195"/>
                <a:gd name="T38" fmla="*/ 336 w 337"/>
                <a:gd name="T39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7" h="195">
                  <a:moveTo>
                    <a:pt x="336" y="195"/>
                  </a:moveTo>
                  <a:cubicBezTo>
                    <a:pt x="304" y="172"/>
                    <a:pt x="271" y="149"/>
                    <a:pt x="239" y="126"/>
                  </a:cubicBezTo>
                  <a:cubicBezTo>
                    <a:pt x="222" y="122"/>
                    <a:pt x="204" y="118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6" y="114"/>
                    <a:pt x="186" y="113"/>
                    <a:pt x="185" y="113"/>
                  </a:cubicBezTo>
                  <a:cubicBezTo>
                    <a:pt x="167" y="97"/>
                    <a:pt x="148" y="82"/>
                    <a:pt x="129" y="66"/>
                  </a:cubicBezTo>
                  <a:cubicBezTo>
                    <a:pt x="103" y="53"/>
                    <a:pt x="77" y="40"/>
                    <a:pt x="52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34" y="19"/>
                    <a:pt x="18" y="10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6" y="8"/>
                    <a:pt x="33" y="17"/>
                    <a:pt x="50" y="25"/>
                  </a:cubicBezTo>
                  <a:cubicBezTo>
                    <a:pt x="76" y="38"/>
                    <a:pt x="102" y="51"/>
                    <a:pt x="129" y="64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49" y="81"/>
                    <a:pt x="167" y="96"/>
                    <a:pt x="186" y="112"/>
                  </a:cubicBezTo>
                  <a:cubicBezTo>
                    <a:pt x="203" y="116"/>
                    <a:pt x="220" y="120"/>
                    <a:pt x="238" y="123"/>
                  </a:cubicBezTo>
                  <a:cubicBezTo>
                    <a:pt x="238" y="124"/>
                    <a:pt x="238" y="124"/>
                    <a:pt x="238" y="124"/>
                  </a:cubicBezTo>
                  <a:cubicBezTo>
                    <a:pt x="238" y="124"/>
                    <a:pt x="239" y="124"/>
                    <a:pt x="239" y="124"/>
                  </a:cubicBezTo>
                  <a:cubicBezTo>
                    <a:pt x="272" y="147"/>
                    <a:pt x="304" y="171"/>
                    <a:pt x="337" y="194"/>
                  </a:cubicBezTo>
                  <a:lnTo>
                    <a:pt x="336" y="195"/>
                  </a:lnTo>
                  <a:close/>
                </a:path>
              </a:pathLst>
            </a:custGeom>
            <a:solidFill>
              <a:srgbClr val="F06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12">
              <a:extLst>
                <a:ext uri="{FF2B5EF4-FFF2-40B4-BE49-F238E27FC236}">
                  <a16:creationId xmlns:a16="http://schemas.microsoft.com/office/drawing/2014/main" id="{EF774B8B-2B97-5244-B577-953DE7C04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000" y="4214817"/>
              <a:ext cx="174652" cy="104120"/>
            </a:xfrm>
            <a:custGeom>
              <a:avLst/>
              <a:gdLst>
                <a:gd name="T0" fmla="*/ 333 w 334"/>
                <a:gd name="T1" fmla="*/ 200 h 200"/>
                <a:gd name="T2" fmla="*/ 206 w 334"/>
                <a:gd name="T3" fmla="*/ 108 h 200"/>
                <a:gd name="T4" fmla="*/ 148 w 334"/>
                <a:gd name="T5" fmla="*/ 90 h 200"/>
                <a:gd name="T6" fmla="*/ 147 w 334"/>
                <a:gd name="T7" fmla="*/ 90 h 200"/>
                <a:gd name="T8" fmla="*/ 146 w 334"/>
                <a:gd name="T9" fmla="*/ 89 h 200"/>
                <a:gd name="T10" fmla="*/ 68 w 334"/>
                <a:gd name="T11" fmla="*/ 29 h 200"/>
                <a:gd name="T12" fmla="*/ 2 w 334"/>
                <a:gd name="T13" fmla="*/ 2 h 200"/>
                <a:gd name="T14" fmla="*/ 0 w 334"/>
                <a:gd name="T15" fmla="*/ 0 h 200"/>
                <a:gd name="T16" fmla="*/ 67 w 334"/>
                <a:gd name="T17" fmla="*/ 27 h 200"/>
                <a:gd name="T18" fmla="*/ 68 w 334"/>
                <a:gd name="T19" fmla="*/ 28 h 200"/>
                <a:gd name="T20" fmla="*/ 68 w 334"/>
                <a:gd name="T21" fmla="*/ 28 h 200"/>
                <a:gd name="T22" fmla="*/ 146 w 334"/>
                <a:gd name="T23" fmla="*/ 88 h 200"/>
                <a:gd name="T24" fmla="*/ 205 w 334"/>
                <a:gd name="T25" fmla="*/ 106 h 200"/>
                <a:gd name="T26" fmla="*/ 205 w 334"/>
                <a:gd name="T27" fmla="*/ 106 h 200"/>
                <a:gd name="T28" fmla="*/ 206 w 334"/>
                <a:gd name="T29" fmla="*/ 106 h 200"/>
                <a:gd name="T30" fmla="*/ 334 w 334"/>
                <a:gd name="T31" fmla="*/ 200 h 200"/>
                <a:gd name="T32" fmla="*/ 333 w 334"/>
                <a:gd name="T33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4" h="200">
                  <a:moveTo>
                    <a:pt x="333" y="200"/>
                  </a:moveTo>
                  <a:cubicBezTo>
                    <a:pt x="291" y="169"/>
                    <a:pt x="249" y="138"/>
                    <a:pt x="206" y="108"/>
                  </a:cubicBezTo>
                  <a:cubicBezTo>
                    <a:pt x="187" y="102"/>
                    <a:pt x="167" y="96"/>
                    <a:pt x="148" y="90"/>
                  </a:cubicBezTo>
                  <a:cubicBezTo>
                    <a:pt x="147" y="90"/>
                    <a:pt x="147" y="90"/>
                    <a:pt x="147" y="90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20" y="69"/>
                    <a:pt x="94" y="49"/>
                    <a:pt x="68" y="29"/>
                  </a:cubicBezTo>
                  <a:cubicBezTo>
                    <a:pt x="46" y="20"/>
                    <a:pt x="24" y="11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22" y="9"/>
                    <a:pt x="44" y="18"/>
                    <a:pt x="67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94" y="48"/>
                    <a:pt x="120" y="68"/>
                    <a:pt x="146" y="88"/>
                  </a:cubicBezTo>
                  <a:cubicBezTo>
                    <a:pt x="166" y="94"/>
                    <a:pt x="185" y="100"/>
                    <a:pt x="205" y="106"/>
                  </a:cubicBezTo>
                  <a:cubicBezTo>
                    <a:pt x="205" y="106"/>
                    <a:pt x="205" y="106"/>
                    <a:pt x="205" y="106"/>
                  </a:cubicBezTo>
                  <a:cubicBezTo>
                    <a:pt x="206" y="106"/>
                    <a:pt x="206" y="106"/>
                    <a:pt x="206" y="106"/>
                  </a:cubicBezTo>
                  <a:cubicBezTo>
                    <a:pt x="249" y="137"/>
                    <a:pt x="291" y="169"/>
                    <a:pt x="334" y="200"/>
                  </a:cubicBezTo>
                  <a:cubicBezTo>
                    <a:pt x="334" y="200"/>
                    <a:pt x="333" y="200"/>
                    <a:pt x="333" y="200"/>
                  </a:cubicBezTo>
                  <a:close/>
                </a:path>
              </a:pathLst>
            </a:custGeom>
            <a:solidFill>
              <a:srgbClr val="EFB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213">
              <a:extLst>
                <a:ext uri="{FF2B5EF4-FFF2-40B4-BE49-F238E27FC236}">
                  <a16:creationId xmlns:a16="http://schemas.microsoft.com/office/drawing/2014/main" id="{67B6661E-5100-CF43-8476-3B8AED4E8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612" y="4215428"/>
              <a:ext cx="176484" cy="97707"/>
            </a:xfrm>
            <a:custGeom>
              <a:avLst/>
              <a:gdLst>
                <a:gd name="T0" fmla="*/ 338 w 338"/>
                <a:gd name="T1" fmla="*/ 188 h 188"/>
                <a:gd name="T2" fmla="*/ 259 w 338"/>
                <a:gd name="T3" fmla="*/ 169 h 188"/>
                <a:gd name="T4" fmla="*/ 258 w 338"/>
                <a:gd name="T5" fmla="*/ 168 h 188"/>
                <a:gd name="T6" fmla="*/ 257 w 338"/>
                <a:gd name="T7" fmla="*/ 167 h 188"/>
                <a:gd name="T8" fmla="*/ 174 w 338"/>
                <a:gd name="T9" fmla="*/ 87 h 188"/>
                <a:gd name="T10" fmla="*/ 101 w 338"/>
                <a:gd name="T11" fmla="*/ 62 h 188"/>
                <a:gd name="T12" fmla="*/ 100 w 338"/>
                <a:gd name="T13" fmla="*/ 62 h 188"/>
                <a:gd name="T14" fmla="*/ 99 w 338"/>
                <a:gd name="T15" fmla="*/ 61 h 188"/>
                <a:gd name="T16" fmla="*/ 37 w 338"/>
                <a:gd name="T17" fmla="*/ 7 h 188"/>
                <a:gd name="T18" fmla="*/ 3 w 338"/>
                <a:gd name="T19" fmla="*/ 3 h 188"/>
                <a:gd name="T20" fmla="*/ 0 w 338"/>
                <a:gd name="T21" fmla="*/ 0 h 188"/>
                <a:gd name="T22" fmla="*/ 35 w 338"/>
                <a:gd name="T23" fmla="*/ 5 h 188"/>
                <a:gd name="T24" fmla="*/ 36 w 338"/>
                <a:gd name="T25" fmla="*/ 5 h 188"/>
                <a:gd name="T26" fmla="*/ 37 w 338"/>
                <a:gd name="T27" fmla="*/ 6 h 188"/>
                <a:gd name="T28" fmla="*/ 100 w 338"/>
                <a:gd name="T29" fmla="*/ 60 h 188"/>
                <a:gd name="T30" fmla="*/ 173 w 338"/>
                <a:gd name="T31" fmla="*/ 85 h 188"/>
                <a:gd name="T32" fmla="*/ 175 w 338"/>
                <a:gd name="T33" fmla="*/ 85 h 188"/>
                <a:gd name="T34" fmla="*/ 176 w 338"/>
                <a:gd name="T35" fmla="*/ 86 h 188"/>
                <a:gd name="T36" fmla="*/ 258 w 338"/>
                <a:gd name="T37" fmla="*/ 167 h 188"/>
                <a:gd name="T38" fmla="*/ 336 w 338"/>
                <a:gd name="T39" fmla="*/ 186 h 188"/>
                <a:gd name="T40" fmla="*/ 338 w 338"/>
                <a:gd name="T41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8" h="188">
                  <a:moveTo>
                    <a:pt x="338" y="188"/>
                  </a:moveTo>
                  <a:cubicBezTo>
                    <a:pt x="311" y="181"/>
                    <a:pt x="285" y="175"/>
                    <a:pt x="259" y="169"/>
                  </a:cubicBezTo>
                  <a:cubicBezTo>
                    <a:pt x="258" y="169"/>
                    <a:pt x="258" y="169"/>
                    <a:pt x="258" y="168"/>
                  </a:cubicBezTo>
                  <a:cubicBezTo>
                    <a:pt x="257" y="168"/>
                    <a:pt x="257" y="168"/>
                    <a:pt x="257" y="167"/>
                  </a:cubicBezTo>
                  <a:cubicBezTo>
                    <a:pt x="229" y="141"/>
                    <a:pt x="202" y="114"/>
                    <a:pt x="174" y="87"/>
                  </a:cubicBezTo>
                  <a:cubicBezTo>
                    <a:pt x="149" y="78"/>
                    <a:pt x="125" y="70"/>
                    <a:pt x="101" y="62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78" y="43"/>
                    <a:pt x="58" y="25"/>
                    <a:pt x="37" y="7"/>
                  </a:cubicBezTo>
                  <a:cubicBezTo>
                    <a:pt x="25" y="6"/>
                    <a:pt x="14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2" y="2"/>
                    <a:pt x="23" y="3"/>
                    <a:pt x="35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6"/>
                  </a:cubicBezTo>
                  <a:cubicBezTo>
                    <a:pt x="58" y="24"/>
                    <a:pt x="79" y="42"/>
                    <a:pt x="100" y="60"/>
                  </a:cubicBezTo>
                  <a:cubicBezTo>
                    <a:pt x="124" y="68"/>
                    <a:pt x="148" y="76"/>
                    <a:pt x="173" y="85"/>
                  </a:cubicBezTo>
                  <a:cubicBezTo>
                    <a:pt x="174" y="85"/>
                    <a:pt x="174" y="85"/>
                    <a:pt x="175" y="85"/>
                  </a:cubicBezTo>
                  <a:cubicBezTo>
                    <a:pt x="175" y="86"/>
                    <a:pt x="175" y="86"/>
                    <a:pt x="176" y="86"/>
                  </a:cubicBezTo>
                  <a:cubicBezTo>
                    <a:pt x="203" y="113"/>
                    <a:pt x="231" y="140"/>
                    <a:pt x="258" y="167"/>
                  </a:cubicBezTo>
                  <a:cubicBezTo>
                    <a:pt x="283" y="173"/>
                    <a:pt x="309" y="179"/>
                    <a:pt x="336" y="186"/>
                  </a:cubicBezTo>
                  <a:cubicBezTo>
                    <a:pt x="336" y="186"/>
                    <a:pt x="337" y="187"/>
                    <a:pt x="338" y="188"/>
                  </a:cubicBezTo>
                  <a:close/>
                </a:path>
              </a:pathLst>
            </a:custGeom>
            <a:solidFill>
              <a:srgbClr val="6DB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214">
              <a:extLst>
                <a:ext uri="{FF2B5EF4-FFF2-40B4-BE49-F238E27FC236}">
                  <a16:creationId xmlns:a16="http://schemas.microsoft.com/office/drawing/2014/main" id="{EB6D18C0-618F-8241-9309-245AD85C7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1818" y="4194970"/>
              <a:ext cx="170988" cy="137401"/>
            </a:xfrm>
            <a:custGeom>
              <a:avLst/>
              <a:gdLst>
                <a:gd name="T0" fmla="*/ 26 w 327"/>
                <a:gd name="T1" fmla="*/ 41 h 264"/>
                <a:gd name="T2" fmla="*/ 28 w 327"/>
                <a:gd name="T3" fmla="*/ 42 h 264"/>
                <a:gd name="T4" fmla="*/ 31 w 327"/>
                <a:gd name="T5" fmla="*/ 40 h 264"/>
                <a:gd name="T6" fmla="*/ 179 w 327"/>
                <a:gd name="T7" fmla="*/ 152 h 264"/>
                <a:gd name="T8" fmla="*/ 327 w 327"/>
                <a:gd name="T9" fmla="*/ 264 h 264"/>
                <a:gd name="T10" fmla="*/ 327 w 327"/>
                <a:gd name="T11" fmla="*/ 263 h 264"/>
                <a:gd name="T12" fmla="*/ 179 w 327"/>
                <a:gd name="T13" fmla="*/ 151 h 264"/>
                <a:gd name="T14" fmla="*/ 32 w 327"/>
                <a:gd name="T15" fmla="*/ 39 h 264"/>
                <a:gd name="T16" fmla="*/ 55 w 327"/>
                <a:gd name="T17" fmla="*/ 21 h 264"/>
                <a:gd name="T18" fmla="*/ 79 w 327"/>
                <a:gd name="T19" fmla="*/ 1 h 264"/>
                <a:gd name="T20" fmla="*/ 77 w 327"/>
                <a:gd name="T21" fmla="*/ 0 h 264"/>
                <a:gd name="T22" fmla="*/ 53 w 327"/>
                <a:gd name="T23" fmla="*/ 20 h 264"/>
                <a:gd name="T24" fmla="*/ 30 w 327"/>
                <a:gd name="T25" fmla="*/ 38 h 264"/>
                <a:gd name="T26" fmla="*/ 0 w 327"/>
                <a:gd name="T27" fmla="*/ 15 h 264"/>
                <a:gd name="T28" fmla="*/ 0 w 327"/>
                <a:gd name="T29" fmla="*/ 16 h 264"/>
                <a:gd name="T30" fmla="*/ 30 w 327"/>
                <a:gd name="T31" fmla="*/ 38 h 264"/>
                <a:gd name="T32" fmla="*/ 26 w 327"/>
                <a:gd name="T33" fmla="*/ 4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7" h="264">
                  <a:moveTo>
                    <a:pt x="26" y="41"/>
                  </a:moveTo>
                  <a:cubicBezTo>
                    <a:pt x="27" y="42"/>
                    <a:pt x="27" y="42"/>
                    <a:pt x="28" y="42"/>
                  </a:cubicBezTo>
                  <a:cubicBezTo>
                    <a:pt x="29" y="42"/>
                    <a:pt x="30" y="41"/>
                    <a:pt x="31" y="40"/>
                  </a:cubicBezTo>
                  <a:cubicBezTo>
                    <a:pt x="81" y="77"/>
                    <a:pt x="130" y="114"/>
                    <a:pt x="179" y="152"/>
                  </a:cubicBezTo>
                  <a:cubicBezTo>
                    <a:pt x="228" y="189"/>
                    <a:pt x="277" y="226"/>
                    <a:pt x="327" y="264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278" y="226"/>
                    <a:pt x="229" y="189"/>
                    <a:pt x="179" y="151"/>
                  </a:cubicBezTo>
                  <a:cubicBezTo>
                    <a:pt x="130" y="114"/>
                    <a:pt x="81" y="77"/>
                    <a:pt x="32" y="39"/>
                  </a:cubicBezTo>
                  <a:cubicBezTo>
                    <a:pt x="39" y="33"/>
                    <a:pt x="47" y="27"/>
                    <a:pt x="55" y="21"/>
                  </a:cubicBezTo>
                  <a:cubicBezTo>
                    <a:pt x="63" y="15"/>
                    <a:pt x="71" y="8"/>
                    <a:pt x="79" y="1"/>
                  </a:cubicBezTo>
                  <a:cubicBezTo>
                    <a:pt x="78" y="1"/>
                    <a:pt x="78" y="0"/>
                    <a:pt x="77" y="0"/>
                  </a:cubicBezTo>
                  <a:cubicBezTo>
                    <a:pt x="69" y="7"/>
                    <a:pt x="61" y="13"/>
                    <a:pt x="53" y="20"/>
                  </a:cubicBezTo>
                  <a:cubicBezTo>
                    <a:pt x="45" y="26"/>
                    <a:pt x="38" y="32"/>
                    <a:pt x="30" y="38"/>
                  </a:cubicBezTo>
                  <a:cubicBezTo>
                    <a:pt x="20" y="30"/>
                    <a:pt x="10" y="23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0" y="23"/>
                    <a:pt x="20" y="31"/>
                    <a:pt x="30" y="38"/>
                  </a:cubicBezTo>
                  <a:cubicBezTo>
                    <a:pt x="28" y="39"/>
                    <a:pt x="27" y="40"/>
                    <a:pt x="26" y="41"/>
                  </a:cubicBezTo>
                  <a:close/>
                </a:path>
              </a:pathLst>
            </a:custGeom>
            <a:solidFill>
              <a:srgbClr val="606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15">
              <a:extLst>
                <a:ext uri="{FF2B5EF4-FFF2-40B4-BE49-F238E27FC236}">
                  <a16:creationId xmlns:a16="http://schemas.microsoft.com/office/drawing/2014/main" id="{DEF376C8-4DCE-674A-8F69-1A188DCBD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9150" y="4505192"/>
              <a:ext cx="18931" cy="18626"/>
            </a:xfrm>
            <a:custGeom>
              <a:avLst/>
              <a:gdLst>
                <a:gd name="T0" fmla="*/ 5 w 36"/>
                <a:gd name="T1" fmla="*/ 9 h 36"/>
                <a:gd name="T2" fmla="*/ 8 w 36"/>
                <a:gd name="T3" fmla="*/ 31 h 36"/>
                <a:gd name="T4" fmla="*/ 31 w 36"/>
                <a:gd name="T5" fmla="*/ 28 h 36"/>
                <a:gd name="T6" fmla="*/ 27 w 36"/>
                <a:gd name="T7" fmla="*/ 5 h 36"/>
                <a:gd name="T8" fmla="*/ 5 w 36"/>
                <a:gd name="T9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5" y="9"/>
                  </a:moveTo>
                  <a:cubicBezTo>
                    <a:pt x="0" y="16"/>
                    <a:pt x="1" y="26"/>
                    <a:pt x="8" y="31"/>
                  </a:cubicBezTo>
                  <a:cubicBezTo>
                    <a:pt x="15" y="36"/>
                    <a:pt x="25" y="35"/>
                    <a:pt x="31" y="28"/>
                  </a:cubicBezTo>
                  <a:cubicBezTo>
                    <a:pt x="36" y="21"/>
                    <a:pt x="34" y="11"/>
                    <a:pt x="27" y="5"/>
                  </a:cubicBezTo>
                  <a:cubicBezTo>
                    <a:pt x="20" y="0"/>
                    <a:pt x="10" y="2"/>
                    <a:pt x="5" y="9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216">
              <a:extLst>
                <a:ext uri="{FF2B5EF4-FFF2-40B4-BE49-F238E27FC236}">
                  <a16:creationId xmlns:a16="http://schemas.microsoft.com/office/drawing/2014/main" id="{236A2F43-8098-8943-B5D5-355457192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3200" y="4358936"/>
              <a:ext cx="18931" cy="18626"/>
            </a:xfrm>
            <a:custGeom>
              <a:avLst/>
              <a:gdLst>
                <a:gd name="T0" fmla="*/ 31 w 36"/>
                <a:gd name="T1" fmla="*/ 27 h 36"/>
                <a:gd name="T2" fmla="*/ 8 w 36"/>
                <a:gd name="T3" fmla="*/ 30 h 36"/>
                <a:gd name="T4" fmla="*/ 5 w 36"/>
                <a:gd name="T5" fmla="*/ 8 h 36"/>
                <a:gd name="T6" fmla="*/ 27 w 36"/>
                <a:gd name="T7" fmla="*/ 5 h 36"/>
                <a:gd name="T8" fmla="*/ 31 w 36"/>
                <a:gd name="T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31" y="27"/>
                  </a:moveTo>
                  <a:cubicBezTo>
                    <a:pt x="25" y="34"/>
                    <a:pt x="15" y="36"/>
                    <a:pt x="8" y="30"/>
                  </a:cubicBezTo>
                  <a:cubicBezTo>
                    <a:pt x="1" y="25"/>
                    <a:pt x="0" y="15"/>
                    <a:pt x="5" y="8"/>
                  </a:cubicBezTo>
                  <a:cubicBezTo>
                    <a:pt x="10" y="1"/>
                    <a:pt x="20" y="0"/>
                    <a:pt x="27" y="5"/>
                  </a:cubicBezTo>
                  <a:cubicBezTo>
                    <a:pt x="34" y="10"/>
                    <a:pt x="36" y="20"/>
                    <a:pt x="31" y="27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217">
              <a:extLst>
                <a:ext uri="{FF2B5EF4-FFF2-40B4-BE49-F238E27FC236}">
                  <a16:creationId xmlns:a16="http://schemas.microsoft.com/office/drawing/2014/main" id="{7EDCA47D-0E4E-2043-8DE8-C29497D06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6098" y="4067034"/>
              <a:ext cx="402128" cy="303199"/>
            </a:xfrm>
            <a:custGeom>
              <a:avLst/>
              <a:gdLst>
                <a:gd name="T0" fmla="*/ 1290 w 1317"/>
                <a:gd name="T1" fmla="*/ 993 h 993"/>
                <a:gd name="T2" fmla="*/ 0 w 1317"/>
                <a:gd name="T3" fmla="*/ 36 h 993"/>
                <a:gd name="T4" fmla="*/ 29 w 1317"/>
                <a:gd name="T5" fmla="*/ 0 h 993"/>
                <a:gd name="T6" fmla="*/ 1317 w 1317"/>
                <a:gd name="T7" fmla="*/ 956 h 993"/>
                <a:gd name="T8" fmla="*/ 1290 w 1317"/>
                <a:gd name="T9" fmla="*/ 993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7" h="993">
                  <a:moveTo>
                    <a:pt x="1290" y="993"/>
                  </a:moveTo>
                  <a:lnTo>
                    <a:pt x="0" y="36"/>
                  </a:lnTo>
                  <a:lnTo>
                    <a:pt x="29" y="0"/>
                  </a:lnTo>
                  <a:lnTo>
                    <a:pt x="1317" y="956"/>
                  </a:lnTo>
                  <a:lnTo>
                    <a:pt x="1290" y="993"/>
                  </a:ln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218">
              <a:extLst>
                <a:ext uri="{FF2B5EF4-FFF2-40B4-BE49-F238E27FC236}">
                  <a16:creationId xmlns:a16="http://schemas.microsoft.com/office/drawing/2014/main" id="{35844451-7FE7-874F-9C52-69B5CB7DA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4086" y="2362649"/>
              <a:ext cx="457394" cy="414341"/>
            </a:xfrm>
            <a:custGeom>
              <a:avLst/>
              <a:gdLst>
                <a:gd name="T0" fmla="*/ 1498 w 1498"/>
                <a:gd name="T1" fmla="*/ 913 h 1357"/>
                <a:gd name="T2" fmla="*/ 1129 w 1498"/>
                <a:gd name="T3" fmla="*/ 0 h 1357"/>
                <a:gd name="T4" fmla="*/ 0 w 1498"/>
                <a:gd name="T5" fmla="*/ 444 h 1357"/>
                <a:gd name="T6" fmla="*/ 369 w 1498"/>
                <a:gd name="T7" fmla="*/ 1357 h 1357"/>
                <a:gd name="T8" fmla="*/ 1498 w 1498"/>
                <a:gd name="T9" fmla="*/ 913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8" h="1357">
                  <a:moveTo>
                    <a:pt x="1498" y="913"/>
                  </a:moveTo>
                  <a:lnTo>
                    <a:pt x="1129" y="0"/>
                  </a:lnTo>
                  <a:lnTo>
                    <a:pt x="0" y="444"/>
                  </a:lnTo>
                  <a:lnTo>
                    <a:pt x="369" y="1357"/>
                  </a:lnTo>
                  <a:lnTo>
                    <a:pt x="1498" y="913"/>
                  </a:lnTo>
                  <a:close/>
                </a:path>
              </a:pathLst>
            </a:custGeom>
            <a:solidFill>
              <a:srgbClr val="C8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219">
              <a:extLst>
                <a:ext uri="{FF2B5EF4-FFF2-40B4-BE49-F238E27FC236}">
                  <a16:creationId xmlns:a16="http://schemas.microsoft.com/office/drawing/2014/main" id="{8CAB4361-9C75-7F42-9CBA-C4B5881EE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4312" y="2422799"/>
              <a:ext cx="218315" cy="311137"/>
            </a:xfrm>
            <a:custGeom>
              <a:avLst/>
              <a:gdLst>
                <a:gd name="T0" fmla="*/ 0 w 715"/>
                <a:gd name="T1" fmla="*/ 142 h 1019"/>
                <a:gd name="T2" fmla="*/ 361 w 715"/>
                <a:gd name="T3" fmla="*/ 0 h 1019"/>
                <a:gd name="T4" fmla="*/ 715 w 715"/>
                <a:gd name="T5" fmla="*/ 876 h 1019"/>
                <a:gd name="T6" fmla="*/ 354 w 715"/>
                <a:gd name="T7" fmla="*/ 1019 h 1019"/>
                <a:gd name="T8" fmla="*/ 0 w 715"/>
                <a:gd name="T9" fmla="*/ 142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1019">
                  <a:moveTo>
                    <a:pt x="0" y="142"/>
                  </a:moveTo>
                  <a:lnTo>
                    <a:pt x="361" y="0"/>
                  </a:lnTo>
                  <a:lnTo>
                    <a:pt x="715" y="876"/>
                  </a:lnTo>
                  <a:lnTo>
                    <a:pt x="354" y="1019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220">
              <a:extLst>
                <a:ext uri="{FF2B5EF4-FFF2-40B4-BE49-F238E27FC236}">
                  <a16:creationId xmlns:a16="http://schemas.microsoft.com/office/drawing/2014/main" id="{8BEE5EE6-8568-B441-837E-181EF9767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4086" y="2466157"/>
              <a:ext cx="218315" cy="310832"/>
            </a:xfrm>
            <a:custGeom>
              <a:avLst/>
              <a:gdLst>
                <a:gd name="T0" fmla="*/ 715 w 715"/>
                <a:gd name="T1" fmla="*/ 877 h 1018"/>
                <a:gd name="T2" fmla="*/ 361 w 715"/>
                <a:gd name="T3" fmla="*/ 0 h 1018"/>
                <a:gd name="T4" fmla="*/ 0 w 715"/>
                <a:gd name="T5" fmla="*/ 143 h 1018"/>
                <a:gd name="T6" fmla="*/ 354 w 715"/>
                <a:gd name="T7" fmla="*/ 1018 h 1018"/>
                <a:gd name="T8" fmla="*/ 715 w 715"/>
                <a:gd name="T9" fmla="*/ 87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1018">
                  <a:moveTo>
                    <a:pt x="715" y="877"/>
                  </a:moveTo>
                  <a:lnTo>
                    <a:pt x="361" y="0"/>
                  </a:lnTo>
                  <a:lnTo>
                    <a:pt x="0" y="143"/>
                  </a:lnTo>
                  <a:lnTo>
                    <a:pt x="354" y="1018"/>
                  </a:lnTo>
                  <a:lnTo>
                    <a:pt x="715" y="877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21">
              <a:extLst>
                <a:ext uri="{FF2B5EF4-FFF2-40B4-BE49-F238E27FC236}">
                  <a16:creationId xmlns:a16="http://schemas.microsoft.com/office/drawing/2014/main" id="{BAA75940-FAF1-E449-B998-89F954586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4236" y="2572109"/>
              <a:ext cx="50991" cy="118165"/>
            </a:xfrm>
            <a:custGeom>
              <a:avLst/>
              <a:gdLst>
                <a:gd name="T0" fmla="*/ 167 w 167"/>
                <a:gd name="T1" fmla="*/ 382 h 387"/>
                <a:gd name="T2" fmla="*/ 13 w 167"/>
                <a:gd name="T3" fmla="*/ 0 h 387"/>
                <a:gd name="T4" fmla="*/ 0 w 167"/>
                <a:gd name="T5" fmla="*/ 5 h 387"/>
                <a:gd name="T6" fmla="*/ 155 w 167"/>
                <a:gd name="T7" fmla="*/ 387 h 387"/>
                <a:gd name="T8" fmla="*/ 167 w 167"/>
                <a:gd name="T9" fmla="*/ 38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387">
                  <a:moveTo>
                    <a:pt x="167" y="382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155" y="387"/>
                  </a:lnTo>
                  <a:lnTo>
                    <a:pt x="167" y="382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222">
              <a:extLst>
                <a:ext uri="{FF2B5EF4-FFF2-40B4-BE49-F238E27FC236}">
                  <a16:creationId xmlns:a16="http://schemas.microsoft.com/office/drawing/2014/main" id="{BE3D4228-674F-5041-AB4A-7210178A1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756" y="2575162"/>
              <a:ext cx="45189" cy="104120"/>
            </a:xfrm>
            <a:custGeom>
              <a:avLst/>
              <a:gdLst>
                <a:gd name="T0" fmla="*/ 148 w 148"/>
                <a:gd name="T1" fmla="*/ 336 h 341"/>
                <a:gd name="T2" fmla="*/ 13 w 148"/>
                <a:gd name="T3" fmla="*/ 0 h 341"/>
                <a:gd name="T4" fmla="*/ 0 w 148"/>
                <a:gd name="T5" fmla="*/ 6 h 341"/>
                <a:gd name="T6" fmla="*/ 136 w 148"/>
                <a:gd name="T7" fmla="*/ 341 h 341"/>
                <a:gd name="T8" fmla="*/ 148 w 148"/>
                <a:gd name="T9" fmla="*/ 33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341">
                  <a:moveTo>
                    <a:pt x="148" y="336"/>
                  </a:moveTo>
                  <a:lnTo>
                    <a:pt x="13" y="0"/>
                  </a:lnTo>
                  <a:lnTo>
                    <a:pt x="0" y="6"/>
                  </a:lnTo>
                  <a:lnTo>
                    <a:pt x="136" y="341"/>
                  </a:lnTo>
                  <a:lnTo>
                    <a:pt x="148" y="33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223">
              <a:extLst>
                <a:ext uri="{FF2B5EF4-FFF2-40B4-BE49-F238E27FC236}">
                  <a16:creationId xmlns:a16="http://schemas.microsoft.com/office/drawing/2014/main" id="{88FDC601-E553-4D41-9D19-45C8162CF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9580" y="2577910"/>
              <a:ext cx="40304" cy="90990"/>
            </a:xfrm>
            <a:custGeom>
              <a:avLst/>
              <a:gdLst>
                <a:gd name="T0" fmla="*/ 132 w 132"/>
                <a:gd name="T1" fmla="*/ 293 h 298"/>
                <a:gd name="T2" fmla="*/ 12 w 132"/>
                <a:gd name="T3" fmla="*/ 0 h 298"/>
                <a:gd name="T4" fmla="*/ 0 w 132"/>
                <a:gd name="T5" fmla="*/ 5 h 298"/>
                <a:gd name="T6" fmla="*/ 118 w 132"/>
                <a:gd name="T7" fmla="*/ 298 h 298"/>
                <a:gd name="T8" fmla="*/ 132 w 132"/>
                <a:gd name="T9" fmla="*/ 29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98">
                  <a:moveTo>
                    <a:pt x="132" y="29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118" y="298"/>
                  </a:lnTo>
                  <a:lnTo>
                    <a:pt x="132" y="29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224">
              <a:extLst>
                <a:ext uri="{FF2B5EF4-FFF2-40B4-BE49-F238E27FC236}">
                  <a16:creationId xmlns:a16="http://schemas.microsoft.com/office/drawing/2014/main" id="{4917ADD2-1CE5-594D-B8EE-81CC30153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8511" y="2698518"/>
              <a:ext cx="43358" cy="43358"/>
            </a:xfrm>
            <a:custGeom>
              <a:avLst/>
              <a:gdLst>
                <a:gd name="T0" fmla="*/ 76 w 83"/>
                <a:gd name="T1" fmla="*/ 28 h 83"/>
                <a:gd name="T2" fmla="*/ 28 w 83"/>
                <a:gd name="T3" fmla="*/ 8 h 83"/>
                <a:gd name="T4" fmla="*/ 7 w 83"/>
                <a:gd name="T5" fmla="*/ 55 h 83"/>
                <a:gd name="T6" fmla="*/ 55 w 83"/>
                <a:gd name="T7" fmla="*/ 76 h 83"/>
                <a:gd name="T8" fmla="*/ 76 w 83"/>
                <a:gd name="T9" fmla="*/ 2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76" y="28"/>
                  </a:moveTo>
                  <a:cubicBezTo>
                    <a:pt x="68" y="10"/>
                    <a:pt x="47" y="0"/>
                    <a:pt x="28" y="8"/>
                  </a:cubicBezTo>
                  <a:cubicBezTo>
                    <a:pt x="9" y="15"/>
                    <a:pt x="0" y="37"/>
                    <a:pt x="7" y="55"/>
                  </a:cubicBezTo>
                  <a:cubicBezTo>
                    <a:pt x="15" y="74"/>
                    <a:pt x="36" y="83"/>
                    <a:pt x="55" y="76"/>
                  </a:cubicBezTo>
                  <a:cubicBezTo>
                    <a:pt x="74" y="68"/>
                    <a:pt x="83" y="47"/>
                    <a:pt x="76" y="28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25">
              <a:extLst>
                <a:ext uri="{FF2B5EF4-FFF2-40B4-BE49-F238E27FC236}">
                  <a16:creationId xmlns:a16="http://schemas.microsoft.com/office/drawing/2014/main" id="{FD7584BE-854E-D146-8583-C8BF6A797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0189" y="2640809"/>
              <a:ext cx="29618" cy="65952"/>
            </a:xfrm>
            <a:custGeom>
              <a:avLst/>
              <a:gdLst>
                <a:gd name="T0" fmla="*/ 97 w 97"/>
                <a:gd name="T1" fmla="*/ 211 h 216"/>
                <a:gd name="T2" fmla="*/ 12 w 97"/>
                <a:gd name="T3" fmla="*/ 0 h 216"/>
                <a:gd name="T4" fmla="*/ 0 w 97"/>
                <a:gd name="T5" fmla="*/ 5 h 216"/>
                <a:gd name="T6" fmla="*/ 85 w 97"/>
                <a:gd name="T7" fmla="*/ 216 h 216"/>
                <a:gd name="T8" fmla="*/ 97 w 97"/>
                <a:gd name="T9" fmla="*/ 21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16">
                  <a:moveTo>
                    <a:pt x="97" y="211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85" y="216"/>
                  </a:lnTo>
                  <a:lnTo>
                    <a:pt x="97" y="21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26">
              <a:extLst>
                <a:ext uri="{FF2B5EF4-FFF2-40B4-BE49-F238E27FC236}">
                  <a16:creationId xmlns:a16="http://schemas.microsoft.com/office/drawing/2014/main" id="{FFC660D2-604B-094D-9194-055691B24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1486" y="2636230"/>
              <a:ext cx="29922" cy="65952"/>
            </a:xfrm>
            <a:custGeom>
              <a:avLst/>
              <a:gdLst>
                <a:gd name="T0" fmla="*/ 98 w 98"/>
                <a:gd name="T1" fmla="*/ 211 h 216"/>
                <a:gd name="T2" fmla="*/ 12 w 98"/>
                <a:gd name="T3" fmla="*/ 0 h 216"/>
                <a:gd name="T4" fmla="*/ 0 w 98"/>
                <a:gd name="T5" fmla="*/ 5 h 216"/>
                <a:gd name="T6" fmla="*/ 86 w 98"/>
                <a:gd name="T7" fmla="*/ 216 h 216"/>
                <a:gd name="T8" fmla="*/ 98 w 98"/>
                <a:gd name="T9" fmla="*/ 21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16">
                  <a:moveTo>
                    <a:pt x="98" y="211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86" y="216"/>
                  </a:lnTo>
                  <a:lnTo>
                    <a:pt x="98" y="21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227">
              <a:extLst>
                <a:ext uri="{FF2B5EF4-FFF2-40B4-BE49-F238E27FC236}">
                  <a16:creationId xmlns:a16="http://schemas.microsoft.com/office/drawing/2014/main" id="{1D6B9D84-D326-C041-B9C8-60C8EAFBA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3089" y="2631954"/>
              <a:ext cx="29922" cy="65647"/>
            </a:xfrm>
            <a:custGeom>
              <a:avLst/>
              <a:gdLst>
                <a:gd name="T0" fmla="*/ 98 w 98"/>
                <a:gd name="T1" fmla="*/ 210 h 215"/>
                <a:gd name="T2" fmla="*/ 14 w 98"/>
                <a:gd name="T3" fmla="*/ 0 h 215"/>
                <a:gd name="T4" fmla="*/ 0 w 98"/>
                <a:gd name="T5" fmla="*/ 5 h 215"/>
                <a:gd name="T6" fmla="*/ 86 w 98"/>
                <a:gd name="T7" fmla="*/ 215 h 215"/>
                <a:gd name="T8" fmla="*/ 98 w 98"/>
                <a:gd name="T9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15">
                  <a:moveTo>
                    <a:pt x="98" y="210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86" y="215"/>
                  </a:lnTo>
                  <a:lnTo>
                    <a:pt x="98" y="21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28">
              <a:extLst>
                <a:ext uri="{FF2B5EF4-FFF2-40B4-BE49-F238E27FC236}">
                  <a16:creationId xmlns:a16="http://schemas.microsoft.com/office/drawing/2014/main" id="{87CF8972-F0F6-A54F-AA9A-7776A7F2D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7669" y="2478066"/>
              <a:ext cx="88853" cy="210682"/>
            </a:xfrm>
            <a:custGeom>
              <a:avLst/>
              <a:gdLst>
                <a:gd name="T0" fmla="*/ 291 w 291"/>
                <a:gd name="T1" fmla="*/ 685 h 690"/>
                <a:gd name="T2" fmla="*/ 13 w 291"/>
                <a:gd name="T3" fmla="*/ 0 h 690"/>
                <a:gd name="T4" fmla="*/ 0 w 291"/>
                <a:gd name="T5" fmla="*/ 5 h 690"/>
                <a:gd name="T6" fmla="*/ 277 w 291"/>
                <a:gd name="T7" fmla="*/ 690 h 690"/>
                <a:gd name="T8" fmla="*/ 291 w 291"/>
                <a:gd name="T9" fmla="*/ 68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90">
                  <a:moveTo>
                    <a:pt x="291" y="685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277" y="690"/>
                  </a:lnTo>
                  <a:lnTo>
                    <a:pt x="291" y="68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229">
              <a:extLst>
                <a:ext uri="{FF2B5EF4-FFF2-40B4-BE49-F238E27FC236}">
                  <a16:creationId xmlns:a16="http://schemas.microsoft.com/office/drawing/2014/main" id="{DA8468A7-45C2-A446-A151-63823C6D3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8968" y="2473791"/>
              <a:ext cx="88853" cy="210377"/>
            </a:xfrm>
            <a:custGeom>
              <a:avLst/>
              <a:gdLst>
                <a:gd name="T0" fmla="*/ 291 w 291"/>
                <a:gd name="T1" fmla="*/ 683 h 689"/>
                <a:gd name="T2" fmla="*/ 14 w 291"/>
                <a:gd name="T3" fmla="*/ 0 h 689"/>
                <a:gd name="T4" fmla="*/ 0 w 291"/>
                <a:gd name="T5" fmla="*/ 5 h 689"/>
                <a:gd name="T6" fmla="*/ 278 w 291"/>
                <a:gd name="T7" fmla="*/ 689 h 689"/>
                <a:gd name="T8" fmla="*/ 291 w 291"/>
                <a:gd name="T9" fmla="*/ 68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89">
                  <a:moveTo>
                    <a:pt x="291" y="683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278" y="689"/>
                  </a:lnTo>
                  <a:lnTo>
                    <a:pt x="291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230">
              <a:extLst>
                <a:ext uri="{FF2B5EF4-FFF2-40B4-BE49-F238E27FC236}">
                  <a16:creationId xmlns:a16="http://schemas.microsoft.com/office/drawing/2014/main" id="{417273C1-4D33-7D41-A967-2AC411064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0571" y="2469210"/>
              <a:ext cx="88853" cy="210071"/>
            </a:xfrm>
            <a:custGeom>
              <a:avLst/>
              <a:gdLst>
                <a:gd name="T0" fmla="*/ 291 w 291"/>
                <a:gd name="T1" fmla="*/ 683 h 688"/>
                <a:gd name="T2" fmla="*/ 14 w 291"/>
                <a:gd name="T3" fmla="*/ 0 h 688"/>
                <a:gd name="T4" fmla="*/ 0 w 291"/>
                <a:gd name="T5" fmla="*/ 5 h 688"/>
                <a:gd name="T6" fmla="*/ 277 w 291"/>
                <a:gd name="T7" fmla="*/ 688 h 688"/>
                <a:gd name="T8" fmla="*/ 291 w 291"/>
                <a:gd name="T9" fmla="*/ 68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88">
                  <a:moveTo>
                    <a:pt x="291" y="683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277" y="688"/>
                  </a:lnTo>
                  <a:lnTo>
                    <a:pt x="291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231">
              <a:extLst>
                <a:ext uri="{FF2B5EF4-FFF2-40B4-BE49-F238E27FC236}">
                  <a16:creationId xmlns:a16="http://schemas.microsoft.com/office/drawing/2014/main" id="{5D248F8E-E2D1-ED4A-A3AC-ADE6F9017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8584" y="2578827"/>
              <a:ext cx="42136" cy="96486"/>
            </a:xfrm>
            <a:custGeom>
              <a:avLst/>
              <a:gdLst>
                <a:gd name="T0" fmla="*/ 138 w 138"/>
                <a:gd name="T1" fmla="*/ 310 h 316"/>
                <a:gd name="T2" fmla="*/ 12 w 138"/>
                <a:gd name="T3" fmla="*/ 0 h 316"/>
                <a:gd name="T4" fmla="*/ 0 w 138"/>
                <a:gd name="T5" fmla="*/ 6 h 316"/>
                <a:gd name="T6" fmla="*/ 125 w 138"/>
                <a:gd name="T7" fmla="*/ 316 h 316"/>
                <a:gd name="T8" fmla="*/ 138 w 138"/>
                <a:gd name="T9" fmla="*/ 31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316">
                  <a:moveTo>
                    <a:pt x="138" y="310"/>
                  </a:moveTo>
                  <a:lnTo>
                    <a:pt x="12" y="0"/>
                  </a:lnTo>
                  <a:lnTo>
                    <a:pt x="0" y="6"/>
                  </a:lnTo>
                  <a:lnTo>
                    <a:pt x="125" y="316"/>
                  </a:lnTo>
                  <a:lnTo>
                    <a:pt x="138" y="31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232">
              <a:extLst>
                <a:ext uri="{FF2B5EF4-FFF2-40B4-BE49-F238E27FC236}">
                  <a16:creationId xmlns:a16="http://schemas.microsoft.com/office/drawing/2014/main" id="{C2BF48CB-FB48-5944-8434-9615DE3BD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3470" y="2459745"/>
              <a:ext cx="88853" cy="210682"/>
            </a:xfrm>
            <a:custGeom>
              <a:avLst/>
              <a:gdLst>
                <a:gd name="T0" fmla="*/ 291 w 291"/>
                <a:gd name="T1" fmla="*/ 685 h 690"/>
                <a:gd name="T2" fmla="*/ 14 w 291"/>
                <a:gd name="T3" fmla="*/ 0 h 690"/>
                <a:gd name="T4" fmla="*/ 0 w 291"/>
                <a:gd name="T5" fmla="*/ 5 h 690"/>
                <a:gd name="T6" fmla="*/ 277 w 291"/>
                <a:gd name="T7" fmla="*/ 690 h 690"/>
                <a:gd name="T8" fmla="*/ 291 w 291"/>
                <a:gd name="T9" fmla="*/ 68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90">
                  <a:moveTo>
                    <a:pt x="291" y="685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277" y="690"/>
                  </a:lnTo>
                  <a:lnTo>
                    <a:pt x="291" y="68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233">
              <a:extLst>
                <a:ext uri="{FF2B5EF4-FFF2-40B4-BE49-F238E27FC236}">
                  <a16:creationId xmlns:a16="http://schemas.microsoft.com/office/drawing/2014/main" id="{51C1FCFD-D7F7-6A41-A7F6-D19702B36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9576" y="2539437"/>
              <a:ext cx="54350" cy="126409"/>
            </a:xfrm>
            <a:custGeom>
              <a:avLst/>
              <a:gdLst>
                <a:gd name="T0" fmla="*/ 178 w 178"/>
                <a:gd name="T1" fmla="*/ 409 h 414"/>
                <a:gd name="T2" fmla="*/ 12 w 178"/>
                <a:gd name="T3" fmla="*/ 0 h 414"/>
                <a:gd name="T4" fmla="*/ 0 w 178"/>
                <a:gd name="T5" fmla="*/ 5 h 414"/>
                <a:gd name="T6" fmla="*/ 164 w 178"/>
                <a:gd name="T7" fmla="*/ 414 h 414"/>
                <a:gd name="T8" fmla="*/ 178 w 178"/>
                <a:gd name="T9" fmla="*/ 409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414">
                  <a:moveTo>
                    <a:pt x="178" y="409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164" y="414"/>
                  </a:lnTo>
                  <a:lnTo>
                    <a:pt x="178" y="40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234">
              <a:extLst>
                <a:ext uri="{FF2B5EF4-FFF2-40B4-BE49-F238E27FC236}">
                  <a16:creationId xmlns:a16="http://schemas.microsoft.com/office/drawing/2014/main" id="{FB7CDD4E-E6E3-4B46-9782-2422CB8DF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6981" y="2450890"/>
              <a:ext cx="88242" cy="210377"/>
            </a:xfrm>
            <a:custGeom>
              <a:avLst/>
              <a:gdLst>
                <a:gd name="T0" fmla="*/ 289 w 289"/>
                <a:gd name="T1" fmla="*/ 683 h 689"/>
                <a:gd name="T2" fmla="*/ 12 w 289"/>
                <a:gd name="T3" fmla="*/ 0 h 689"/>
                <a:gd name="T4" fmla="*/ 0 w 289"/>
                <a:gd name="T5" fmla="*/ 5 h 689"/>
                <a:gd name="T6" fmla="*/ 276 w 289"/>
                <a:gd name="T7" fmla="*/ 689 h 689"/>
                <a:gd name="T8" fmla="*/ 289 w 289"/>
                <a:gd name="T9" fmla="*/ 68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89">
                  <a:moveTo>
                    <a:pt x="289" y="68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6" y="689"/>
                  </a:lnTo>
                  <a:lnTo>
                    <a:pt x="289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235">
              <a:extLst>
                <a:ext uri="{FF2B5EF4-FFF2-40B4-BE49-F238E27FC236}">
                  <a16:creationId xmlns:a16="http://schemas.microsoft.com/office/drawing/2014/main" id="{A2D138B1-E543-7E48-AE6B-707FC6586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0186" y="2441731"/>
              <a:ext cx="88242" cy="210682"/>
            </a:xfrm>
            <a:custGeom>
              <a:avLst/>
              <a:gdLst>
                <a:gd name="T0" fmla="*/ 289 w 289"/>
                <a:gd name="T1" fmla="*/ 685 h 690"/>
                <a:gd name="T2" fmla="*/ 12 w 289"/>
                <a:gd name="T3" fmla="*/ 0 h 690"/>
                <a:gd name="T4" fmla="*/ 0 w 289"/>
                <a:gd name="T5" fmla="*/ 5 h 690"/>
                <a:gd name="T6" fmla="*/ 275 w 289"/>
                <a:gd name="T7" fmla="*/ 690 h 690"/>
                <a:gd name="T8" fmla="*/ 289 w 289"/>
                <a:gd name="T9" fmla="*/ 68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90">
                  <a:moveTo>
                    <a:pt x="289" y="685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5" y="690"/>
                  </a:lnTo>
                  <a:lnTo>
                    <a:pt x="289" y="68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236">
              <a:extLst>
                <a:ext uri="{FF2B5EF4-FFF2-40B4-BE49-F238E27FC236}">
                  <a16:creationId xmlns:a16="http://schemas.microsoft.com/office/drawing/2014/main" id="{891227A1-CF0E-4F4F-94EF-77A57E686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1485" y="2437455"/>
              <a:ext cx="88242" cy="210071"/>
            </a:xfrm>
            <a:custGeom>
              <a:avLst/>
              <a:gdLst>
                <a:gd name="T0" fmla="*/ 289 w 289"/>
                <a:gd name="T1" fmla="*/ 683 h 688"/>
                <a:gd name="T2" fmla="*/ 12 w 289"/>
                <a:gd name="T3" fmla="*/ 0 h 688"/>
                <a:gd name="T4" fmla="*/ 0 w 289"/>
                <a:gd name="T5" fmla="*/ 5 h 688"/>
                <a:gd name="T6" fmla="*/ 277 w 289"/>
                <a:gd name="T7" fmla="*/ 688 h 688"/>
                <a:gd name="T8" fmla="*/ 289 w 289"/>
                <a:gd name="T9" fmla="*/ 68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88">
                  <a:moveTo>
                    <a:pt x="289" y="68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7" y="688"/>
                  </a:lnTo>
                  <a:lnTo>
                    <a:pt x="289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37">
              <a:extLst>
                <a:ext uri="{FF2B5EF4-FFF2-40B4-BE49-F238E27FC236}">
                  <a16:creationId xmlns:a16="http://schemas.microsoft.com/office/drawing/2014/main" id="{4C55AA1D-1CE2-694B-A23C-D467C12D1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3088" y="2432876"/>
              <a:ext cx="88242" cy="210071"/>
            </a:xfrm>
            <a:custGeom>
              <a:avLst/>
              <a:gdLst>
                <a:gd name="T0" fmla="*/ 289 w 289"/>
                <a:gd name="T1" fmla="*/ 683 h 688"/>
                <a:gd name="T2" fmla="*/ 12 w 289"/>
                <a:gd name="T3" fmla="*/ 0 h 688"/>
                <a:gd name="T4" fmla="*/ 0 w 289"/>
                <a:gd name="T5" fmla="*/ 5 h 688"/>
                <a:gd name="T6" fmla="*/ 277 w 289"/>
                <a:gd name="T7" fmla="*/ 688 h 688"/>
                <a:gd name="T8" fmla="*/ 289 w 289"/>
                <a:gd name="T9" fmla="*/ 68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88">
                  <a:moveTo>
                    <a:pt x="289" y="68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7" y="688"/>
                  </a:lnTo>
                  <a:lnTo>
                    <a:pt x="289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38">
              <a:extLst>
                <a:ext uri="{FF2B5EF4-FFF2-40B4-BE49-F238E27FC236}">
                  <a16:creationId xmlns:a16="http://schemas.microsoft.com/office/drawing/2014/main" id="{B4725324-E07E-424B-BF4A-095BF6410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4078" y="2526003"/>
              <a:ext cx="48854" cy="112669"/>
            </a:xfrm>
            <a:custGeom>
              <a:avLst/>
              <a:gdLst>
                <a:gd name="T0" fmla="*/ 160 w 160"/>
                <a:gd name="T1" fmla="*/ 364 h 369"/>
                <a:gd name="T2" fmla="*/ 12 w 160"/>
                <a:gd name="T3" fmla="*/ 0 h 369"/>
                <a:gd name="T4" fmla="*/ 0 w 160"/>
                <a:gd name="T5" fmla="*/ 5 h 369"/>
                <a:gd name="T6" fmla="*/ 148 w 160"/>
                <a:gd name="T7" fmla="*/ 369 h 369"/>
                <a:gd name="T8" fmla="*/ 160 w 160"/>
                <a:gd name="T9" fmla="*/ 364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369">
                  <a:moveTo>
                    <a:pt x="160" y="364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148" y="369"/>
                  </a:lnTo>
                  <a:lnTo>
                    <a:pt x="160" y="364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239">
              <a:extLst>
                <a:ext uri="{FF2B5EF4-FFF2-40B4-BE49-F238E27FC236}">
                  <a16:creationId xmlns:a16="http://schemas.microsoft.com/office/drawing/2014/main" id="{4064F19A-369C-0842-B6A8-9FEB1BD13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0191" y="2673176"/>
              <a:ext cx="557849" cy="567315"/>
            </a:xfrm>
            <a:custGeom>
              <a:avLst/>
              <a:gdLst>
                <a:gd name="T0" fmla="*/ 18 w 1068"/>
                <a:gd name="T1" fmla="*/ 392 h 1091"/>
                <a:gd name="T2" fmla="*/ 491 w 1068"/>
                <a:gd name="T3" fmla="*/ 13 h 1091"/>
                <a:gd name="T4" fmla="*/ 542 w 1068"/>
                <a:gd name="T5" fmla="*/ 18 h 1091"/>
                <a:gd name="T6" fmla="*/ 1055 w 1068"/>
                <a:gd name="T7" fmla="*/ 649 h 1091"/>
                <a:gd name="T8" fmla="*/ 1050 w 1068"/>
                <a:gd name="T9" fmla="*/ 700 h 1091"/>
                <a:gd name="T10" fmla="*/ 577 w 1068"/>
                <a:gd name="T11" fmla="*/ 1079 h 1091"/>
                <a:gd name="T12" fmla="*/ 526 w 1068"/>
                <a:gd name="T13" fmla="*/ 1073 h 1091"/>
                <a:gd name="T14" fmla="*/ 12 w 1068"/>
                <a:gd name="T15" fmla="*/ 442 h 1091"/>
                <a:gd name="T16" fmla="*/ 18 w 1068"/>
                <a:gd name="T17" fmla="*/ 392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8" h="1091">
                  <a:moveTo>
                    <a:pt x="18" y="392"/>
                  </a:moveTo>
                  <a:cubicBezTo>
                    <a:pt x="491" y="13"/>
                    <a:pt x="491" y="13"/>
                    <a:pt x="491" y="13"/>
                  </a:cubicBezTo>
                  <a:cubicBezTo>
                    <a:pt x="506" y="0"/>
                    <a:pt x="529" y="3"/>
                    <a:pt x="542" y="18"/>
                  </a:cubicBezTo>
                  <a:cubicBezTo>
                    <a:pt x="1055" y="649"/>
                    <a:pt x="1055" y="649"/>
                    <a:pt x="1055" y="649"/>
                  </a:cubicBezTo>
                  <a:cubicBezTo>
                    <a:pt x="1068" y="664"/>
                    <a:pt x="1065" y="687"/>
                    <a:pt x="1050" y="700"/>
                  </a:cubicBezTo>
                  <a:cubicBezTo>
                    <a:pt x="577" y="1079"/>
                    <a:pt x="577" y="1079"/>
                    <a:pt x="577" y="1079"/>
                  </a:cubicBezTo>
                  <a:cubicBezTo>
                    <a:pt x="562" y="1091"/>
                    <a:pt x="539" y="1089"/>
                    <a:pt x="526" y="1073"/>
                  </a:cubicBezTo>
                  <a:cubicBezTo>
                    <a:pt x="12" y="442"/>
                    <a:pt x="12" y="442"/>
                    <a:pt x="12" y="442"/>
                  </a:cubicBezTo>
                  <a:cubicBezTo>
                    <a:pt x="0" y="427"/>
                    <a:pt x="2" y="404"/>
                    <a:pt x="18" y="392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241">
              <a:extLst>
                <a:ext uri="{FF2B5EF4-FFF2-40B4-BE49-F238E27FC236}">
                  <a16:creationId xmlns:a16="http://schemas.microsoft.com/office/drawing/2014/main" id="{6C0614FE-1E3A-FD4B-9687-931419581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7747" y="2711037"/>
              <a:ext cx="482736" cy="491590"/>
            </a:xfrm>
            <a:custGeom>
              <a:avLst/>
              <a:gdLst>
                <a:gd name="T0" fmla="*/ 760 w 1581"/>
                <a:gd name="T1" fmla="*/ 0 h 1610"/>
                <a:gd name="T2" fmla="*/ 1581 w 1581"/>
                <a:gd name="T3" fmla="*/ 1003 h 1610"/>
                <a:gd name="T4" fmla="*/ 821 w 1581"/>
                <a:gd name="T5" fmla="*/ 1610 h 1610"/>
                <a:gd name="T6" fmla="*/ 0 w 1581"/>
                <a:gd name="T7" fmla="*/ 607 h 1610"/>
                <a:gd name="T8" fmla="*/ 760 w 1581"/>
                <a:gd name="T9" fmla="*/ 0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1" h="1610">
                  <a:moveTo>
                    <a:pt x="760" y="0"/>
                  </a:moveTo>
                  <a:lnTo>
                    <a:pt x="1581" y="1003"/>
                  </a:lnTo>
                  <a:lnTo>
                    <a:pt x="821" y="1610"/>
                  </a:lnTo>
                  <a:lnTo>
                    <a:pt x="0" y="607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242">
              <a:extLst>
                <a:ext uri="{FF2B5EF4-FFF2-40B4-BE49-F238E27FC236}">
                  <a16:creationId xmlns:a16="http://schemas.microsoft.com/office/drawing/2014/main" id="{BBAAFF42-6071-084B-9F84-FB3B5CA3C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7509" y="3114691"/>
              <a:ext cx="7939" cy="8244"/>
            </a:xfrm>
            <a:custGeom>
              <a:avLst/>
              <a:gdLst>
                <a:gd name="T0" fmla="*/ 2 w 15"/>
                <a:gd name="T1" fmla="*/ 12 h 16"/>
                <a:gd name="T2" fmla="*/ 3 w 15"/>
                <a:gd name="T3" fmla="*/ 3 h 16"/>
                <a:gd name="T4" fmla="*/ 13 w 15"/>
                <a:gd name="T5" fmla="*/ 4 h 16"/>
                <a:gd name="T6" fmla="*/ 12 w 15"/>
                <a:gd name="T7" fmla="*/ 13 h 16"/>
                <a:gd name="T8" fmla="*/ 2 w 15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2" y="12"/>
                  </a:moveTo>
                  <a:cubicBezTo>
                    <a:pt x="0" y="9"/>
                    <a:pt x="0" y="5"/>
                    <a:pt x="3" y="3"/>
                  </a:cubicBezTo>
                  <a:cubicBezTo>
                    <a:pt x="6" y="0"/>
                    <a:pt x="11" y="1"/>
                    <a:pt x="13" y="4"/>
                  </a:cubicBezTo>
                  <a:cubicBezTo>
                    <a:pt x="15" y="7"/>
                    <a:pt x="15" y="11"/>
                    <a:pt x="12" y="13"/>
                  </a:cubicBezTo>
                  <a:cubicBezTo>
                    <a:pt x="9" y="16"/>
                    <a:pt x="5" y="15"/>
                    <a:pt x="2" y="12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95" name="Picture 243">
              <a:extLst>
                <a:ext uri="{FF2B5EF4-FFF2-40B4-BE49-F238E27FC236}">
                  <a16:creationId xmlns:a16="http://schemas.microsoft.com/office/drawing/2014/main" id="{AE28BF5D-E347-954A-B2C3-39B2A9E7B2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5677" y="3112554"/>
              <a:ext cx="12519" cy="12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6" name="Picture 244">
              <a:extLst>
                <a:ext uri="{FF2B5EF4-FFF2-40B4-BE49-F238E27FC236}">
                  <a16:creationId xmlns:a16="http://schemas.microsoft.com/office/drawing/2014/main" id="{CA6D6151-1887-9641-9B3D-C7CA4EA9A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1180" y="2780653"/>
              <a:ext cx="32977" cy="31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" name="Freeform 245">
              <a:extLst>
                <a:ext uri="{FF2B5EF4-FFF2-40B4-BE49-F238E27FC236}">
                  <a16:creationId xmlns:a16="http://schemas.microsoft.com/office/drawing/2014/main" id="{A1C9CF86-293C-8D41-A6A6-99EE5D169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1180" y="2779128"/>
              <a:ext cx="27175" cy="27175"/>
            </a:xfrm>
            <a:custGeom>
              <a:avLst/>
              <a:gdLst>
                <a:gd name="T0" fmla="*/ 4 w 52"/>
                <a:gd name="T1" fmla="*/ 18 h 52"/>
                <a:gd name="T2" fmla="*/ 23 w 52"/>
                <a:gd name="T3" fmla="*/ 3 h 52"/>
                <a:gd name="T4" fmla="*/ 34 w 52"/>
                <a:gd name="T5" fmla="*/ 4 h 52"/>
                <a:gd name="T6" fmla="*/ 49 w 52"/>
                <a:gd name="T7" fmla="*/ 23 h 52"/>
                <a:gd name="T8" fmla="*/ 48 w 52"/>
                <a:gd name="T9" fmla="*/ 34 h 52"/>
                <a:gd name="T10" fmla="*/ 29 w 52"/>
                <a:gd name="T11" fmla="*/ 49 h 52"/>
                <a:gd name="T12" fmla="*/ 18 w 52"/>
                <a:gd name="T13" fmla="*/ 48 h 52"/>
                <a:gd name="T14" fmla="*/ 3 w 52"/>
                <a:gd name="T15" fmla="*/ 29 h 52"/>
                <a:gd name="T16" fmla="*/ 4 w 52"/>
                <a:gd name="T17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2">
                  <a:moveTo>
                    <a:pt x="4" y="18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26" y="0"/>
                    <a:pt x="31" y="1"/>
                    <a:pt x="34" y="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2" y="26"/>
                    <a:pt x="52" y="31"/>
                    <a:pt x="48" y="34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6" y="52"/>
                    <a:pt x="21" y="51"/>
                    <a:pt x="18" y="4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26"/>
                    <a:pt x="0" y="21"/>
                    <a:pt x="4" y="18"/>
                  </a:cubicBez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246">
              <a:extLst>
                <a:ext uri="{FF2B5EF4-FFF2-40B4-BE49-F238E27FC236}">
                  <a16:creationId xmlns:a16="http://schemas.microsoft.com/office/drawing/2014/main" id="{1F77A1D0-AE27-414B-8D46-D631E7A20A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85836" y="2850881"/>
              <a:ext cx="231140" cy="280909"/>
            </a:xfrm>
            <a:custGeom>
              <a:avLst/>
              <a:gdLst>
                <a:gd name="T0" fmla="*/ 94 w 443"/>
                <a:gd name="T1" fmla="*/ 290 h 540"/>
                <a:gd name="T2" fmla="*/ 127 w 443"/>
                <a:gd name="T3" fmla="*/ 286 h 540"/>
                <a:gd name="T4" fmla="*/ 197 w 443"/>
                <a:gd name="T5" fmla="*/ 420 h 540"/>
                <a:gd name="T6" fmla="*/ 189 w 443"/>
                <a:gd name="T7" fmla="*/ 377 h 540"/>
                <a:gd name="T8" fmla="*/ 243 w 443"/>
                <a:gd name="T9" fmla="*/ 385 h 540"/>
                <a:gd name="T10" fmla="*/ 232 w 443"/>
                <a:gd name="T11" fmla="*/ 440 h 540"/>
                <a:gd name="T12" fmla="*/ 187 w 443"/>
                <a:gd name="T13" fmla="*/ 374 h 540"/>
                <a:gd name="T14" fmla="*/ 142 w 443"/>
                <a:gd name="T15" fmla="*/ 286 h 540"/>
                <a:gd name="T16" fmla="*/ 105 w 443"/>
                <a:gd name="T17" fmla="*/ 255 h 540"/>
                <a:gd name="T18" fmla="*/ 66 w 443"/>
                <a:gd name="T19" fmla="*/ 219 h 540"/>
                <a:gd name="T20" fmla="*/ 11 w 443"/>
                <a:gd name="T21" fmla="*/ 135 h 540"/>
                <a:gd name="T22" fmla="*/ 40 w 443"/>
                <a:gd name="T23" fmla="*/ 138 h 540"/>
                <a:gd name="T24" fmla="*/ 117 w 443"/>
                <a:gd name="T25" fmla="*/ 150 h 540"/>
                <a:gd name="T26" fmla="*/ 186 w 443"/>
                <a:gd name="T27" fmla="*/ 140 h 540"/>
                <a:gd name="T28" fmla="*/ 193 w 443"/>
                <a:gd name="T29" fmla="*/ 206 h 540"/>
                <a:gd name="T30" fmla="*/ 228 w 443"/>
                <a:gd name="T31" fmla="*/ 234 h 540"/>
                <a:gd name="T32" fmla="*/ 313 w 443"/>
                <a:gd name="T33" fmla="*/ 210 h 540"/>
                <a:gd name="T34" fmla="*/ 264 w 443"/>
                <a:gd name="T35" fmla="*/ 301 h 540"/>
                <a:gd name="T36" fmla="*/ 190 w 443"/>
                <a:gd name="T37" fmla="*/ 262 h 540"/>
                <a:gd name="T38" fmla="*/ 217 w 443"/>
                <a:gd name="T39" fmla="*/ 287 h 540"/>
                <a:gd name="T40" fmla="*/ 196 w 443"/>
                <a:gd name="T41" fmla="*/ 313 h 540"/>
                <a:gd name="T42" fmla="*/ 191 w 443"/>
                <a:gd name="T43" fmla="*/ 304 h 540"/>
                <a:gd name="T44" fmla="*/ 271 w 443"/>
                <a:gd name="T45" fmla="*/ 208 h 540"/>
                <a:gd name="T46" fmla="*/ 178 w 443"/>
                <a:gd name="T47" fmla="*/ 253 h 540"/>
                <a:gd name="T48" fmla="*/ 112 w 443"/>
                <a:gd name="T49" fmla="*/ 194 h 540"/>
                <a:gd name="T50" fmla="*/ 268 w 443"/>
                <a:gd name="T51" fmla="*/ 481 h 540"/>
                <a:gd name="T52" fmla="*/ 272 w 443"/>
                <a:gd name="T53" fmla="*/ 489 h 540"/>
                <a:gd name="T54" fmla="*/ 371 w 443"/>
                <a:gd name="T55" fmla="*/ 282 h 540"/>
                <a:gd name="T56" fmla="*/ 338 w 443"/>
                <a:gd name="T57" fmla="*/ 342 h 540"/>
                <a:gd name="T58" fmla="*/ 333 w 443"/>
                <a:gd name="T59" fmla="*/ 379 h 540"/>
                <a:gd name="T60" fmla="*/ 278 w 443"/>
                <a:gd name="T61" fmla="*/ 391 h 540"/>
                <a:gd name="T62" fmla="*/ 292 w 443"/>
                <a:gd name="T63" fmla="*/ 432 h 540"/>
                <a:gd name="T64" fmla="*/ 271 w 443"/>
                <a:gd name="T65" fmla="*/ 459 h 540"/>
                <a:gd name="T66" fmla="*/ 312 w 443"/>
                <a:gd name="T67" fmla="*/ 504 h 540"/>
                <a:gd name="T68" fmla="*/ 358 w 443"/>
                <a:gd name="T69" fmla="*/ 510 h 540"/>
                <a:gd name="T70" fmla="*/ 343 w 443"/>
                <a:gd name="T71" fmla="*/ 454 h 540"/>
                <a:gd name="T72" fmla="*/ 359 w 443"/>
                <a:gd name="T73" fmla="*/ 362 h 540"/>
                <a:gd name="T74" fmla="*/ 284 w 443"/>
                <a:gd name="T75" fmla="*/ 492 h 540"/>
                <a:gd name="T76" fmla="*/ 243 w 443"/>
                <a:gd name="T77" fmla="*/ 462 h 540"/>
                <a:gd name="T78" fmla="*/ 229 w 443"/>
                <a:gd name="T79" fmla="*/ 462 h 540"/>
                <a:gd name="T80" fmla="*/ 245 w 443"/>
                <a:gd name="T81" fmla="*/ 472 h 540"/>
                <a:gd name="T82" fmla="*/ 122 w 443"/>
                <a:gd name="T83" fmla="*/ 138 h 540"/>
                <a:gd name="T84" fmla="*/ 87 w 443"/>
                <a:gd name="T85" fmla="*/ 134 h 540"/>
                <a:gd name="T86" fmla="*/ 153 w 443"/>
                <a:gd name="T87" fmla="*/ 68 h 540"/>
                <a:gd name="T88" fmla="*/ 12 w 443"/>
                <a:gd name="T89" fmla="*/ 109 h 540"/>
                <a:gd name="T90" fmla="*/ 207 w 443"/>
                <a:gd name="T91" fmla="*/ 168 h 540"/>
                <a:gd name="T92" fmla="*/ 440 w 443"/>
                <a:gd name="T93" fmla="*/ 269 h 540"/>
                <a:gd name="T94" fmla="*/ 230 w 443"/>
                <a:gd name="T95" fmla="*/ 77 h 540"/>
                <a:gd name="T96" fmla="*/ 192 w 443"/>
                <a:gd name="T97" fmla="*/ 103 h 540"/>
                <a:gd name="T98" fmla="*/ 427 w 443"/>
                <a:gd name="T99" fmla="*/ 265 h 540"/>
                <a:gd name="T100" fmla="*/ 186 w 443"/>
                <a:gd name="T101" fmla="*/ 100 h 540"/>
                <a:gd name="T102" fmla="*/ 155 w 443"/>
                <a:gd name="T103" fmla="*/ 72 h 540"/>
                <a:gd name="T104" fmla="*/ 175 w 443"/>
                <a:gd name="T105" fmla="*/ 122 h 540"/>
                <a:gd name="T106" fmla="*/ 170 w 443"/>
                <a:gd name="T107" fmla="*/ 101 h 540"/>
                <a:gd name="T108" fmla="*/ 283 w 443"/>
                <a:gd name="T109" fmla="*/ 380 h 540"/>
                <a:gd name="T110" fmla="*/ 261 w 443"/>
                <a:gd name="T111" fmla="*/ 423 h 540"/>
                <a:gd name="T112" fmla="*/ 245 w 443"/>
                <a:gd name="T113" fmla="*/ 427 h 540"/>
                <a:gd name="T114" fmla="*/ 276 w 443"/>
                <a:gd name="T115" fmla="*/ 459 h 540"/>
                <a:gd name="T116" fmla="*/ 197 w 443"/>
                <a:gd name="T117" fmla="*/ 380 h 540"/>
                <a:gd name="T118" fmla="*/ 212 w 443"/>
                <a:gd name="T119" fmla="*/ 361 h 540"/>
                <a:gd name="T120" fmla="*/ 218 w 443"/>
                <a:gd name="T121" fmla="*/ 327 h 540"/>
                <a:gd name="T122" fmla="*/ 348 w 443"/>
                <a:gd name="T123" fmla="*/ 506 h 540"/>
                <a:gd name="T124" fmla="*/ 275 w 443"/>
                <a:gd name="T125" fmla="*/ 477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3" h="540">
                  <a:moveTo>
                    <a:pt x="101" y="296"/>
                  </a:moveTo>
                  <a:cubicBezTo>
                    <a:pt x="101" y="296"/>
                    <a:pt x="101" y="296"/>
                    <a:pt x="101" y="296"/>
                  </a:cubicBezTo>
                  <a:cubicBezTo>
                    <a:pt x="101" y="296"/>
                    <a:pt x="101" y="296"/>
                    <a:pt x="101" y="296"/>
                  </a:cubicBezTo>
                  <a:close/>
                  <a:moveTo>
                    <a:pt x="101" y="291"/>
                  </a:moveTo>
                  <a:cubicBezTo>
                    <a:pt x="101" y="291"/>
                    <a:pt x="101" y="291"/>
                    <a:pt x="101" y="291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3"/>
                    <a:pt x="101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2"/>
                    <a:pt x="102" y="292"/>
                    <a:pt x="101" y="291"/>
                  </a:cubicBezTo>
                  <a:close/>
                  <a:moveTo>
                    <a:pt x="184" y="379"/>
                  </a:moveTo>
                  <a:cubicBezTo>
                    <a:pt x="184" y="379"/>
                    <a:pt x="184" y="379"/>
                    <a:pt x="184" y="379"/>
                  </a:cubicBezTo>
                  <a:cubicBezTo>
                    <a:pt x="183" y="379"/>
                    <a:pt x="183" y="379"/>
                    <a:pt x="183" y="379"/>
                  </a:cubicBezTo>
                  <a:lnTo>
                    <a:pt x="184" y="379"/>
                  </a:lnTo>
                  <a:close/>
                  <a:moveTo>
                    <a:pt x="99" y="293"/>
                  </a:moveTo>
                  <a:cubicBezTo>
                    <a:pt x="99" y="293"/>
                    <a:pt x="99" y="293"/>
                    <a:pt x="99" y="293"/>
                  </a:cubicBezTo>
                  <a:cubicBezTo>
                    <a:pt x="99" y="293"/>
                    <a:pt x="99" y="293"/>
                    <a:pt x="99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0" y="292"/>
                    <a:pt x="100" y="292"/>
                    <a:pt x="100" y="292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8" y="291"/>
                    <a:pt x="98" y="291"/>
                    <a:pt x="98" y="292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0"/>
                    <a:pt x="97" y="290"/>
                    <a:pt x="97" y="290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7" y="292"/>
                    <a:pt x="97" y="292"/>
                    <a:pt x="97" y="292"/>
                  </a:cubicBezTo>
                  <a:cubicBezTo>
                    <a:pt x="96" y="292"/>
                    <a:pt x="96" y="292"/>
                    <a:pt x="96" y="292"/>
                  </a:cubicBezTo>
                  <a:cubicBezTo>
                    <a:pt x="97" y="293"/>
                    <a:pt x="97" y="293"/>
                    <a:pt x="97" y="293"/>
                  </a:cubicBezTo>
                  <a:cubicBezTo>
                    <a:pt x="97" y="293"/>
                    <a:pt x="97" y="293"/>
                    <a:pt x="97" y="293"/>
                  </a:cubicBezTo>
                  <a:cubicBezTo>
                    <a:pt x="98" y="294"/>
                    <a:pt x="98" y="293"/>
                    <a:pt x="98" y="293"/>
                  </a:cubicBezTo>
                  <a:lnTo>
                    <a:pt x="99" y="293"/>
                  </a:lnTo>
                  <a:close/>
                  <a:moveTo>
                    <a:pt x="100" y="298"/>
                  </a:moveTo>
                  <a:cubicBezTo>
                    <a:pt x="99" y="297"/>
                    <a:pt x="99" y="297"/>
                    <a:pt x="99" y="297"/>
                  </a:cubicBezTo>
                  <a:cubicBezTo>
                    <a:pt x="99" y="297"/>
                    <a:pt x="99" y="297"/>
                    <a:pt x="99" y="297"/>
                  </a:cubicBezTo>
                  <a:cubicBezTo>
                    <a:pt x="99" y="297"/>
                    <a:pt x="99" y="297"/>
                    <a:pt x="99" y="297"/>
                  </a:cubicBezTo>
                  <a:cubicBezTo>
                    <a:pt x="99" y="298"/>
                    <a:pt x="99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lnTo>
                    <a:pt x="100" y="298"/>
                  </a:lnTo>
                  <a:close/>
                  <a:moveTo>
                    <a:pt x="101" y="298"/>
                  </a:moveTo>
                  <a:cubicBezTo>
                    <a:pt x="101" y="298"/>
                    <a:pt x="101" y="298"/>
                    <a:pt x="101" y="298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2" y="298"/>
                    <a:pt x="102" y="298"/>
                    <a:pt x="102" y="298"/>
                  </a:cubicBezTo>
                  <a:cubicBezTo>
                    <a:pt x="101" y="298"/>
                    <a:pt x="101" y="298"/>
                    <a:pt x="101" y="298"/>
                  </a:cubicBezTo>
                  <a:cubicBezTo>
                    <a:pt x="101" y="298"/>
                    <a:pt x="101" y="298"/>
                    <a:pt x="101" y="298"/>
                  </a:cubicBezTo>
                  <a:cubicBezTo>
                    <a:pt x="101" y="297"/>
                    <a:pt x="101" y="297"/>
                    <a:pt x="101" y="297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1" y="298"/>
                    <a:pt x="101" y="298"/>
                    <a:pt x="101" y="298"/>
                  </a:cubicBezTo>
                  <a:close/>
                  <a:moveTo>
                    <a:pt x="202" y="425"/>
                  </a:moveTo>
                  <a:cubicBezTo>
                    <a:pt x="202" y="425"/>
                    <a:pt x="202" y="425"/>
                    <a:pt x="202" y="425"/>
                  </a:cubicBezTo>
                  <a:cubicBezTo>
                    <a:pt x="202" y="426"/>
                    <a:pt x="202" y="426"/>
                    <a:pt x="202" y="426"/>
                  </a:cubicBezTo>
                  <a:cubicBezTo>
                    <a:pt x="202" y="426"/>
                    <a:pt x="202" y="426"/>
                    <a:pt x="202" y="426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8"/>
                    <a:pt x="202" y="428"/>
                    <a:pt x="202" y="428"/>
                  </a:cubicBezTo>
                  <a:cubicBezTo>
                    <a:pt x="202" y="428"/>
                    <a:pt x="202" y="428"/>
                    <a:pt x="202" y="428"/>
                  </a:cubicBezTo>
                  <a:cubicBezTo>
                    <a:pt x="202" y="429"/>
                    <a:pt x="203" y="429"/>
                    <a:pt x="203" y="429"/>
                  </a:cubicBezTo>
                  <a:cubicBezTo>
                    <a:pt x="203" y="430"/>
                    <a:pt x="203" y="430"/>
                    <a:pt x="203" y="430"/>
                  </a:cubicBezTo>
                  <a:cubicBezTo>
                    <a:pt x="203" y="429"/>
                    <a:pt x="203" y="429"/>
                    <a:pt x="203" y="429"/>
                  </a:cubicBezTo>
                  <a:cubicBezTo>
                    <a:pt x="203" y="429"/>
                    <a:pt x="203" y="429"/>
                    <a:pt x="203" y="429"/>
                  </a:cubicBezTo>
                  <a:cubicBezTo>
                    <a:pt x="203" y="428"/>
                    <a:pt x="203" y="426"/>
                    <a:pt x="202" y="425"/>
                  </a:cubicBezTo>
                  <a:close/>
                  <a:moveTo>
                    <a:pt x="99" y="300"/>
                  </a:moveTo>
                  <a:cubicBezTo>
                    <a:pt x="99" y="300"/>
                    <a:pt x="99" y="300"/>
                    <a:pt x="99" y="300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300"/>
                    <a:pt x="98" y="300"/>
                    <a:pt x="98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0"/>
                    <a:pt x="100" y="300"/>
                    <a:pt x="100" y="300"/>
                  </a:cubicBezTo>
                  <a:lnTo>
                    <a:pt x="99" y="300"/>
                  </a:lnTo>
                  <a:close/>
                  <a:moveTo>
                    <a:pt x="97" y="298"/>
                  </a:move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lose/>
                  <a:moveTo>
                    <a:pt x="99" y="297"/>
                  </a:moveTo>
                  <a:cubicBezTo>
                    <a:pt x="99" y="296"/>
                    <a:pt x="99" y="296"/>
                    <a:pt x="99" y="296"/>
                  </a:cubicBezTo>
                  <a:cubicBezTo>
                    <a:pt x="99" y="296"/>
                    <a:pt x="99" y="296"/>
                    <a:pt x="99" y="296"/>
                  </a:cubicBezTo>
                  <a:cubicBezTo>
                    <a:pt x="98" y="297"/>
                    <a:pt x="98" y="297"/>
                    <a:pt x="98" y="297"/>
                  </a:cubicBezTo>
                  <a:cubicBezTo>
                    <a:pt x="99" y="297"/>
                    <a:pt x="99" y="297"/>
                    <a:pt x="99" y="297"/>
                  </a:cubicBezTo>
                  <a:close/>
                  <a:moveTo>
                    <a:pt x="99" y="299"/>
                  </a:moveTo>
                  <a:cubicBezTo>
                    <a:pt x="98" y="299"/>
                    <a:pt x="98" y="299"/>
                    <a:pt x="98" y="299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9" y="299"/>
                    <a:pt x="99" y="299"/>
                    <a:pt x="99" y="299"/>
                  </a:cubicBezTo>
                  <a:close/>
                  <a:moveTo>
                    <a:pt x="98" y="297"/>
                  </a:moveTo>
                  <a:cubicBezTo>
                    <a:pt x="98" y="297"/>
                    <a:pt x="98" y="297"/>
                    <a:pt x="98" y="297"/>
                  </a:cubicBezTo>
                  <a:cubicBezTo>
                    <a:pt x="98" y="298"/>
                    <a:pt x="98" y="298"/>
                    <a:pt x="98" y="298"/>
                  </a:cubicBezTo>
                  <a:cubicBezTo>
                    <a:pt x="98" y="297"/>
                    <a:pt x="98" y="297"/>
                    <a:pt x="98" y="297"/>
                  </a:cubicBezTo>
                  <a:cubicBezTo>
                    <a:pt x="98" y="297"/>
                    <a:pt x="98" y="297"/>
                    <a:pt x="98" y="297"/>
                  </a:cubicBezTo>
                  <a:cubicBezTo>
                    <a:pt x="98" y="297"/>
                    <a:pt x="98" y="297"/>
                    <a:pt x="98" y="297"/>
                  </a:cubicBezTo>
                  <a:close/>
                  <a:moveTo>
                    <a:pt x="100" y="294"/>
                  </a:moveTo>
                  <a:cubicBezTo>
                    <a:pt x="100" y="294"/>
                    <a:pt x="101" y="295"/>
                    <a:pt x="101" y="295"/>
                  </a:cubicBezTo>
                  <a:cubicBezTo>
                    <a:pt x="101" y="295"/>
                    <a:pt x="101" y="295"/>
                    <a:pt x="101" y="295"/>
                  </a:cubicBezTo>
                  <a:cubicBezTo>
                    <a:pt x="101" y="296"/>
                    <a:pt x="101" y="296"/>
                    <a:pt x="101" y="296"/>
                  </a:cubicBezTo>
                  <a:cubicBezTo>
                    <a:pt x="101" y="295"/>
                    <a:pt x="102" y="295"/>
                    <a:pt x="102" y="295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1" y="294"/>
                    <a:pt x="101" y="294"/>
                    <a:pt x="100" y="294"/>
                  </a:cubicBezTo>
                  <a:close/>
                  <a:moveTo>
                    <a:pt x="64" y="242"/>
                  </a:moveTo>
                  <a:cubicBezTo>
                    <a:pt x="64" y="242"/>
                    <a:pt x="64" y="242"/>
                    <a:pt x="64" y="242"/>
                  </a:cubicBezTo>
                  <a:cubicBezTo>
                    <a:pt x="64" y="242"/>
                    <a:pt x="64" y="242"/>
                    <a:pt x="64" y="242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64" y="242"/>
                    <a:pt x="64" y="242"/>
                    <a:pt x="64" y="242"/>
                  </a:cubicBezTo>
                  <a:cubicBezTo>
                    <a:pt x="65" y="241"/>
                    <a:pt x="65" y="241"/>
                    <a:pt x="65" y="241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2"/>
                    <a:pt x="67" y="242"/>
                    <a:pt x="67" y="242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4" y="240"/>
                    <a:pt x="64" y="240"/>
                    <a:pt x="64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8"/>
                    <a:pt x="62" y="238"/>
                    <a:pt x="62" y="238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7"/>
                    <a:pt x="62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1" y="241"/>
                    <a:pt x="61" y="241"/>
                    <a:pt x="61" y="241"/>
                  </a:cubicBezTo>
                  <a:cubicBezTo>
                    <a:pt x="61" y="241"/>
                    <a:pt x="61" y="241"/>
                    <a:pt x="61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3" y="242"/>
                    <a:pt x="63" y="242"/>
                    <a:pt x="63" y="242"/>
                  </a:cubicBezTo>
                  <a:cubicBezTo>
                    <a:pt x="63" y="242"/>
                    <a:pt x="63" y="242"/>
                    <a:pt x="63" y="242"/>
                  </a:cubicBezTo>
                  <a:cubicBezTo>
                    <a:pt x="63" y="242"/>
                    <a:pt x="63" y="242"/>
                    <a:pt x="63" y="242"/>
                  </a:cubicBezTo>
                  <a:lnTo>
                    <a:pt x="64" y="242"/>
                  </a:lnTo>
                  <a:close/>
                  <a:moveTo>
                    <a:pt x="68" y="257"/>
                  </a:move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9" y="257"/>
                    <a:pt x="68" y="257"/>
                    <a:pt x="68" y="257"/>
                  </a:cubicBezTo>
                  <a:close/>
                  <a:moveTo>
                    <a:pt x="39" y="189"/>
                  </a:moveTo>
                  <a:cubicBezTo>
                    <a:pt x="38" y="189"/>
                    <a:pt x="37" y="189"/>
                    <a:pt x="37" y="189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36" y="189"/>
                    <a:pt x="36" y="189"/>
                    <a:pt x="35" y="189"/>
                  </a:cubicBezTo>
                  <a:cubicBezTo>
                    <a:pt x="35" y="189"/>
                    <a:pt x="35" y="189"/>
                    <a:pt x="35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4" y="191"/>
                    <a:pt x="34" y="191"/>
                    <a:pt x="34" y="191"/>
                  </a:cubicBezTo>
                  <a:cubicBezTo>
                    <a:pt x="35" y="191"/>
                    <a:pt x="34" y="192"/>
                    <a:pt x="35" y="192"/>
                  </a:cubicBezTo>
                  <a:cubicBezTo>
                    <a:pt x="35" y="192"/>
                    <a:pt x="35" y="192"/>
                    <a:pt x="35" y="192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7" y="192"/>
                    <a:pt x="37" y="192"/>
                    <a:pt x="37" y="192"/>
                  </a:cubicBezTo>
                  <a:cubicBezTo>
                    <a:pt x="37" y="192"/>
                    <a:pt x="37" y="192"/>
                    <a:pt x="37" y="192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0"/>
                    <a:pt x="39" y="190"/>
                    <a:pt x="39" y="190"/>
                  </a:cubicBezTo>
                  <a:lnTo>
                    <a:pt x="39" y="189"/>
                  </a:lnTo>
                  <a:close/>
                  <a:moveTo>
                    <a:pt x="68" y="252"/>
                  </a:moveTo>
                  <a:cubicBezTo>
                    <a:pt x="67" y="250"/>
                    <a:pt x="67" y="250"/>
                    <a:pt x="67" y="250"/>
                  </a:cubicBezTo>
                  <a:cubicBezTo>
                    <a:pt x="67" y="250"/>
                    <a:pt x="67" y="250"/>
                    <a:pt x="67" y="250"/>
                  </a:cubicBezTo>
                  <a:cubicBezTo>
                    <a:pt x="67" y="250"/>
                    <a:pt x="67" y="250"/>
                    <a:pt x="67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49"/>
                    <a:pt x="65" y="249"/>
                    <a:pt x="65" y="248"/>
                  </a:cubicBezTo>
                  <a:cubicBezTo>
                    <a:pt x="65" y="248"/>
                    <a:pt x="65" y="248"/>
                    <a:pt x="65" y="248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7" y="249"/>
                    <a:pt x="67" y="249"/>
                    <a:pt x="67" y="249"/>
                  </a:cubicBezTo>
                  <a:cubicBezTo>
                    <a:pt x="67" y="249"/>
                    <a:pt x="67" y="249"/>
                    <a:pt x="67" y="249"/>
                  </a:cubicBezTo>
                  <a:cubicBezTo>
                    <a:pt x="68" y="250"/>
                    <a:pt x="68" y="250"/>
                    <a:pt x="68" y="250"/>
                  </a:cubicBezTo>
                  <a:cubicBezTo>
                    <a:pt x="68" y="250"/>
                    <a:pt x="68" y="250"/>
                    <a:pt x="68" y="250"/>
                  </a:cubicBezTo>
                  <a:cubicBezTo>
                    <a:pt x="68" y="250"/>
                    <a:pt x="68" y="250"/>
                    <a:pt x="68" y="250"/>
                  </a:cubicBezTo>
                  <a:cubicBezTo>
                    <a:pt x="68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70" y="250"/>
                    <a:pt x="70" y="250"/>
                    <a:pt x="70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8" y="248"/>
                    <a:pt x="68" y="248"/>
                    <a:pt x="68" y="248"/>
                  </a:cubicBezTo>
                  <a:cubicBezTo>
                    <a:pt x="68" y="248"/>
                    <a:pt x="68" y="248"/>
                    <a:pt x="68" y="248"/>
                  </a:cubicBezTo>
                  <a:cubicBezTo>
                    <a:pt x="68" y="247"/>
                    <a:pt x="68" y="247"/>
                    <a:pt x="68" y="247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68" y="246"/>
                    <a:pt x="68" y="246"/>
                    <a:pt x="68" y="246"/>
                  </a:cubicBezTo>
                  <a:cubicBezTo>
                    <a:pt x="67" y="246"/>
                    <a:pt x="67" y="246"/>
                    <a:pt x="67" y="246"/>
                  </a:cubicBezTo>
                  <a:cubicBezTo>
                    <a:pt x="67" y="246"/>
                    <a:pt x="67" y="246"/>
                    <a:pt x="67" y="246"/>
                  </a:cubicBezTo>
                  <a:cubicBezTo>
                    <a:pt x="67" y="246"/>
                    <a:pt x="67" y="245"/>
                    <a:pt x="67" y="245"/>
                  </a:cubicBezTo>
                  <a:cubicBezTo>
                    <a:pt x="66" y="245"/>
                    <a:pt x="66" y="245"/>
                    <a:pt x="66" y="245"/>
                  </a:cubicBezTo>
                  <a:cubicBezTo>
                    <a:pt x="66" y="245"/>
                    <a:pt x="66" y="245"/>
                    <a:pt x="66" y="24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66" y="244"/>
                    <a:pt x="65" y="243"/>
                    <a:pt x="65" y="243"/>
                  </a:cubicBezTo>
                  <a:cubicBezTo>
                    <a:pt x="65" y="243"/>
                    <a:pt x="65" y="243"/>
                    <a:pt x="65" y="243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63" y="243"/>
                    <a:pt x="63" y="243"/>
                    <a:pt x="63" y="243"/>
                  </a:cubicBezTo>
                  <a:cubicBezTo>
                    <a:pt x="63" y="244"/>
                    <a:pt x="63" y="244"/>
                    <a:pt x="63" y="244"/>
                  </a:cubicBezTo>
                  <a:cubicBezTo>
                    <a:pt x="63" y="244"/>
                    <a:pt x="63" y="244"/>
                    <a:pt x="63" y="244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5" y="245"/>
                    <a:pt x="65" y="245"/>
                    <a:pt x="65" y="245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3" y="246"/>
                    <a:pt x="63" y="246"/>
                    <a:pt x="63" y="246"/>
                  </a:cubicBezTo>
                  <a:cubicBezTo>
                    <a:pt x="63" y="246"/>
                    <a:pt x="63" y="246"/>
                    <a:pt x="63" y="246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65" y="248"/>
                    <a:pt x="65" y="248"/>
                    <a:pt x="65" y="248"/>
                  </a:cubicBezTo>
                  <a:cubicBezTo>
                    <a:pt x="65" y="248"/>
                    <a:pt x="65" y="247"/>
                    <a:pt x="64" y="247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63" y="248"/>
                    <a:pt x="63" y="248"/>
                    <a:pt x="63" y="248"/>
                  </a:cubicBezTo>
                  <a:cubicBezTo>
                    <a:pt x="63" y="248"/>
                    <a:pt x="63" y="248"/>
                    <a:pt x="63" y="248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2"/>
                    <a:pt x="63" y="252"/>
                    <a:pt x="63" y="252"/>
                  </a:cubicBezTo>
                  <a:cubicBezTo>
                    <a:pt x="64" y="251"/>
                    <a:pt x="64" y="251"/>
                    <a:pt x="64" y="251"/>
                  </a:cubicBezTo>
                  <a:cubicBezTo>
                    <a:pt x="64" y="252"/>
                    <a:pt x="65" y="252"/>
                    <a:pt x="65" y="252"/>
                  </a:cubicBezTo>
                  <a:cubicBezTo>
                    <a:pt x="65" y="252"/>
                    <a:pt x="65" y="252"/>
                    <a:pt x="65" y="252"/>
                  </a:cubicBezTo>
                  <a:cubicBezTo>
                    <a:pt x="65" y="252"/>
                    <a:pt x="65" y="252"/>
                    <a:pt x="65" y="252"/>
                  </a:cubicBezTo>
                  <a:cubicBezTo>
                    <a:pt x="66" y="253"/>
                    <a:pt x="66" y="252"/>
                    <a:pt x="66" y="252"/>
                  </a:cubicBezTo>
                  <a:cubicBezTo>
                    <a:pt x="66" y="252"/>
                    <a:pt x="66" y="252"/>
                    <a:pt x="66" y="252"/>
                  </a:cubicBezTo>
                  <a:cubicBezTo>
                    <a:pt x="66" y="252"/>
                    <a:pt x="66" y="252"/>
                    <a:pt x="66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9" y="253"/>
                    <a:pt x="69" y="253"/>
                    <a:pt x="69" y="253"/>
                  </a:cubicBezTo>
                  <a:cubicBezTo>
                    <a:pt x="68" y="252"/>
                    <a:pt x="68" y="252"/>
                    <a:pt x="68" y="252"/>
                  </a:cubicBezTo>
                  <a:close/>
                  <a:moveTo>
                    <a:pt x="28" y="180"/>
                  </a:move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8"/>
                    <a:pt x="25" y="178"/>
                    <a:pt x="2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7" y="181"/>
                    <a:pt x="27" y="181"/>
                    <a:pt x="27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2"/>
                    <a:pt x="27" y="182"/>
                    <a:pt x="27" y="182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0"/>
                    <a:pt x="28" y="180"/>
                    <a:pt x="28" y="180"/>
                  </a:cubicBezTo>
                  <a:close/>
                  <a:moveTo>
                    <a:pt x="31" y="184"/>
                  </a:move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0" y="185"/>
                    <a:pt x="31" y="185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2" y="186"/>
                    <a:pt x="32" y="186"/>
                    <a:pt x="32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4"/>
                    <a:pt x="32" y="185"/>
                    <a:pt x="31" y="184"/>
                  </a:cubicBezTo>
                  <a:close/>
                  <a:moveTo>
                    <a:pt x="77" y="245"/>
                  </a:move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6"/>
                    <a:pt x="77" y="246"/>
                    <a:pt x="77" y="246"/>
                  </a:cubicBezTo>
                  <a:cubicBezTo>
                    <a:pt x="77" y="246"/>
                    <a:pt x="77" y="246"/>
                    <a:pt x="77" y="246"/>
                  </a:cubicBezTo>
                  <a:cubicBezTo>
                    <a:pt x="78" y="246"/>
                    <a:pt x="78" y="246"/>
                    <a:pt x="78" y="246"/>
                  </a:cubicBezTo>
                  <a:cubicBezTo>
                    <a:pt x="78" y="245"/>
                    <a:pt x="78" y="245"/>
                    <a:pt x="78" y="245"/>
                  </a:cubicBezTo>
                  <a:lnTo>
                    <a:pt x="77" y="245"/>
                  </a:lnTo>
                  <a:close/>
                  <a:moveTo>
                    <a:pt x="95" y="290"/>
                  </a:moveTo>
                  <a:cubicBezTo>
                    <a:pt x="95" y="290"/>
                    <a:pt x="95" y="290"/>
                    <a:pt x="95" y="290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3" y="287"/>
                    <a:pt x="93" y="287"/>
                    <a:pt x="93" y="287"/>
                  </a:cubicBezTo>
                  <a:cubicBezTo>
                    <a:pt x="93" y="287"/>
                    <a:pt x="93" y="287"/>
                    <a:pt x="93" y="287"/>
                  </a:cubicBezTo>
                  <a:cubicBezTo>
                    <a:pt x="92" y="287"/>
                    <a:pt x="92" y="287"/>
                    <a:pt x="92" y="287"/>
                  </a:cubicBezTo>
                  <a:cubicBezTo>
                    <a:pt x="92" y="287"/>
                    <a:pt x="92" y="287"/>
                    <a:pt x="92" y="287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3" y="289"/>
                    <a:pt x="93" y="289"/>
                    <a:pt x="93" y="289"/>
                  </a:cubicBezTo>
                  <a:cubicBezTo>
                    <a:pt x="93" y="289"/>
                    <a:pt x="93" y="289"/>
                    <a:pt x="93" y="289"/>
                  </a:cubicBezTo>
                  <a:cubicBezTo>
                    <a:pt x="93" y="289"/>
                    <a:pt x="93" y="289"/>
                    <a:pt x="93" y="289"/>
                  </a:cubicBezTo>
                  <a:cubicBezTo>
                    <a:pt x="94" y="289"/>
                    <a:pt x="94" y="289"/>
                    <a:pt x="94" y="289"/>
                  </a:cubicBezTo>
                  <a:cubicBezTo>
                    <a:pt x="94" y="289"/>
                    <a:pt x="94" y="289"/>
                    <a:pt x="94" y="289"/>
                  </a:cubicBezTo>
                  <a:cubicBezTo>
                    <a:pt x="94" y="289"/>
                    <a:pt x="94" y="289"/>
                    <a:pt x="94" y="289"/>
                  </a:cubicBezTo>
                  <a:cubicBezTo>
                    <a:pt x="94" y="290"/>
                    <a:pt x="94" y="290"/>
                    <a:pt x="94" y="290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9"/>
                    <a:pt x="95" y="289"/>
                    <a:pt x="95" y="289"/>
                  </a:cubicBezTo>
                  <a:lnTo>
                    <a:pt x="95" y="290"/>
                  </a:lnTo>
                  <a:close/>
                  <a:moveTo>
                    <a:pt x="71" y="252"/>
                  </a:moveTo>
                  <a:cubicBezTo>
                    <a:pt x="71" y="252"/>
                    <a:pt x="71" y="252"/>
                    <a:pt x="71" y="252"/>
                  </a:cubicBezTo>
                  <a:cubicBezTo>
                    <a:pt x="70" y="251"/>
                    <a:pt x="70" y="251"/>
                    <a:pt x="70" y="251"/>
                  </a:cubicBezTo>
                  <a:cubicBezTo>
                    <a:pt x="70" y="251"/>
                    <a:pt x="70" y="251"/>
                    <a:pt x="70" y="251"/>
                  </a:cubicBezTo>
                  <a:cubicBezTo>
                    <a:pt x="69" y="251"/>
                    <a:pt x="69" y="251"/>
                    <a:pt x="69" y="251"/>
                  </a:cubicBezTo>
                  <a:cubicBezTo>
                    <a:pt x="69" y="251"/>
                    <a:pt x="69" y="252"/>
                    <a:pt x="69" y="253"/>
                  </a:cubicBezTo>
                  <a:cubicBezTo>
                    <a:pt x="69" y="253"/>
                    <a:pt x="69" y="253"/>
                    <a:pt x="69" y="253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1" y="254"/>
                    <a:pt x="71" y="254"/>
                    <a:pt x="71" y="254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2" y="253"/>
                    <a:pt x="72" y="253"/>
                    <a:pt x="72" y="253"/>
                  </a:cubicBezTo>
                  <a:cubicBezTo>
                    <a:pt x="71" y="253"/>
                    <a:pt x="71" y="252"/>
                    <a:pt x="71" y="252"/>
                  </a:cubicBezTo>
                  <a:close/>
                  <a:moveTo>
                    <a:pt x="95" y="298"/>
                  </a:move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9"/>
                    <a:pt x="95" y="299"/>
                    <a:pt x="95" y="299"/>
                  </a:cubicBezTo>
                  <a:cubicBezTo>
                    <a:pt x="95" y="299"/>
                    <a:pt x="95" y="299"/>
                    <a:pt x="96" y="299"/>
                  </a:cubicBezTo>
                  <a:cubicBezTo>
                    <a:pt x="95" y="298"/>
                    <a:pt x="95" y="298"/>
                    <a:pt x="95" y="298"/>
                  </a:cubicBezTo>
                  <a:close/>
                  <a:moveTo>
                    <a:pt x="97" y="299"/>
                  </a:moveTo>
                  <a:cubicBezTo>
                    <a:pt x="97" y="300"/>
                    <a:pt x="97" y="300"/>
                    <a:pt x="97" y="300"/>
                  </a:cubicBezTo>
                  <a:cubicBezTo>
                    <a:pt x="97" y="299"/>
                    <a:pt x="97" y="299"/>
                    <a:pt x="97" y="299"/>
                  </a:cubicBezTo>
                  <a:cubicBezTo>
                    <a:pt x="97" y="300"/>
                    <a:pt x="97" y="300"/>
                    <a:pt x="97" y="300"/>
                  </a:cubicBezTo>
                  <a:cubicBezTo>
                    <a:pt x="97" y="299"/>
                    <a:pt x="97" y="299"/>
                    <a:pt x="97" y="299"/>
                  </a:cubicBezTo>
                  <a:cubicBezTo>
                    <a:pt x="97" y="298"/>
                    <a:pt x="97" y="298"/>
                    <a:pt x="97" y="298"/>
                  </a:cubicBezTo>
                  <a:lnTo>
                    <a:pt x="97" y="299"/>
                  </a:lnTo>
                  <a:close/>
                  <a:moveTo>
                    <a:pt x="74" y="242"/>
                  </a:moveTo>
                  <a:cubicBezTo>
                    <a:pt x="73" y="241"/>
                    <a:pt x="73" y="241"/>
                    <a:pt x="73" y="241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4" y="242"/>
                    <a:pt x="74" y="242"/>
                    <a:pt x="74" y="242"/>
                  </a:cubicBezTo>
                  <a:cubicBezTo>
                    <a:pt x="74" y="243"/>
                    <a:pt x="74" y="243"/>
                    <a:pt x="74" y="243"/>
                  </a:cubicBezTo>
                  <a:cubicBezTo>
                    <a:pt x="74" y="243"/>
                    <a:pt x="74" y="243"/>
                    <a:pt x="74" y="243"/>
                  </a:cubicBezTo>
                  <a:cubicBezTo>
                    <a:pt x="75" y="243"/>
                    <a:pt x="75" y="243"/>
                    <a:pt x="75" y="243"/>
                  </a:cubicBezTo>
                  <a:cubicBezTo>
                    <a:pt x="74" y="242"/>
                    <a:pt x="74" y="242"/>
                    <a:pt x="74" y="242"/>
                  </a:cubicBezTo>
                  <a:close/>
                  <a:moveTo>
                    <a:pt x="106" y="299"/>
                  </a:moveTo>
                  <a:cubicBezTo>
                    <a:pt x="106" y="299"/>
                    <a:pt x="106" y="299"/>
                    <a:pt x="106" y="299"/>
                  </a:cubicBezTo>
                  <a:cubicBezTo>
                    <a:pt x="106" y="299"/>
                    <a:pt x="106" y="299"/>
                    <a:pt x="106" y="299"/>
                  </a:cubicBezTo>
                  <a:close/>
                  <a:moveTo>
                    <a:pt x="135" y="336"/>
                  </a:moveTo>
                  <a:cubicBezTo>
                    <a:pt x="135" y="336"/>
                    <a:pt x="135" y="336"/>
                    <a:pt x="135" y="336"/>
                  </a:cubicBezTo>
                  <a:cubicBezTo>
                    <a:pt x="135" y="336"/>
                    <a:pt x="135" y="336"/>
                    <a:pt x="135" y="336"/>
                  </a:cubicBezTo>
                  <a:cubicBezTo>
                    <a:pt x="135" y="336"/>
                    <a:pt x="135" y="336"/>
                    <a:pt x="135" y="336"/>
                  </a:cubicBezTo>
                  <a:cubicBezTo>
                    <a:pt x="135" y="336"/>
                    <a:pt x="135" y="336"/>
                    <a:pt x="135" y="336"/>
                  </a:cubicBezTo>
                  <a:close/>
                  <a:moveTo>
                    <a:pt x="138" y="336"/>
                  </a:moveTo>
                  <a:cubicBezTo>
                    <a:pt x="138" y="336"/>
                    <a:pt x="138" y="336"/>
                    <a:pt x="138" y="336"/>
                  </a:cubicBezTo>
                  <a:cubicBezTo>
                    <a:pt x="139" y="336"/>
                    <a:pt x="139" y="336"/>
                    <a:pt x="139" y="336"/>
                  </a:cubicBezTo>
                  <a:cubicBezTo>
                    <a:pt x="139" y="336"/>
                    <a:pt x="139" y="336"/>
                    <a:pt x="139" y="336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8"/>
                    <a:pt x="140" y="338"/>
                  </a:cubicBezTo>
                  <a:cubicBezTo>
                    <a:pt x="140" y="338"/>
                    <a:pt x="140" y="338"/>
                    <a:pt x="140" y="338"/>
                  </a:cubicBezTo>
                  <a:cubicBezTo>
                    <a:pt x="141" y="337"/>
                    <a:pt x="141" y="337"/>
                    <a:pt x="141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6"/>
                    <a:pt x="140" y="336"/>
                    <a:pt x="140" y="336"/>
                  </a:cubicBezTo>
                  <a:cubicBezTo>
                    <a:pt x="139" y="336"/>
                    <a:pt x="139" y="336"/>
                    <a:pt x="139" y="336"/>
                  </a:cubicBezTo>
                  <a:cubicBezTo>
                    <a:pt x="140" y="336"/>
                    <a:pt x="140" y="336"/>
                    <a:pt x="140" y="336"/>
                  </a:cubicBezTo>
                  <a:cubicBezTo>
                    <a:pt x="139" y="335"/>
                    <a:pt x="139" y="335"/>
                    <a:pt x="139" y="335"/>
                  </a:cubicBezTo>
                  <a:cubicBezTo>
                    <a:pt x="140" y="335"/>
                    <a:pt x="140" y="335"/>
                    <a:pt x="140" y="335"/>
                  </a:cubicBezTo>
                  <a:cubicBezTo>
                    <a:pt x="139" y="335"/>
                    <a:pt x="139" y="335"/>
                    <a:pt x="139" y="335"/>
                  </a:cubicBezTo>
                  <a:cubicBezTo>
                    <a:pt x="139" y="334"/>
                    <a:pt x="139" y="334"/>
                    <a:pt x="139" y="334"/>
                  </a:cubicBezTo>
                  <a:cubicBezTo>
                    <a:pt x="139" y="334"/>
                    <a:pt x="139" y="334"/>
                    <a:pt x="139" y="334"/>
                  </a:cubicBezTo>
                  <a:cubicBezTo>
                    <a:pt x="139" y="334"/>
                    <a:pt x="139" y="334"/>
                    <a:pt x="139" y="334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2"/>
                    <a:pt x="137" y="332"/>
                    <a:pt x="137" y="331"/>
                  </a:cubicBezTo>
                  <a:cubicBezTo>
                    <a:pt x="137" y="331"/>
                    <a:pt x="136" y="330"/>
                    <a:pt x="136" y="330"/>
                  </a:cubicBezTo>
                  <a:cubicBezTo>
                    <a:pt x="136" y="330"/>
                    <a:pt x="136" y="330"/>
                    <a:pt x="136" y="330"/>
                  </a:cubicBezTo>
                  <a:cubicBezTo>
                    <a:pt x="135" y="331"/>
                    <a:pt x="135" y="331"/>
                    <a:pt x="135" y="331"/>
                  </a:cubicBezTo>
                  <a:cubicBezTo>
                    <a:pt x="135" y="330"/>
                    <a:pt x="134" y="330"/>
                    <a:pt x="134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3" y="330"/>
                    <a:pt x="133" y="330"/>
                    <a:pt x="133" y="330"/>
                  </a:cubicBezTo>
                  <a:cubicBezTo>
                    <a:pt x="133" y="330"/>
                    <a:pt x="133" y="330"/>
                    <a:pt x="133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1" y="330"/>
                    <a:pt x="131" y="330"/>
                    <a:pt x="131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1"/>
                    <a:pt x="132" y="331"/>
                    <a:pt x="132" y="332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2" y="333"/>
                    <a:pt x="132" y="333"/>
                    <a:pt x="132" y="333"/>
                  </a:cubicBezTo>
                  <a:cubicBezTo>
                    <a:pt x="133" y="333"/>
                    <a:pt x="133" y="333"/>
                    <a:pt x="133" y="333"/>
                  </a:cubicBezTo>
                  <a:cubicBezTo>
                    <a:pt x="134" y="333"/>
                    <a:pt x="134" y="333"/>
                    <a:pt x="134" y="333"/>
                  </a:cubicBezTo>
                  <a:cubicBezTo>
                    <a:pt x="134" y="333"/>
                    <a:pt x="134" y="333"/>
                    <a:pt x="134" y="333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3"/>
                    <a:pt x="134" y="333"/>
                    <a:pt x="134" y="333"/>
                  </a:cubicBezTo>
                  <a:cubicBezTo>
                    <a:pt x="134" y="334"/>
                    <a:pt x="134" y="334"/>
                    <a:pt x="133" y="334"/>
                  </a:cubicBezTo>
                  <a:cubicBezTo>
                    <a:pt x="133" y="335"/>
                    <a:pt x="133" y="335"/>
                    <a:pt x="133" y="335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6" y="336"/>
                    <a:pt x="136" y="336"/>
                    <a:pt x="136" y="336"/>
                  </a:cubicBezTo>
                  <a:cubicBezTo>
                    <a:pt x="136" y="336"/>
                    <a:pt x="136" y="336"/>
                    <a:pt x="136" y="336"/>
                  </a:cubicBezTo>
                  <a:cubicBezTo>
                    <a:pt x="136" y="337"/>
                    <a:pt x="136" y="337"/>
                    <a:pt x="136" y="337"/>
                  </a:cubicBezTo>
                  <a:cubicBezTo>
                    <a:pt x="136" y="337"/>
                    <a:pt x="136" y="337"/>
                    <a:pt x="136" y="337"/>
                  </a:cubicBezTo>
                  <a:cubicBezTo>
                    <a:pt x="137" y="338"/>
                    <a:pt x="137" y="338"/>
                    <a:pt x="137" y="338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7" y="340"/>
                    <a:pt x="137" y="340"/>
                    <a:pt x="137" y="340"/>
                  </a:cubicBezTo>
                  <a:cubicBezTo>
                    <a:pt x="137" y="340"/>
                    <a:pt x="137" y="340"/>
                    <a:pt x="137" y="340"/>
                  </a:cubicBezTo>
                  <a:cubicBezTo>
                    <a:pt x="137" y="340"/>
                    <a:pt x="137" y="340"/>
                    <a:pt x="137" y="340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8" y="339"/>
                    <a:pt x="138" y="339"/>
                    <a:pt x="138" y="339"/>
                  </a:cubicBezTo>
                  <a:cubicBezTo>
                    <a:pt x="138" y="340"/>
                    <a:pt x="138" y="340"/>
                    <a:pt x="138" y="340"/>
                  </a:cubicBezTo>
                  <a:cubicBezTo>
                    <a:pt x="139" y="339"/>
                    <a:pt x="139" y="339"/>
                    <a:pt x="139" y="339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39" y="340"/>
                    <a:pt x="139" y="341"/>
                    <a:pt x="140" y="341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39" y="339"/>
                    <a:pt x="139" y="339"/>
                    <a:pt x="139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41" y="339"/>
                    <a:pt x="141" y="339"/>
                    <a:pt x="141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8"/>
                    <a:pt x="139" y="338"/>
                    <a:pt x="139" y="338"/>
                  </a:cubicBezTo>
                  <a:cubicBezTo>
                    <a:pt x="139" y="337"/>
                    <a:pt x="138" y="337"/>
                    <a:pt x="138" y="336"/>
                  </a:cubicBezTo>
                  <a:close/>
                  <a:moveTo>
                    <a:pt x="127" y="282"/>
                  </a:moveTo>
                  <a:cubicBezTo>
                    <a:pt x="127" y="282"/>
                    <a:pt x="127" y="282"/>
                    <a:pt x="127" y="282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6" y="281"/>
                    <a:pt x="126" y="281"/>
                    <a:pt x="126" y="281"/>
                  </a:cubicBezTo>
                  <a:cubicBezTo>
                    <a:pt x="126" y="281"/>
                    <a:pt x="126" y="281"/>
                    <a:pt x="126" y="281"/>
                  </a:cubicBezTo>
                  <a:cubicBezTo>
                    <a:pt x="126" y="280"/>
                    <a:pt x="126" y="280"/>
                    <a:pt x="126" y="280"/>
                  </a:cubicBezTo>
                  <a:cubicBezTo>
                    <a:pt x="126" y="280"/>
                    <a:pt x="126" y="280"/>
                    <a:pt x="126" y="280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78"/>
                    <a:pt x="124" y="278"/>
                    <a:pt x="124" y="278"/>
                  </a:cubicBezTo>
                  <a:cubicBezTo>
                    <a:pt x="124" y="278"/>
                    <a:pt x="124" y="278"/>
                    <a:pt x="124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81"/>
                    <a:pt x="124" y="281"/>
                    <a:pt x="124" y="281"/>
                  </a:cubicBezTo>
                  <a:cubicBezTo>
                    <a:pt x="123" y="281"/>
                    <a:pt x="123" y="281"/>
                    <a:pt x="123" y="281"/>
                  </a:cubicBezTo>
                  <a:cubicBezTo>
                    <a:pt x="123" y="282"/>
                    <a:pt x="123" y="282"/>
                    <a:pt x="123" y="282"/>
                  </a:cubicBezTo>
                  <a:cubicBezTo>
                    <a:pt x="123" y="282"/>
                    <a:pt x="123" y="282"/>
                    <a:pt x="123" y="282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3" y="283"/>
                    <a:pt x="123" y="283"/>
                    <a:pt x="123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1" y="284"/>
                    <a:pt x="121" y="284"/>
                    <a:pt x="121" y="284"/>
                  </a:cubicBezTo>
                  <a:cubicBezTo>
                    <a:pt x="121" y="283"/>
                    <a:pt x="121" y="283"/>
                    <a:pt x="121" y="283"/>
                  </a:cubicBezTo>
                  <a:cubicBezTo>
                    <a:pt x="121" y="284"/>
                    <a:pt x="121" y="284"/>
                    <a:pt x="121" y="284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19" y="284"/>
                    <a:pt x="120" y="284"/>
                    <a:pt x="120" y="285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0" y="287"/>
                    <a:pt x="120" y="287"/>
                    <a:pt x="120" y="287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19" y="284"/>
                    <a:pt x="119" y="284"/>
                    <a:pt x="119" y="284"/>
                  </a:cubicBezTo>
                  <a:cubicBezTo>
                    <a:pt x="118" y="284"/>
                    <a:pt x="118" y="284"/>
                    <a:pt x="118" y="285"/>
                  </a:cubicBezTo>
                  <a:cubicBezTo>
                    <a:pt x="118" y="284"/>
                    <a:pt x="118" y="284"/>
                    <a:pt x="117" y="284"/>
                  </a:cubicBezTo>
                  <a:cubicBezTo>
                    <a:pt x="117" y="284"/>
                    <a:pt x="117" y="284"/>
                    <a:pt x="117" y="284"/>
                  </a:cubicBezTo>
                  <a:cubicBezTo>
                    <a:pt x="117" y="284"/>
                    <a:pt x="117" y="284"/>
                    <a:pt x="117" y="284"/>
                  </a:cubicBezTo>
                  <a:cubicBezTo>
                    <a:pt x="116" y="285"/>
                    <a:pt x="116" y="285"/>
                    <a:pt x="116" y="285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5" y="284"/>
                    <a:pt x="115" y="284"/>
                    <a:pt x="115" y="284"/>
                  </a:cubicBezTo>
                  <a:cubicBezTo>
                    <a:pt x="115" y="284"/>
                    <a:pt x="115" y="284"/>
                    <a:pt x="115" y="284"/>
                  </a:cubicBezTo>
                  <a:cubicBezTo>
                    <a:pt x="115" y="284"/>
                    <a:pt x="115" y="284"/>
                    <a:pt x="114" y="284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3" y="284"/>
                    <a:pt x="113" y="284"/>
                    <a:pt x="113" y="284"/>
                  </a:cubicBezTo>
                  <a:cubicBezTo>
                    <a:pt x="113" y="284"/>
                    <a:pt x="113" y="284"/>
                    <a:pt x="113" y="284"/>
                  </a:cubicBezTo>
                  <a:cubicBezTo>
                    <a:pt x="113" y="283"/>
                    <a:pt x="113" y="283"/>
                    <a:pt x="113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2"/>
                    <a:pt x="112" y="282"/>
                    <a:pt x="112" y="282"/>
                  </a:cubicBezTo>
                  <a:cubicBezTo>
                    <a:pt x="111" y="283"/>
                    <a:pt x="111" y="283"/>
                    <a:pt x="111" y="283"/>
                  </a:cubicBezTo>
                  <a:cubicBezTo>
                    <a:pt x="111" y="282"/>
                    <a:pt x="111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8" y="280"/>
                    <a:pt x="108" y="280"/>
                    <a:pt x="108" y="280"/>
                  </a:cubicBezTo>
                  <a:cubicBezTo>
                    <a:pt x="108" y="280"/>
                    <a:pt x="107" y="280"/>
                    <a:pt x="107" y="280"/>
                  </a:cubicBezTo>
                  <a:cubicBezTo>
                    <a:pt x="107" y="279"/>
                    <a:pt x="107" y="279"/>
                    <a:pt x="107" y="279"/>
                  </a:cubicBezTo>
                  <a:cubicBezTo>
                    <a:pt x="107" y="279"/>
                    <a:pt x="107" y="279"/>
                    <a:pt x="107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5" y="279"/>
                    <a:pt x="105" y="279"/>
                    <a:pt x="105" y="279"/>
                  </a:cubicBezTo>
                  <a:cubicBezTo>
                    <a:pt x="105" y="278"/>
                    <a:pt x="105" y="278"/>
                    <a:pt x="105" y="278"/>
                  </a:cubicBezTo>
                  <a:cubicBezTo>
                    <a:pt x="105" y="278"/>
                    <a:pt x="105" y="278"/>
                    <a:pt x="105" y="278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3" y="277"/>
                    <a:pt x="103" y="277"/>
                    <a:pt x="103" y="277"/>
                  </a:cubicBezTo>
                  <a:cubicBezTo>
                    <a:pt x="103" y="277"/>
                    <a:pt x="103" y="277"/>
                    <a:pt x="103" y="277"/>
                  </a:cubicBezTo>
                  <a:cubicBezTo>
                    <a:pt x="103" y="277"/>
                    <a:pt x="103" y="277"/>
                    <a:pt x="103" y="277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100" y="276"/>
                    <a:pt x="100" y="276"/>
                    <a:pt x="100" y="276"/>
                  </a:cubicBezTo>
                  <a:cubicBezTo>
                    <a:pt x="100" y="277"/>
                    <a:pt x="100" y="277"/>
                    <a:pt x="100" y="277"/>
                  </a:cubicBezTo>
                  <a:cubicBezTo>
                    <a:pt x="100" y="277"/>
                    <a:pt x="100" y="277"/>
                    <a:pt x="100" y="277"/>
                  </a:cubicBezTo>
                  <a:cubicBezTo>
                    <a:pt x="100" y="278"/>
                    <a:pt x="101" y="278"/>
                    <a:pt x="101" y="278"/>
                  </a:cubicBezTo>
                  <a:cubicBezTo>
                    <a:pt x="101" y="278"/>
                    <a:pt x="101" y="278"/>
                    <a:pt x="101" y="278"/>
                  </a:cubicBezTo>
                  <a:cubicBezTo>
                    <a:pt x="102" y="278"/>
                    <a:pt x="102" y="278"/>
                    <a:pt x="102" y="278"/>
                  </a:cubicBezTo>
                  <a:cubicBezTo>
                    <a:pt x="102" y="278"/>
                    <a:pt x="102" y="278"/>
                    <a:pt x="102" y="278"/>
                  </a:cubicBezTo>
                  <a:cubicBezTo>
                    <a:pt x="103" y="278"/>
                    <a:pt x="103" y="278"/>
                    <a:pt x="103" y="278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4" y="279"/>
                    <a:pt x="104" y="280"/>
                    <a:pt x="104" y="280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81"/>
                    <a:pt x="105" y="281"/>
                    <a:pt x="105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3"/>
                    <a:pt x="107" y="283"/>
                    <a:pt x="107" y="283"/>
                  </a:cubicBezTo>
                  <a:cubicBezTo>
                    <a:pt x="108" y="284"/>
                    <a:pt x="108" y="284"/>
                    <a:pt x="108" y="284"/>
                  </a:cubicBezTo>
                  <a:cubicBezTo>
                    <a:pt x="108" y="283"/>
                    <a:pt x="108" y="283"/>
                    <a:pt x="108" y="283"/>
                  </a:cubicBezTo>
                  <a:cubicBezTo>
                    <a:pt x="108" y="284"/>
                    <a:pt x="108" y="284"/>
                    <a:pt x="108" y="284"/>
                  </a:cubicBezTo>
                  <a:cubicBezTo>
                    <a:pt x="108" y="283"/>
                    <a:pt x="108" y="283"/>
                    <a:pt x="108" y="283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1" y="285"/>
                    <a:pt x="111" y="285"/>
                    <a:pt x="111" y="285"/>
                  </a:cubicBezTo>
                  <a:cubicBezTo>
                    <a:pt x="111" y="285"/>
                    <a:pt x="111" y="285"/>
                    <a:pt x="111" y="285"/>
                  </a:cubicBezTo>
                  <a:cubicBezTo>
                    <a:pt x="111" y="285"/>
                    <a:pt x="111" y="285"/>
                    <a:pt x="111" y="285"/>
                  </a:cubicBezTo>
                  <a:cubicBezTo>
                    <a:pt x="112" y="286"/>
                    <a:pt x="112" y="286"/>
                    <a:pt x="112" y="286"/>
                  </a:cubicBezTo>
                  <a:cubicBezTo>
                    <a:pt x="113" y="286"/>
                    <a:pt x="112" y="286"/>
                    <a:pt x="113" y="286"/>
                  </a:cubicBezTo>
                  <a:cubicBezTo>
                    <a:pt x="113" y="286"/>
                    <a:pt x="113" y="286"/>
                    <a:pt x="113" y="286"/>
                  </a:cubicBezTo>
                  <a:cubicBezTo>
                    <a:pt x="113" y="287"/>
                    <a:pt x="113" y="287"/>
                    <a:pt x="114" y="287"/>
                  </a:cubicBezTo>
                  <a:cubicBezTo>
                    <a:pt x="114" y="287"/>
                    <a:pt x="114" y="287"/>
                    <a:pt x="114" y="287"/>
                  </a:cubicBezTo>
                  <a:cubicBezTo>
                    <a:pt x="114" y="287"/>
                    <a:pt x="114" y="287"/>
                    <a:pt x="114" y="287"/>
                  </a:cubicBezTo>
                  <a:cubicBezTo>
                    <a:pt x="114" y="288"/>
                    <a:pt x="114" y="288"/>
                    <a:pt x="114" y="288"/>
                  </a:cubicBezTo>
                  <a:cubicBezTo>
                    <a:pt x="115" y="287"/>
                    <a:pt x="115" y="287"/>
                    <a:pt x="115" y="287"/>
                  </a:cubicBezTo>
                  <a:cubicBezTo>
                    <a:pt x="115" y="288"/>
                    <a:pt x="115" y="288"/>
                    <a:pt x="115" y="288"/>
                  </a:cubicBezTo>
                  <a:cubicBezTo>
                    <a:pt x="115" y="288"/>
                    <a:pt x="115" y="288"/>
                    <a:pt x="115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7" y="288"/>
                    <a:pt x="117" y="288"/>
                    <a:pt x="117" y="288"/>
                  </a:cubicBezTo>
                  <a:cubicBezTo>
                    <a:pt x="117" y="287"/>
                    <a:pt x="117" y="287"/>
                    <a:pt x="117" y="287"/>
                  </a:cubicBezTo>
                  <a:cubicBezTo>
                    <a:pt x="117" y="288"/>
                    <a:pt x="117" y="288"/>
                    <a:pt x="117" y="288"/>
                  </a:cubicBezTo>
                  <a:cubicBezTo>
                    <a:pt x="117" y="288"/>
                    <a:pt x="117" y="288"/>
                    <a:pt x="117" y="288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8" y="289"/>
                    <a:pt x="118" y="289"/>
                    <a:pt x="118" y="289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9" y="288"/>
                    <a:pt x="119" y="288"/>
                    <a:pt x="119" y="288"/>
                  </a:cubicBezTo>
                  <a:cubicBezTo>
                    <a:pt x="119" y="288"/>
                    <a:pt x="119" y="288"/>
                    <a:pt x="119" y="288"/>
                  </a:cubicBezTo>
                  <a:cubicBezTo>
                    <a:pt x="119" y="289"/>
                    <a:pt x="119" y="289"/>
                    <a:pt x="119" y="289"/>
                  </a:cubicBezTo>
                  <a:cubicBezTo>
                    <a:pt x="120" y="289"/>
                    <a:pt x="120" y="289"/>
                    <a:pt x="120" y="289"/>
                  </a:cubicBezTo>
                  <a:cubicBezTo>
                    <a:pt x="120" y="289"/>
                    <a:pt x="120" y="289"/>
                    <a:pt x="120" y="289"/>
                  </a:cubicBezTo>
                  <a:cubicBezTo>
                    <a:pt x="120" y="289"/>
                    <a:pt x="120" y="289"/>
                    <a:pt x="120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2" y="287"/>
                    <a:pt x="122" y="287"/>
                    <a:pt x="122" y="287"/>
                  </a:cubicBezTo>
                  <a:cubicBezTo>
                    <a:pt x="122" y="287"/>
                    <a:pt x="122" y="287"/>
                    <a:pt x="122" y="287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4" y="287"/>
                    <a:pt x="124" y="287"/>
                    <a:pt x="124" y="287"/>
                  </a:cubicBezTo>
                  <a:cubicBezTo>
                    <a:pt x="124" y="287"/>
                    <a:pt x="124" y="287"/>
                    <a:pt x="124" y="287"/>
                  </a:cubicBezTo>
                  <a:cubicBezTo>
                    <a:pt x="124" y="287"/>
                    <a:pt x="124" y="287"/>
                    <a:pt x="124" y="287"/>
                  </a:cubicBezTo>
                  <a:cubicBezTo>
                    <a:pt x="124" y="288"/>
                    <a:pt x="124" y="288"/>
                    <a:pt x="124" y="288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26" y="287"/>
                    <a:pt x="126" y="287"/>
                    <a:pt x="126" y="288"/>
                  </a:cubicBezTo>
                  <a:cubicBezTo>
                    <a:pt x="127" y="288"/>
                    <a:pt x="127" y="288"/>
                    <a:pt x="127" y="288"/>
                  </a:cubicBezTo>
                  <a:cubicBezTo>
                    <a:pt x="127" y="287"/>
                    <a:pt x="127" y="287"/>
                    <a:pt x="128" y="286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5"/>
                    <a:pt x="127" y="285"/>
                    <a:pt x="127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4"/>
                    <a:pt x="126" y="284"/>
                    <a:pt x="126" y="284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2"/>
                    <a:pt x="128" y="282"/>
                    <a:pt x="127" y="282"/>
                  </a:cubicBezTo>
                  <a:close/>
                  <a:moveTo>
                    <a:pt x="132" y="324"/>
                  </a:moveTo>
                  <a:cubicBezTo>
                    <a:pt x="132" y="324"/>
                    <a:pt x="132" y="324"/>
                    <a:pt x="132" y="324"/>
                  </a:cubicBezTo>
                  <a:cubicBezTo>
                    <a:pt x="132" y="325"/>
                    <a:pt x="132" y="325"/>
                    <a:pt x="132" y="325"/>
                  </a:cubicBezTo>
                  <a:cubicBezTo>
                    <a:pt x="132" y="325"/>
                    <a:pt x="132" y="325"/>
                    <a:pt x="132" y="325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5"/>
                    <a:pt x="133" y="325"/>
                  </a:cubicBezTo>
                  <a:cubicBezTo>
                    <a:pt x="133" y="325"/>
                    <a:pt x="133" y="325"/>
                    <a:pt x="133" y="325"/>
                  </a:cubicBezTo>
                  <a:cubicBezTo>
                    <a:pt x="132" y="325"/>
                    <a:pt x="132" y="325"/>
                    <a:pt x="132" y="325"/>
                  </a:cubicBezTo>
                  <a:cubicBezTo>
                    <a:pt x="133" y="325"/>
                    <a:pt x="133" y="325"/>
                    <a:pt x="133" y="325"/>
                  </a:cubicBezTo>
                  <a:lnTo>
                    <a:pt x="132" y="324"/>
                  </a:lnTo>
                  <a:close/>
                  <a:moveTo>
                    <a:pt x="109" y="302"/>
                  </a:moveTo>
                  <a:cubicBezTo>
                    <a:pt x="109" y="302"/>
                    <a:pt x="109" y="302"/>
                    <a:pt x="109" y="302"/>
                  </a:cubicBezTo>
                  <a:cubicBezTo>
                    <a:pt x="109" y="302"/>
                    <a:pt x="109" y="302"/>
                    <a:pt x="109" y="302"/>
                  </a:cubicBezTo>
                  <a:cubicBezTo>
                    <a:pt x="110" y="302"/>
                    <a:pt x="110" y="302"/>
                    <a:pt x="110" y="302"/>
                  </a:cubicBezTo>
                  <a:cubicBezTo>
                    <a:pt x="110" y="302"/>
                    <a:pt x="110" y="302"/>
                    <a:pt x="110" y="302"/>
                  </a:cubicBezTo>
                  <a:cubicBezTo>
                    <a:pt x="110" y="302"/>
                    <a:pt x="110" y="302"/>
                    <a:pt x="110" y="302"/>
                  </a:cubicBezTo>
                  <a:cubicBezTo>
                    <a:pt x="109" y="301"/>
                    <a:pt x="109" y="301"/>
                    <a:pt x="109" y="301"/>
                  </a:cubicBezTo>
                  <a:lnTo>
                    <a:pt x="109" y="302"/>
                  </a:lnTo>
                  <a:close/>
                  <a:moveTo>
                    <a:pt x="118" y="288"/>
                  </a:moveTo>
                  <a:cubicBezTo>
                    <a:pt x="118" y="289"/>
                    <a:pt x="118" y="289"/>
                    <a:pt x="118" y="289"/>
                  </a:cubicBezTo>
                  <a:cubicBezTo>
                    <a:pt x="119" y="289"/>
                    <a:pt x="119" y="289"/>
                    <a:pt x="119" y="289"/>
                  </a:cubicBezTo>
                  <a:cubicBezTo>
                    <a:pt x="118" y="288"/>
                    <a:pt x="118" y="288"/>
                    <a:pt x="118" y="288"/>
                  </a:cubicBezTo>
                  <a:close/>
                  <a:moveTo>
                    <a:pt x="116" y="312"/>
                  </a:moveTo>
                  <a:cubicBezTo>
                    <a:pt x="115" y="312"/>
                    <a:pt x="115" y="312"/>
                    <a:pt x="115" y="312"/>
                  </a:cubicBezTo>
                  <a:cubicBezTo>
                    <a:pt x="115" y="312"/>
                    <a:pt x="115" y="312"/>
                    <a:pt x="115" y="312"/>
                  </a:cubicBezTo>
                  <a:cubicBezTo>
                    <a:pt x="115" y="311"/>
                    <a:pt x="115" y="311"/>
                    <a:pt x="115" y="311"/>
                  </a:cubicBezTo>
                  <a:cubicBezTo>
                    <a:pt x="115" y="311"/>
                    <a:pt x="115" y="311"/>
                    <a:pt x="115" y="311"/>
                  </a:cubicBezTo>
                  <a:cubicBezTo>
                    <a:pt x="114" y="311"/>
                    <a:pt x="114" y="311"/>
                    <a:pt x="114" y="311"/>
                  </a:cubicBezTo>
                  <a:cubicBezTo>
                    <a:pt x="114" y="310"/>
                    <a:pt x="114" y="310"/>
                    <a:pt x="114" y="310"/>
                  </a:cubicBezTo>
                  <a:cubicBezTo>
                    <a:pt x="114" y="310"/>
                    <a:pt x="114" y="310"/>
                    <a:pt x="114" y="310"/>
                  </a:cubicBezTo>
                  <a:cubicBezTo>
                    <a:pt x="114" y="310"/>
                    <a:pt x="114" y="310"/>
                    <a:pt x="114" y="310"/>
                  </a:cubicBezTo>
                  <a:cubicBezTo>
                    <a:pt x="114" y="309"/>
                    <a:pt x="114" y="309"/>
                    <a:pt x="114" y="309"/>
                  </a:cubicBezTo>
                  <a:cubicBezTo>
                    <a:pt x="114" y="309"/>
                    <a:pt x="114" y="309"/>
                    <a:pt x="114" y="309"/>
                  </a:cubicBezTo>
                  <a:cubicBezTo>
                    <a:pt x="113" y="309"/>
                    <a:pt x="113" y="309"/>
                    <a:pt x="113" y="309"/>
                  </a:cubicBezTo>
                  <a:cubicBezTo>
                    <a:pt x="113" y="309"/>
                    <a:pt x="113" y="309"/>
                    <a:pt x="113" y="309"/>
                  </a:cubicBezTo>
                  <a:cubicBezTo>
                    <a:pt x="112" y="309"/>
                    <a:pt x="112" y="309"/>
                    <a:pt x="112" y="309"/>
                  </a:cubicBezTo>
                  <a:cubicBezTo>
                    <a:pt x="111" y="308"/>
                    <a:pt x="111" y="308"/>
                    <a:pt x="111" y="308"/>
                  </a:cubicBezTo>
                  <a:cubicBezTo>
                    <a:pt x="111" y="308"/>
                    <a:pt x="111" y="308"/>
                    <a:pt x="111" y="308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09" y="306"/>
                    <a:pt x="109" y="306"/>
                    <a:pt x="109" y="306"/>
                  </a:cubicBezTo>
                  <a:cubicBezTo>
                    <a:pt x="109" y="306"/>
                    <a:pt x="109" y="306"/>
                    <a:pt x="109" y="306"/>
                  </a:cubicBezTo>
                  <a:cubicBezTo>
                    <a:pt x="110" y="306"/>
                    <a:pt x="110" y="306"/>
                    <a:pt x="110" y="307"/>
                  </a:cubicBezTo>
                  <a:cubicBezTo>
                    <a:pt x="110" y="307"/>
                    <a:pt x="110" y="307"/>
                    <a:pt x="110" y="307"/>
                  </a:cubicBezTo>
                  <a:cubicBezTo>
                    <a:pt x="110" y="307"/>
                    <a:pt x="110" y="307"/>
                    <a:pt x="110" y="307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1" y="308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2" y="310"/>
                    <a:pt x="112" y="310"/>
                    <a:pt x="112" y="310"/>
                  </a:cubicBezTo>
                  <a:cubicBezTo>
                    <a:pt x="112" y="311"/>
                    <a:pt x="112" y="311"/>
                    <a:pt x="112" y="311"/>
                  </a:cubicBezTo>
                  <a:cubicBezTo>
                    <a:pt x="112" y="311"/>
                    <a:pt x="112" y="311"/>
                    <a:pt x="112" y="311"/>
                  </a:cubicBezTo>
                  <a:cubicBezTo>
                    <a:pt x="113" y="311"/>
                    <a:pt x="113" y="311"/>
                    <a:pt x="113" y="311"/>
                  </a:cubicBezTo>
                  <a:cubicBezTo>
                    <a:pt x="113" y="311"/>
                    <a:pt x="113" y="311"/>
                    <a:pt x="113" y="311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6" y="313"/>
                    <a:pt x="116" y="313"/>
                    <a:pt x="116" y="313"/>
                  </a:cubicBezTo>
                  <a:cubicBezTo>
                    <a:pt x="116" y="313"/>
                    <a:pt x="116" y="313"/>
                    <a:pt x="116" y="313"/>
                  </a:cubicBezTo>
                  <a:cubicBezTo>
                    <a:pt x="116" y="313"/>
                    <a:pt x="116" y="313"/>
                    <a:pt x="116" y="313"/>
                  </a:cubicBezTo>
                  <a:cubicBezTo>
                    <a:pt x="115" y="312"/>
                    <a:pt x="115" y="312"/>
                    <a:pt x="115" y="312"/>
                  </a:cubicBezTo>
                  <a:lnTo>
                    <a:pt x="116" y="312"/>
                  </a:lnTo>
                  <a:close/>
                  <a:moveTo>
                    <a:pt x="135" y="327"/>
                  </a:moveTo>
                  <a:cubicBezTo>
                    <a:pt x="135" y="328"/>
                    <a:pt x="135" y="328"/>
                    <a:pt x="135" y="328"/>
                  </a:cubicBezTo>
                  <a:cubicBezTo>
                    <a:pt x="135" y="327"/>
                    <a:pt x="135" y="327"/>
                    <a:pt x="135" y="327"/>
                  </a:cubicBezTo>
                  <a:cubicBezTo>
                    <a:pt x="135" y="327"/>
                    <a:pt x="135" y="327"/>
                    <a:pt x="135" y="327"/>
                  </a:cubicBezTo>
                  <a:cubicBezTo>
                    <a:pt x="135" y="327"/>
                    <a:pt x="135" y="327"/>
                    <a:pt x="135" y="327"/>
                  </a:cubicBezTo>
                  <a:close/>
                  <a:moveTo>
                    <a:pt x="152" y="340"/>
                  </a:moveTo>
                  <a:cubicBezTo>
                    <a:pt x="151" y="340"/>
                    <a:pt x="151" y="340"/>
                    <a:pt x="151" y="340"/>
                  </a:cubicBezTo>
                  <a:cubicBezTo>
                    <a:pt x="152" y="340"/>
                    <a:pt x="152" y="340"/>
                    <a:pt x="152" y="340"/>
                  </a:cubicBezTo>
                  <a:cubicBezTo>
                    <a:pt x="151" y="341"/>
                    <a:pt x="151" y="341"/>
                    <a:pt x="151" y="341"/>
                  </a:cubicBezTo>
                  <a:cubicBezTo>
                    <a:pt x="151" y="341"/>
                    <a:pt x="151" y="341"/>
                    <a:pt x="151" y="341"/>
                  </a:cubicBezTo>
                  <a:cubicBezTo>
                    <a:pt x="151" y="341"/>
                    <a:pt x="151" y="341"/>
                    <a:pt x="151" y="341"/>
                  </a:cubicBezTo>
                  <a:cubicBezTo>
                    <a:pt x="151" y="340"/>
                    <a:pt x="151" y="340"/>
                    <a:pt x="151" y="340"/>
                  </a:cubicBezTo>
                  <a:cubicBezTo>
                    <a:pt x="150" y="340"/>
                    <a:pt x="150" y="340"/>
                    <a:pt x="150" y="340"/>
                  </a:cubicBezTo>
                  <a:cubicBezTo>
                    <a:pt x="150" y="340"/>
                    <a:pt x="150" y="340"/>
                    <a:pt x="150" y="340"/>
                  </a:cubicBezTo>
                  <a:cubicBezTo>
                    <a:pt x="150" y="339"/>
                    <a:pt x="150" y="339"/>
                    <a:pt x="150" y="339"/>
                  </a:cubicBezTo>
                  <a:cubicBezTo>
                    <a:pt x="150" y="340"/>
                    <a:pt x="150" y="340"/>
                    <a:pt x="149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50" y="341"/>
                    <a:pt x="150" y="341"/>
                    <a:pt x="150" y="341"/>
                  </a:cubicBezTo>
                  <a:cubicBezTo>
                    <a:pt x="150" y="341"/>
                    <a:pt x="150" y="341"/>
                    <a:pt x="150" y="341"/>
                  </a:cubicBezTo>
                  <a:cubicBezTo>
                    <a:pt x="150" y="341"/>
                    <a:pt x="150" y="341"/>
                    <a:pt x="150" y="341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1"/>
                    <a:pt x="149" y="341"/>
                    <a:pt x="149" y="341"/>
                  </a:cubicBezTo>
                  <a:cubicBezTo>
                    <a:pt x="148" y="341"/>
                    <a:pt x="148" y="341"/>
                    <a:pt x="148" y="341"/>
                  </a:cubicBezTo>
                  <a:cubicBezTo>
                    <a:pt x="148" y="341"/>
                    <a:pt x="148" y="341"/>
                    <a:pt x="148" y="341"/>
                  </a:cubicBezTo>
                  <a:cubicBezTo>
                    <a:pt x="147" y="340"/>
                    <a:pt x="147" y="340"/>
                    <a:pt x="147" y="340"/>
                  </a:cubicBezTo>
                  <a:cubicBezTo>
                    <a:pt x="147" y="340"/>
                    <a:pt x="146" y="339"/>
                    <a:pt x="146" y="339"/>
                  </a:cubicBezTo>
                  <a:cubicBezTo>
                    <a:pt x="146" y="339"/>
                    <a:pt x="146" y="339"/>
                    <a:pt x="146" y="339"/>
                  </a:cubicBezTo>
                  <a:cubicBezTo>
                    <a:pt x="145" y="339"/>
                    <a:pt x="145" y="339"/>
                    <a:pt x="145" y="339"/>
                  </a:cubicBezTo>
                  <a:cubicBezTo>
                    <a:pt x="146" y="339"/>
                    <a:pt x="146" y="339"/>
                    <a:pt x="146" y="339"/>
                  </a:cubicBezTo>
                  <a:cubicBezTo>
                    <a:pt x="146" y="339"/>
                    <a:pt x="146" y="339"/>
                    <a:pt x="146" y="339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1"/>
                    <a:pt x="146" y="341"/>
                    <a:pt x="146" y="341"/>
                  </a:cubicBezTo>
                  <a:cubicBezTo>
                    <a:pt x="146" y="341"/>
                    <a:pt x="146" y="341"/>
                    <a:pt x="146" y="341"/>
                  </a:cubicBezTo>
                  <a:cubicBezTo>
                    <a:pt x="147" y="341"/>
                    <a:pt x="147" y="341"/>
                    <a:pt x="147" y="341"/>
                  </a:cubicBezTo>
                  <a:cubicBezTo>
                    <a:pt x="146" y="342"/>
                    <a:pt x="146" y="342"/>
                    <a:pt x="146" y="342"/>
                  </a:cubicBezTo>
                  <a:cubicBezTo>
                    <a:pt x="147" y="342"/>
                    <a:pt x="147" y="342"/>
                    <a:pt x="147" y="342"/>
                  </a:cubicBezTo>
                  <a:cubicBezTo>
                    <a:pt x="147" y="343"/>
                    <a:pt x="147" y="343"/>
                    <a:pt x="147" y="343"/>
                  </a:cubicBezTo>
                  <a:cubicBezTo>
                    <a:pt x="147" y="343"/>
                    <a:pt x="147" y="343"/>
                    <a:pt x="147" y="343"/>
                  </a:cubicBezTo>
                  <a:cubicBezTo>
                    <a:pt x="148" y="342"/>
                    <a:pt x="148" y="342"/>
                    <a:pt x="148" y="342"/>
                  </a:cubicBezTo>
                  <a:cubicBezTo>
                    <a:pt x="148" y="343"/>
                    <a:pt x="148" y="343"/>
                    <a:pt x="148" y="343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50" y="344"/>
                    <a:pt x="150" y="344"/>
                    <a:pt x="150" y="344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8" y="345"/>
                    <a:pt x="148" y="345"/>
                    <a:pt x="148" y="345"/>
                  </a:cubicBezTo>
                  <a:cubicBezTo>
                    <a:pt x="149" y="345"/>
                    <a:pt x="149" y="346"/>
                    <a:pt x="149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7" y="347"/>
                  </a:cubicBezTo>
                  <a:cubicBezTo>
                    <a:pt x="147" y="347"/>
                    <a:pt x="147" y="347"/>
                    <a:pt x="147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7" y="347"/>
                    <a:pt x="147" y="348"/>
                    <a:pt x="147" y="348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5"/>
                    <a:pt x="145" y="345"/>
                    <a:pt x="145" y="345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5" y="345"/>
                    <a:pt x="145" y="345"/>
                  </a:cubicBezTo>
                  <a:cubicBezTo>
                    <a:pt x="145" y="345"/>
                    <a:pt x="145" y="345"/>
                    <a:pt x="144" y="345"/>
                  </a:cubicBezTo>
                  <a:cubicBezTo>
                    <a:pt x="145" y="344"/>
                    <a:pt x="144" y="344"/>
                    <a:pt x="145" y="344"/>
                  </a:cubicBezTo>
                  <a:cubicBezTo>
                    <a:pt x="145" y="343"/>
                    <a:pt x="145" y="343"/>
                    <a:pt x="145" y="343"/>
                  </a:cubicBezTo>
                  <a:cubicBezTo>
                    <a:pt x="145" y="343"/>
                    <a:pt x="145" y="343"/>
                    <a:pt x="145" y="343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4" y="343"/>
                    <a:pt x="144" y="343"/>
                    <a:pt x="144" y="343"/>
                  </a:cubicBezTo>
                  <a:cubicBezTo>
                    <a:pt x="143" y="343"/>
                    <a:pt x="143" y="343"/>
                    <a:pt x="143" y="343"/>
                  </a:cubicBezTo>
                  <a:cubicBezTo>
                    <a:pt x="143" y="343"/>
                    <a:pt x="143" y="343"/>
                    <a:pt x="143" y="343"/>
                  </a:cubicBezTo>
                  <a:cubicBezTo>
                    <a:pt x="142" y="343"/>
                    <a:pt x="142" y="343"/>
                    <a:pt x="142" y="343"/>
                  </a:cubicBezTo>
                  <a:cubicBezTo>
                    <a:pt x="142" y="343"/>
                    <a:pt x="142" y="343"/>
                    <a:pt x="142" y="343"/>
                  </a:cubicBezTo>
                  <a:cubicBezTo>
                    <a:pt x="142" y="342"/>
                    <a:pt x="142" y="342"/>
                    <a:pt x="142" y="342"/>
                  </a:cubicBezTo>
                  <a:cubicBezTo>
                    <a:pt x="142" y="342"/>
                    <a:pt x="142" y="342"/>
                    <a:pt x="142" y="342"/>
                  </a:cubicBezTo>
                  <a:cubicBezTo>
                    <a:pt x="141" y="342"/>
                    <a:pt x="141" y="342"/>
                    <a:pt x="141" y="342"/>
                  </a:cubicBezTo>
                  <a:cubicBezTo>
                    <a:pt x="141" y="342"/>
                    <a:pt x="141" y="342"/>
                    <a:pt x="141" y="342"/>
                  </a:cubicBezTo>
                  <a:cubicBezTo>
                    <a:pt x="141" y="341"/>
                    <a:pt x="141" y="341"/>
                    <a:pt x="141" y="341"/>
                  </a:cubicBezTo>
                  <a:cubicBezTo>
                    <a:pt x="141" y="341"/>
                    <a:pt x="141" y="341"/>
                    <a:pt x="141" y="341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8"/>
                    <a:pt x="142" y="338"/>
                    <a:pt x="142" y="338"/>
                  </a:cubicBezTo>
                  <a:cubicBezTo>
                    <a:pt x="142" y="338"/>
                    <a:pt x="142" y="338"/>
                    <a:pt x="142" y="338"/>
                  </a:cubicBezTo>
                  <a:cubicBezTo>
                    <a:pt x="142" y="337"/>
                    <a:pt x="142" y="337"/>
                    <a:pt x="142" y="337"/>
                  </a:cubicBezTo>
                  <a:cubicBezTo>
                    <a:pt x="142" y="337"/>
                    <a:pt x="142" y="337"/>
                    <a:pt x="142" y="337"/>
                  </a:cubicBezTo>
                  <a:cubicBezTo>
                    <a:pt x="142" y="337"/>
                    <a:pt x="142" y="337"/>
                    <a:pt x="142" y="337"/>
                  </a:cubicBezTo>
                  <a:cubicBezTo>
                    <a:pt x="142" y="336"/>
                    <a:pt x="142" y="336"/>
                    <a:pt x="142" y="336"/>
                  </a:cubicBezTo>
                  <a:cubicBezTo>
                    <a:pt x="142" y="336"/>
                    <a:pt x="142" y="336"/>
                    <a:pt x="142" y="336"/>
                  </a:cubicBezTo>
                  <a:cubicBezTo>
                    <a:pt x="142" y="336"/>
                    <a:pt x="142" y="336"/>
                    <a:pt x="142" y="336"/>
                  </a:cubicBezTo>
                  <a:cubicBezTo>
                    <a:pt x="142" y="336"/>
                    <a:pt x="142" y="335"/>
                    <a:pt x="142" y="335"/>
                  </a:cubicBezTo>
                  <a:cubicBezTo>
                    <a:pt x="143" y="336"/>
                    <a:pt x="143" y="336"/>
                    <a:pt x="144" y="336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4" y="336"/>
                    <a:pt x="144" y="336"/>
                    <a:pt x="144" y="336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6" y="335"/>
                    <a:pt x="146" y="335"/>
                    <a:pt x="147" y="336"/>
                  </a:cubicBezTo>
                  <a:cubicBezTo>
                    <a:pt x="148" y="335"/>
                    <a:pt x="148" y="335"/>
                    <a:pt x="148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50" y="336"/>
                    <a:pt x="150" y="336"/>
                    <a:pt x="150" y="336"/>
                  </a:cubicBezTo>
                  <a:cubicBezTo>
                    <a:pt x="150" y="336"/>
                    <a:pt x="150" y="336"/>
                    <a:pt x="150" y="336"/>
                  </a:cubicBezTo>
                  <a:cubicBezTo>
                    <a:pt x="150" y="336"/>
                    <a:pt x="150" y="336"/>
                    <a:pt x="150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7"/>
                    <a:pt x="151" y="337"/>
                    <a:pt x="150" y="337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1" y="339"/>
                    <a:pt x="151" y="339"/>
                    <a:pt x="151" y="339"/>
                  </a:cubicBezTo>
                  <a:cubicBezTo>
                    <a:pt x="151" y="339"/>
                    <a:pt x="151" y="340"/>
                    <a:pt x="152" y="340"/>
                  </a:cubicBezTo>
                  <a:close/>
                  <a:moveTo>
                    <a:pt x="147" y="338"/>
                  </a:moveTo>
                  <a:cubicBezTo>
                    <a:pt x="147" y="338"/>
                    <a:pt x="147" y="338"/>
                    <a:pt x="147" y="338"/>
                  </a:cubicBezTo>
                  <a:close/>
                  <a:moveTo>
                    <a:pt x="110" y="303"/>
                  </a:moveTo>
                  <a:cubicBezTo>
                    <a:pt x="110" y="303"/>
                    <a:pt x="110" y="303"/>
                    <a:pt x="110" y="303"/>
                  </a:cubicBezTo>
                  <a:cubicBezTo>
                    <a:pt x="109" y="303"/>
                    <a:pt x="109" y="303"/>
                    <a:pt x="109" y="303"/>
                  </a:cubicBezTo>
                  <a:cubicBezTo>
                    <a:pt x="109" y="303"/>
                    <a:pt x="109" y="303"/>
                    <a:pt x="109" y="303"/>
                  </a:cubicBezTo>
                  <a:cubicBezTo>
                    <a:pt x="110" y="304"/>
                    <a:pt x="110" y="304"/>
                    <a:pt x="110" y="304"/>
                  </a:cubicBezTo>
                  <a:cubicBezTo>
                    <a:pt x="110" y="303"/>
                    <a:pt x="110" y="303"/>
                    <a:pt x="110" y="303"/>
                  </a:cubicBezTo>
                  <a:cubicBezTo>
                    <a:pt x="110" y="303"/>
                    <a:pt x="110" y="303"/>
                    <a:pt x="110" y="303"/>
                  </a:cubicBezTo>
                  <a:cubicBezTo>
                    <a:pt x="110" y="303"/>
                    <a:pt x="110" y="303"/>
                    <a:pt x="110" y="303"/>
                  </a:cubicBezTo>
                  <a:cubicBezTo>
                    <a:pt x="110" y="303"/>
                    <a:pt x="110" y="303"/>
                    <a:pt x="110" y="303"/>
                  </a:cubicBezTo>
                  <a:close/>
                  <a:moveTo>
                    <a:pt x="210" y="436"/>
                  </a:moveTo>
                  <a:cubicBezTo>
                    <a:pt x="209" y="436"/>
                    <a:pt x="209" y="436"/>
                    <a:pt x="209" y="436"/>
                  </a:cubicBezTo>
                  <a:cubicBezTo>
                    <a:pt x="209" y="436"/>
                    <a:pt x="209" y="436"/>
                    <a:pt x="209" y="436"/>
                  </a:cubicBezTo>
                  <a:cubicBezTo>
                    <a:pt x="209" y="435"/>
                    <a:pt x="209" y="435"/>
                    <a:pt x="209" y="435"/>
                  </a:cubicBezTo>
                  <a:cubicBezTo>
                    <a:pt x="209" y="435"/>
                    <a:pt x="209" y="435"/>
                    <a:pt x="209" y="435"/>
                  </a:cubicBezTo>
                  <a:cubicBezTo>
                    <a:pt x="208" y="435"/>
                    <a:pt x="208" y="435"/>
                    <a:pt x="208" y="435"/>
                  </a:cubicBezTo>
                  <a:cubicBezTo>
                    <a:pt x="208" y="435"/>
                    <a:pt x="208" y="435"/>
                    <a:pt x="208" y="435"/>
                  </a:cubicBezTo>
                  <a:cubicBezTo>
                    <a:pt x="208" y="434"/>
                    <a:pt x="208" y="434"/>
                    <a:pt x="208" y="434"/>
                  </a:cubicBezTo>
                  <a:cubicBezTo>
                    <a:pt x="207" y="434"/>
                    <a:pt x="207" y="434"/>
                    <a:pt x="207" y="434"/>
                  </a:cubicBezTo>
                  <a:cubicBezTo>
                    <a:pt x="207" y="434"/>
                    <a:pt x="207" y="434"/>
                    <a:pt x="207" y="434"/>
                  </a:cubicBezTo>
                  <a:cubicBezTo>
                    <a:pt x="207" y="434"/>
                    <a:pt x="207" y="434"/>
                    <a:pt x="207" y="434"/>
                  </a:cubicBezTo>
                  <a:cubicBezTo>
                    <a:pt x="207" y="433"/>
                    <a:pt x="207" y="433"/>
                    <a:pt x="207" y="433"/>
                  </a:cubicBezTo>
                  <a:cubicBezTo>
                    <a:pt x="207" y="433"/>
                    <a:pt x="207" y="433"/>
                    <a:pt x="207" y="433"/>
                  </a:cubicBezTo>
                  <a:cubicBezTo>
                    <a:pt x="206" y="433"/>
                    <a:pt x="206" y="433"/>
                    <a:pt x="206" y="432"/>
                  </a:cubicBezTo>
                  <a:cubicBezTo>
                    <a:pt x="206" y="432"/>
                    <a:pt x="206" y="432"/>
                    <a:pt x="206" y="432"/>
                  </a:cubicBezTo>
                  <a:cubicBezTo>
                    <a:pt x="206" y="432"/>
                    <a:pt x="206" y="432"/>
                    <a:pt x="206" y="432"/>
                  </a:cubicBezTo>
                  <a:cubicBezTo>
                    <a:pt x="205" y="432"/>
                    <a:pt x="205" y="432"/>
                    <a:pt x="205" y="432"/>
                  </a:cubicBezTo>
                  <a:cubicBezTo>
                    <a:pt x="205" y="432"/>
                    <a:pt x="205" y="432"/>
                    <a:pt x="205" y="432"/>
                  </a:cubicBezTo>
                  <a:cubicBezTo>
                    <a:pt x="205" y="432"/>
                    <a:pt x="205" y="432"/>
                    <a:pt x="205" y="432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3" y="430"/>
                    <a:pt x="203" y="430"/>
                    <a:pt x="203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5" y="429"/>
                    <a:pt x="205" y="429"/>
                    <a:pt x="205" y="429"/>
                  </a:cubicBezTo>
                  <a:cubicBezTo>
                    <a:pt x="205" y="429"/>
                    <a:pt x="205" y="429"/>
                    <a:pt x="205" y="429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3" y="428"/>
                    <a:pt x="203" y="428"/>
                    <a:pt x="203" y="428"/>
                  </a:cubicBezTo>
                  <a:cubicBezTo>
                    <a:pt x="203" y="427"/>
                    <a:pt x="203" y="427"/>
                    <a:pt x="203" y="427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2" y="426"/>
                    <a:pt x="202" y="426"/>
                    <a:pt x="202" y="426"/>
                  </a:cubicBezTo>
                  <a:cubicBezTo>
                    <a:pt x="203" y="425"/>
                    <a:pt x="203" y="425"/>
                    <a:pt x="203" y="425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3" y="425"/>
                    <a:pt x="203" y="425"/>
                    <a:pt x="203" y="425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1" y="424"/>
                    <a:pt x="201" y="424"/>
                    <a:pt x="201" y="424"/>
                  </a:cubicBezTo>
                  <a:cubicBezTo>
                    <a:pt x="201" y="424"/>
                    <a:pt x="201" y="424"/>
                    <a:pt x="201" y="424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0" y="425"/>
                    <a:pt x="200" y="425"/>
                    <a:pt x="200" y="425"/>
                  </a:cubicBezTo>
                  <a:cubicBezTo>
                    <a:pt x="200" y="425"/>
                    <a:pt x="200" y="425"/>
                    <a:pt x="200" y="425"/>
                  </a:cubicBezTo>
                  <a:cubicBezTo>
                    <a:pt x="200" y="425"/>
                    <a:pt x="200" y="425"/>
                    <a:pt x="200" y="425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8" y="425"/>
                    <a:pt x="198" y="425"/>
                  </a:cubicBezTo>
                  <a:cubicBezTo>
                    <a:pt x="198" y="424"/>
                    <a:pt x="198" y="424"/>
                    <a:pt x="198" y="424"/>
                  </a:cubicBezTo>
                  <a:cubicBezTo>
                    <a:pt x="198" y="424"/>
                    <a:pt x="198" y="424"/>
                    <a:pt x="198" y="424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8" y="422"/>
                    <a:pt x="198" y="422"/>
                    <a:pt x="198" y="422"/>
                  </a:cubicBezTo>
                  <a:cubicBezTo>
                    <a:pt x="198" y="422"/>
                    <a:pt x="198" y="422"/>
                    <a:pt x="198" y="422"/>
                  </a:cubicBezTo>
                  <a:cubicBezTo>
                    <a:pt x="199" y="421"/>
                    <a:pt x="199" y="421"/>
                    <a:pt x="199" y="421"/>
                  </a:cubicBezTo>
                  <a:cubicBezTo>
                    <a:pt x="199" y="421"/>
                    <a:pt x="199" y="421"/>
                    <a:pt x="199" y="421"/>
                  </a:cubicBezTo>
                  <a:cubicBezTo>
                    <a:pt x="198" y="421"/>
                    <a:pt x="198" y="421"/>
                    <a:pt x="198" y="421"/>
                  </a:cubicBezTo>
                  <a:cubicBezTo>
                    <a:pt x="199" y="421"/>
                    <a:pt x="199" y="421"/>
                    <a:pt x="199" y="421"/>
                  </a:cubicBezTo>
                  <a:cubicBezTo>
                    <a:pt x="199" y="420"/>
                    <a:pt x="199" y="420"/>
                    <a:pt x="199" y="420"/>
                  </a:cubicBezTo>
                  <a:cubicBezTo>
                    <a:pt x="199" y="420"/>
                    <a:pt x="199" y="420"/>
                    <a:pt x="199" y="420"/>
                  </a:cubicBezTo>
                  <a:cubicBezTo>
                    <a:pt x="199" y="420"/>
                    <a:pt x="199" y="420"/>
                    <a:pt x="199" y="420"/>
                  </a:cubicBezTo>
                  <a:cubicBezTo>
                    <a:pt x="199" y="419"/>
                    <a:pt x="199" y="419"/>
                    <a:pt x="199" y="419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18"/>
                    <a:pt x="198" y="418"/>
                    <a:pt x="198" y="418"/>
                  </a:cubicBezTo>
                  <a:cubicBezTo>
                    <a:pt x="197" y="418"/>
                    <a:pt x="197" y="418"/>
                    <a:pt x="197" y="418"/>
                  </a:cubicBezTo>
                  <a:cubicBezTo>
                    <a:pt x="197" y="418"/>
                    <a:pt x="197" y="418"/>
                    <a:pt x="197" y="418"/>
                  </a:cubicBezTo>
                  <a:cubicBezTo>
                    <a:pt x="197" y="418"/>
                    <a:pt x="197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8"/>
                    <a:pt x="196" y="418"/>
                    <a:pt x="196" y="418"/>
                  </a:cubicBezTo>
                  <a:cubicBezTo>
                    <a:pt x="196" y="418"/>
                    <a:pt x="196" y="418"/>
                    <a:pt x="196" y="418"/>
                  </a:cubicBezTo>
                  <a:cubicBezTo>
                    <a:pt x="197" y="418"/>
                    <a:pt x="197" y="418"/>
                    <a:pt x="197" y="418"/>
                  </a:cubicBezTo>
                  <a:cubicBezTo>
                    <a:pt x="196" y="419"/>
                    <a:pt x="196" y="419"/>
                    <a:pt x="196" y="419"/>
                  </a:cubicBezTo>
                  <a:cubicBezTo>
                    <a:pt x="197" y="419"/>
                    <a:pt x="197" y="419"/>
                    <a:pt x="197" y="41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7" y="420"/>
                    <a:pt x="197" y="420"/>
                    <a:pt x="197" y="420"/>
                  </a:cubicBezTo>
                  <a:cubicBezTo>
                    <a:pt x="196" y="421"/>
                    <a:pt x="196" y="421"/>
                    <a:pt x="196" y="421"/>
                  </a:cubicBezTo>
                  <a:cubicBezTo>
                    <a:pt x="197" y="421"/>
                    <a:pt x="197" y="421"/>
                    <a:pt x="197" y="421"/>
                  </a:cubicBezTo>
                  <a:cubicBezTo>
                    <a:pt x="196" y="422"/>
                    <a:pt x="196" y="422"/>
                    <a:pt x="196" y="422"/>
                  </a:cubicBezTo>
                  <a:cubicBezTo>
                    <a:pt x="196" y="422"/>
                    <a:pt x="196" y="422"/>
                    <a:pt x="196" y="422"/>
                  </a:cubicBezTo>
                  <a:cubicBezTo>
                    <a:pt x="196" y="423"/>
                    <a:pt x="196" y="423"/>
                    <a:pt x="196" y="423"/>
                  </a:cubicBezTo>
                  <a:cubicBezTo>
                    <a:pt x="195" y="422"/>
                    <a:pt x="195" y="422"/>
                    <a:pt x="195" y="422"/>
                  </a:cubicBezTo>
                  <a:cubicBezTo>
                    <a:pt x="195" y="422"/>
                    <a:pt x="195" y="422"/>
                    <a:pt x="195" y="422"/>
                  </a:cubicBezTo>
                  <a:cubicBezTo>
                    <a:pt x="195" y="421"/>
                    <a:pt x="195" y="421"/>
                    <a:pt x="195" y="421"/>
                  </a:cubicBezTo>
                  <a:cubicBezTo>
                    <a:pt x="195" y="421"/>
                    <a:pt x="195" y="421"/>
                    <a:pt x="195" y="421"/>
                  </a:cubicBezTo>
                  <a:cubicBezTo>
                    <a:pt x="194" y="421"/>
                    <a:pt x="194" y="420"/>
                    <a:pt x="194" y="420"/>
                  </a:cubicBezTo>
                  <a:cubicBezTo>
                    <a:pt x="194" y="420"/>
                    <a:pt x="194" y="419"/>
                    <a:pt x="194" y="419"/>
                  </a:cubicBezTo>
                  <a:cubicBezTo>
                    <a:pt x="194" y="419"/>
                    <a:pt x="194" y="419"/>
                    <a:pt x="194" y="419"/>
                  </a:cubicBezTo>
                  <a:cubicBezTo>
                    <a:pt x="194" y="419"/>
                    <a:pt x="194" y="419"/>
                    <a:pt x="194" y="419"/>
                  </a:cubicBezTo>
                  <a:cubicBezTo>
                    <a:pt x="194" y="419"/>
                    <a:pt x="194" y="419"/>
                    <a:pt x="194" y="419"/>
                  </a:cubicBezTo>
                  <a:cubicBezTo>
                    <a:pt x="193" y="420"/>
                    <a:pt x="193" y="420"/>
                    <a:pt x="193" y="420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1" y="417"/>
                    <a:pt x="191" y="417"/>
                  </a:cubicBezTo>
                  <a:cubicBezTo>
                    <a:pt x="191" y="417"/>
                    <a:pt x="191" y="417"/>
                    <a:pt x="191" y="417"/>
                  </a:cubicBezTo>
                  <a:cubicBezTo>
                    <a:pt x="191" y="417"/>
                    <a:pt x="191" y="417"/>
                    <a:pt x="191" y="417"/>
                  </a:cubicBezTo>
                  <a:cubicBezTo>
                    <a:pt x="192" y="416"/>
                    <a:pt x="192" y="416"/>
                    <a:pt x="192" y="416"/>
                  </a:cubicBezTo>
                  <a:cubicBezTo>
                    <a:pt x="192" y="416"/>
                    <a:pt x="192" y="416"/>
                    <a:pt x="192" y="416"/>
                  </a:cubicBezTo>
                  <a:cubicBezTo>
                    <a:pt x="192" y="416"/>
                    <a:pt x="192" y="416"/>
                    <a:pt x="192" y="416"/>
                  </a:cubicBezTo>
                  <a:cubicBezTo>
                    <a:pt x="191" y="416"/>
                    <a:pt x="191" y="416"/>
                    <a:pt x="191" y="416"/>
                  </a:cubicBezTo>
                  <a:cubicBezTo>
                    <a:pt x="192" y="415"/>
                    <a:pt x="192" y="415"/>
                    <a:pt x="192" y="415"/>
                  </a:cubicBezTo>
                  <a:cubicBezTo>
                    <a:pt x="191" y="415"/>
                    <a:pt x="191" y="415"/>
                    <a:pt x="191" y="415"/>
                  </a:cubicBezTo>
                  <a:cubicBezTo>
                    <a:pt x="191" y="415"/>
                    <a:pt x="191" y="415"/>
                    <a:pt x="191" y="415"/>
                  </a:cubicBezTo>
                  <a:cubicBezTo>
                    <a:pt x="191" y="415"/>
                    <a:pt x="191" y="416"/>
                    <a:pt x="191" y="416"/>
                  </a:cubicBezTo>
                  <a:cubicBezTo>
                    <a:pt x="191" y="416"/>
                    <a:pt x="191" y="416"/>
                    <a:pt x="191" y="416"/>
                  </a:cubicBezTo>
                  <a:cubicBezTo>
                    <a:pt x="191" y="417"/>
                    <a:pt x="191" y="417"/>
                    <a:pt x="191" y="417"/>
                  </a:cubicBezTo>
                  <a:cubicBezTo>
                    <a:pt x="191" y="418"/>
                    <a:pt x="191" y="418"/>
                    <a:pt x="191" y="418"/>
                  </a:cubicBezTo>
                  <a:cubicBezTo>
                    <a:pt x="191" y="418"/>
                    <a:pt x="191" y="418"/>
                    <a:pt x="191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20"/>
                    <a:pt x="192" y="420"/>
                    <a:pt x="192" y="420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20"/>
                    <a:pt x="192" y="420"/>
                    <a:pt x="192" y="420"/>
                  </a:cubicBezTo>
                  <a:cubicBezTo>
                    <a:pt x="191" y="420"/>
                    <a:pt x="191" y="420"/>
                    <a:pt x="191" y="420"/>
                  </a:cubicBezTo>
                  <a:cubicBezTo>
                    <a:pt x="191" y="420"/>
                    <a:pt x="191" y="420"/>
                    <a:pt x="191" y="420"/>
                  </a:cubicBezTo>
                  <a:cubicBezTo>
                    <a:pt x="191" y="420"/>
                    <a:pt x="191" y="420"/>
                    <a:pt x="191" y="420"/>
                  </a:cubicBezTo>
                  <a:cubicBezTo>
                    <a:pt x="191" y="419"/>
                    <a:pt x="191" y="419"/>
                    <a:pt x="191" y="419"/>
                  </a:cubicBezTo>
                  <a:cubicBezTo>
                    <a:pt x="191" y="419"/>
                    <a:pt x="191" y="419"/>
                    <a:pt x="191" y="419"/>
                  </a:cubicBezTo>
                  <a:cubicBezTo>
                    <a:pt x="190" y="419"/>
                    <a:pt x="190" y="419"/>
                    <a:pt x="190" y="419"/>
                  </a:cubicBezTo>
                  <a:cubicBezTo>
                    <a:pt x="190" y="419"/>
                    <a:pt x="189" y="418"/>
                    <a:pt x="189" y="418"/>
                  </a:cubicBezTo>
                  <a:cubicBezTo>
                    <a:pt x="189" y="417"/>
                    <a:pt x="190" y="418"/>
                    <a:pt x="190" y="417"/>
                  </a:cubicBezTo>
                  <a:cubicBezTo>
                    <a:pt x="189" y="416"/>
                    <a:pt x="189" y="416"/>
                    <a:pt x="189" y="416"/>
                  </a:cubicBezTo>
                  <a:cubicBezTo>
                    <a:pt x="189" y="416"/>
                    <a:pt x="189" y="416"/>
                    <a:pt x="188" y="416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4"/>
                    <a:pt x="188" y="414"/>
                    <a:pt x="188" y="414"/>
                  </a:cubicBezTo>
                  <a:cubicBezTo>
                    <a:pt x="188" y="414"/>
                    <a:pt x="188" y="414"/>
                    <a:pt x="188" y="414"/>
                  </a:cubicBezTo>
                  <a:cubicBezTo>
                    <a:pt x="188" y="414"/>
                    <a:pt x="188" y="414"/>
                    <a:pt x="188" y="414"/>
                  </a:cubicBezTo>
                  <a:cubicBezTo>
                    <a:pt x="188" y="415"/>
                    <a:pt x="188" y="414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15"/>
                    <a:pt x="187" y="414"/>
                    <a:pt x="186" y="414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6" y="415"/>
                    <a:pt x="186" y="415"/>
                    <a:pt x="186" y="415"/>
                  </a:cubicBezTo>
                  <a:cubicBezTo>
                    <a:pt x="186" y="415"/>
                    <a:pt x="186" y="415"/>
                    <a:pt x="186" y="415"/>
                  </a:cubicBezTo>
                  <a:cubicBezTo>
                    <a:pt x="186" y="415"/>
                    <a:pt x="186" y="415"/>
                    <a:pt x="186" y="415"/>
                  </a:cubicBezTo>
                  <a:cubicBezTo>
                    <a:pt x="185" y="415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4" y="414"/>
                    <a:pt x="184" y="414"/>
                    <a:pt x="184" y="414"/>
                  </a:cubicBezTo>
                  <a:cubicBezTo>
                    <a:pt x="184" y="414"/>
                    <a:pt x="184" y="414"/>
                    <a:pt x="184" y="414"/>
                  </a:cubicBezTo>
                  <a:cubicBezTo>
                    <a:pt x="184" y="414"/>
                    <a:pt x="184" y="414"/>
                    <a:pt x="184" y="414"/>
                  </a:cubicBezTo>
                  <a:cubicBezTo>
                    <a:pt x="184" y="414"/>
                    <a:pt x="184" y="413"/>
                    <a:pt x="184" y="413"/>
                  </a:cubicBezTo>
                  <a:cubicBezTo>
                    <a:pt x="183" y="413"/>
                    <a:pt x="183" y="413"/>
                    <a:pt x="183" y="413"/>
                  </a:cubicBezTo>
                  <a:cubicBezTo>
                    <a:pt x="183" y="413"/>
                    <a:pt x="183" y="413"/>
                    <a:pt x="183" y="413"/>
                  </a:cubicBezTo>
                  <a:cubicBezTo>
                    <a:pt x="183" y="413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1"/>
                    <a:pt x="181" y="410"/>
                    <a:pt x="181" y="409"/>
                  </a:cubicBezTo>
                  <a:cubicBezTo>
                    <a:pt x="180" y="409"/>
                    <a:pt x="180" y="409"/>
                    <a:pt x="180" y="409"/>
                  </a:cubicBezTo>
                  <a:cubicBezTo>
                    <a:pt x="180" y="409"/>
                    <a:pt x="180" y="409"/>
                    <a:pt x="180" y="409"/>
                  </a:cubicBezTo>
                  <a:cubicBezTo>
                    <a:pt x="180" y="408"/>
                    <a:pt x="179" y="408"/>
                    <a:pt x="179" y="408"/>
                  </a:cubicBezTo>
                  <a:cubicBezTo>
                    <a:pt x="178" y="407"/>
                    <a:pt x="178" y="407"/>
                    <a:pt x="178" y="407"/>
                  </a:cubicBezTo>
                  <a:cubicBezTo>
                    <a:pt x="178" y="407"/>
                    <a:pt x="178" y="407"/>
                    <a:pt x="178" y="407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5"/>
                    <a:pt x="178" y="405"/>
                    <a:pt x="178" y="405"/>
                  </a:cubicBezTo>
                  <a:cubicBezTo>
                    <a:pt x="178" y="405"/>
                    <a:pt x="178" y="405"/>
                    <a:pt x="178" y="405"/>
                  </a:cubicBezTo>
                  <a:cubicBezTo>
                    <a:pt x="178" y="405"/>
                    <a:pt x="178" y="405"/>
                    <a:pt x="178" y="405"/>
                  </a:cubicBezTo>
                  <a:cubicBezTo>
                    <a:pt x="177" y="405"/>
                    <a:pt x="177" y="405"/>
                    <a:pt x="177" y="405"/>
                  </a:cubicBezTo>
                  <a:cubicBezTo>
                    <a:pt x="177" y="405"/>
                    <a:pt x="177" y="405"/>
                    <a:pt x="177" y="405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5" y="403"/>
                    <a:pt x="175" y="403"/>
                    <a:pt x="175" y="403"/>
                  </a:cubicBezTo>
                  <a:cubicBezTo>
                    <a:pt x="175" y="403"/>
                    <a:pt x="175" y="403"/>
                    <a:pt x="175" y="403"/>
                  </a:cubicBezTo>
                  <a:cubicBezTo>
                    <a:pt x="175" y="402"/>
                    <a:pt x="175" y="402"/>
                    <a:pt x="175" y="402"/>
                  </a:cubicBezTo>
                  <a:cubicBezTo>
                    <a:pt x="175" y="402"/>
                    <a:pt x="175" y="402"/>
                    <a:pt x="175" y="402"/>
                  </a:cubicBezTo>
                  <a:cubicBezTo>
                    <a:pt x="174" y="401"/>
                    <a:pt x="174" y="401"/>
                    <a:pt x="174" y="401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3" y="400"/>
                    <a:pt x="173" y="400"/>
                    <a:pt x="173" y="400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3" y="400"/>
                    <a:pt x="173" y="400"/>
                    <a:pt x="173" y="400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4" y="400"/>
                    <a:pt x="175" y="400"/>
                    <a:pt x="175" y="400"/>
                  </a:cubicBezTo>
                  <a:cubicBezTo>
                    <a:pt x="176" y="400"/>
                    <a:pt x="176" y="400"/>
                    <a:pt x="176" y="400"/>
                  </a:cubicBezTo>
                  <a:cubicBezTo>
                    <a:pt x="175" y="399"/>
                    <a:pt x="175" y="399"/>
                    <a:pt x="175" y="399"/>
                  </a:cubicBezTo>
                  <a:cubicBezTo>
                    <a:pt x="175" y="400"/>
                    <a:pt x="175" y="400"/>
                    <a:pt x="175" y="400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3" y="399"/>
                    <a:pt x="173" y="399"/>
                    <a:pt x="173" y="399"/>
                  </a:cubicBezTo>
                  <a:cubicBezTo>
                    <a:pt x="173" y="398"/>
                    <a:pt x="173" y="398"/>
                    <a:pt x="173" y="398"/>
                  </a:cubicBezTo>
                  <a:cubicBezTo>
                    <a:pt x="173" y="397"/>
                    <a:pt x="173" y="397"/>
                    <a:pt x="173" y="396"/>
                  </a:cubicBezTo>
                  <a:cubicBezTo>
                    <a:pt x="173" y="397"/>
                    <a:pt x="174" y="397"/>
                    <a:pt x="174" y="397"/>
                  </a:cubicBezTo>
                  <a:cubicBezTo>
                    <a:pt x="174" y="397"/>
                    <a:pt x="174" y="397"/>
                    <a:pt x="174" y="397"/>
                  </a:cubicBezTo>
                  <a:cubicBezTo>
                    <a:pt x="174" y="397"/>
                    <a:pt x="174" y="397"/>
                    <a:pt x="174" y="397"/>
                  </a:cubicBezTo>
                  <a:cubicBezTo>
                    <a:pt x="175" y="397"/>
                    <a:pt x="175" y="397"/>
                    <a:pt x="175" y="397"/>
                  </a:cubicBezTo>
                  <a:cubicBezTo>
                    <a:pt x="174" y="397"/>
                    <a:pt x="174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3" y="395"/>
                    <a:pt x="173" y="395"/>
                    <a:pt x="173" y="395"/>
                  </a:cubicBezTo>
                  <a:cubicBezTo>
                    <a:pt x="173" y="395"/>
                    <a:pt x="173" y="395"/>
                    <a:pt x="173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4"/>
                    <a:pt x="172" y="394"/>
                    <a:pt x="172" y="394"/>
                  </a:cubicBezTo>
                  <a:cubicBezTo>
                    <a:pt x="172" y="394"/>
                    <a:pt x="172" y="394"/>
                    <a:pt x="172" y="394"/>
                  </a:cubicBezTo>
                  <a:cubicBezTo>
                    <a:pt x="172" y="394"/>
                    <a:pt x="171" y="393"/>
                    <a:pt x="171" y="393"/>
                  </a:cubicBezTo>
                  <a:cubicBezTo>
                    <a:pt x="171" y="393"/>
                    <a:pt x="171" y="393"/>
                    <a:pt x="171" y="393"/>
                  </a:cubicBezTo>
                  <a:cubicBezTo>
                    <a:pt x="171" y="392"/>
                    <a:pt x="171" y="392"/>
                    <a:pt x="170" y="391"/>
                  </a:cubicBezTo>
                  <a:cubicBezTo>
                    <a:pt x="171" y="391"/>
                    <a:pt x="171" y="391"/>
                    <a:pt x="171" y="391"/>
                  </a:cubicBezTo>
                  <a:cubicBezTo>
                    <a:pt x="171" y="391"/>
                    <a:pt x="171" y="391"/>
                    <a:pt x="172" y="391"/>
                  </a:cubicBezTo>
                  <a:cubicBezTo>
                    <a:pt x="172" y="392"/>
                    <a:pt x="172" y="392"/>
                    <a:pt x="172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4" y="393"/>
                    <a:pt x="174" y="393"/>
                    <a:pt x="174" y="394"/>
                  </a:cubicBezTo>
                  <a:cubicBezTo>
                    <a:pt x="174" y="394"/>
                    <a:pt x="174" y="394"/>
                    <a:pt x="174" y="394"/>
                  </a:cubicBezTo>
                  <a:cubicBezTo>
                    <a:pt x="175" y="394"/>
                    <a:pt x="175" y="394"/>
                    <a:pt x="175" y="394"/>
                  </a:cubicBezTo>
                  <a:cubicBezTo>
                    <a:pt x="175" y="394"/>
                    <a:pt x="175" y="394"/>
                    <a:pt x="175" y="394"/>
                  </a:cubicBezTo>
                  <a:cubicBezTo>
                    <a:pt x="176" y="395"/>
                    <a:pt x="176" y="396"/>
                    <a:pt x="177" y="397"/>
                  </a:cubicBezTo>
                  <a:cubicBezTo>
                    <a:pt x="177" y="397"/>
                    <a:pt x="177" y="397"/>
                    <a:pt x="177" y="397"/>
                  </a:cubicBezTo>
                  <a:cubicBezTo>
                    <a:pt x="177" y="397"/>
                    <a:pt x="177" y="397"/>
                    <a:pt x="178" y="398"/>
                  </a:cubicBezTo>
                  <a:cubicBezTo>
                    <a:pt x="178" y="398"/>
                    <a:pt x="178" y="398"/>
                    <a:pt x="178" y="398"/>
                  </a:cubicBezTo>
                  <a:cubicBezTo>
                    <a:pt x="178" y="399"/>
                    <a:pt x="178" y="399"/>
                    <a:pt x="178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80" y="401"/>
                    <a:pt x="180" y="401"/>
                    <a:pt x="180" y="401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2" y="403"/>
                    <a:pt x="182" y="403"/>
                    <a:pt x="182" y="403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3"/>
                    <a:pt x="182" y="403"/>
                    <a:pt x="182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4" y="403"/>
                    <a:pt x="184" y="403"/>
                    <a:pt x="184" y="403"/>
                  </a:cubicBezTo>
                  <a:cubicBezTo>
                    <a:pt x="184" y="403"/>
                    <a:pt x="184" y="403"/>
                    <a:pt x="184" y="403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185" y="405"/>
                    <a:pt x="185" y="405"/>
                    <a:pt x="186" y="405"/>
                  </a:cubicBezTo>
                  <a:cubicBezTo>
                    <a:pt x="185" y="404"/>
                    <a:pt x="185" y="404"/>
                    <a:pt x="185" y="404"/>
                  </a:cubicBezTo>
                  <a:cubicBezTo>
                    <a:pt x="185" y="404"/>
                    <a:pt x="184" y="404"/>
                    <a:pt x="184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1" y="401"/>
                    <a:pt x="181" y="401"/>
                    <a:pt x="181" y="401"/>
                  </a:cubicBezTo>
                  <a:cubicBezTo>
                    <a:pt x="181" y="401"/>
                    <a:pt x="181" y="401"/>
                    <a:pt x="181" y="400"/>
                  </a:cubicBezTo>
                  <a:cubicBezTo>
                    <a:pt x="181" y="400"/>
                    <a:pt x="181" y="400"/>
                    <a:pt x="181" y="400"/>
                  </a:cubicBezTo>
                  <a:cubicBezTo>
                    <a:pt x="180" y="400"/>
                    <a:pt x="180" y="400"/>
                    <a:pt x="180" y="400"/>
                  </a:cubicBezTo>
                  <a:cubicBezTo>
                    <a:pt x="180" y="400"/>
                    <a:pt x="180" y="400"/>
                    <a:pt x="180" y="400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8"/>
                    <a:pt x="178" y="397"/>
                    <a:pt x="178" y="397"/>
                  </a:cubicBezTo>
                  <a:cubicBezTo>
                    <a:pt x="178" y="396"/>
                    <a:pt x="178" y="396"/>
                    <a:pt x="179" y="396"/>
                  </a:cubicBezTo>
                  <a:cubicBezTo>
                    <a:pt x="178" y="395"/>
                    <a:pt x="178" y="395"/>
                    <a:pt x="178" y="395"/>
                  </a:cubicBezTo>
                  <a:cubicBezTo>
                    <a:pt x="178" y="395"/>
                    <a:pt x="178" y="395"/>
                    <a:pt x="178" y="395"/>
                  </a:cubicBezTo>
                  <a:cubicBezTo>
                    <a:pt x="177" y="395"/>
                    <a:pt x="177" y="395"/>
                    <a:pt x="177" y="395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5" y="394"/>
                    <a:pt x="175" y="394"/>
                    <a:pt x="175" y="393"/>
                  </a:cubicBezTo>
                  <a:cubicBezTo>
                    <a:pt x="175" y="393"/>
                    <a:pt x="174" y="392"/>
                    <a:pt x="174" y="392"/>
                  </a:cubicBezTo>
                  <a:cubicBezTo>
                    <a:pt x="174" y="392"/>
                    <a:pt x="174" y="392"/>
                    <a:pt x="174" y="392"/>
                  </a:cubicBezTo>
                  <a:cubicBezTo>
                    <a:pt x="174" y="392"/>
                    <a:pt x="174" y="392"/>
                    <a:pt x="174" y="392"/>
                  </a:cubicBezTo>
                  <a:cubicBezTo>
                    <a:pt x="174" y="391"/>
                    <a:pt x="174" y="391"/>
                    <a:pt x="174" y="391"/>
                  </a:cubicBezTo>
                  <a:cubicBezTo>
                    <a:pt x="174" y="392"/>
                    <a:pt x="174" y="392"/>
                    <a:pt x="174" y="392"/>
                  </a:cubicBezTo>
                  <a:cubicBezTo>
                    <a:pt x="175" y="391"/>
                    <a:pt x="175" y="391"/>
                    <a:pt x="175" y="391"/>
                  </a:cubicBezTo>
                  <a:cubicBezTo>
                    <a:pt x="175" y="391"/>
                    <a:pt x="175" y="391"/>
                    <a:pt x="175" y="391"/>
                  </a:cubicBezTo>
                  <a:cubicBezTo>
                    <a:pt x="176" y="391"/>
                    <a:pt x="176" y="391"/>
                    <a:pt x="176" y="391"/>
                  </a:cubicBezTo>
                  <a:cubicBezTo>
                    <a:pt x="176" y="392"/>
                    <a:pt x="176" y="392"/>
                    <a:pt x="176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2"/>
                    <a:pt x="178" y="392"/>
                    <a:pt x="178" y="392"/>
                  </a:cubicBezTo>
                  <a:cubicBezTo>
                    <a:pt x="178" y="392"/>
                    <a:pt x="178" y="392"/>
                    <a:pt x="178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6" y="390"/>
                    <a:pt x="176" y="390"/>
                    <a:pt x="176" y="390"/>
                  </a:cubicBezTo>
                  <a:cubicBezTo>
                    <a:pt x="175" y="390"/>
                    <a:pt x="175" y="390"/>
                    <a:pt x="175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89"/>
                    <a:pt x="174" y="389"/>
                    <a:pt x="174" y="389"/>
                  </a:cubicBezTo>
                  <a:cubicBezTo>
                    <a:pt x="174" y="389"/>
                    <a:pt x="174" y="389"/>
                    <a:pt x="174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2" y="388"/>
                    <a:pt x="172" y="388"/>
                    <a:pt x="172" y="388"/>
                  </a:cubicBezTo>
                  <a:cubicBezTo>
                    <a:pt x="172" y="388"/>
                    <a:pt x="172" y="387"/>
                    <a:pt x="172" y="387"/>
                  </a:cubicBezTo>
                  <a:cubicBezTo>
                    <a:pt x="172" y="387"/>
                    <a:pt x="172" y="387"/>
                    <a:pt x="172" y="387"/>
                  </a:cubicBezTo>
                  <a:cubicBezTo>
                    <a:pt x="171" y="387"/>
                    <a:pt x="171" y="387"/>
                    <a:pt x="170" y="386"/>
                  </a:cubicBezTo>
                  <a:cubicBezTo>
                    <a:pt x="170" y="386"/>
                    <a:pt x="170" y="386"/>
                    <a:pt x="170" y="386"/>
                  </a:cubicBezTo>
                  <a:cubicBezTo>
                    <a:pt x="169" y="385"/>
                    <a:pt x="169" y="385"/>
                    <a:pt x="169" y="385"/>
                  </a:cubicBezTo>
                  <a:cubicBezTo>
                    <a:pt x="169" y="385"/>
                    <a:pt x="169" y="385"/>
                    <a:pt x="169" y="385"/>
                  </a:cubicBezTo>
                  <a:cubicBezTo>
                    <a:pt x="169" y="385"/>
                    <a:pt x="169" y="385"/>
                    <a:pt x="169" y="385"/>
                  </a:cubicBezTo>
                  <a:cubicBezTo>
                    <a:pt x="168" y="385"/>
                    <a:pt x="168" y="384"/>
                    <a:pt x="168" y="384"/>
                  </a:cubicBezTo>
                  <a:cubicBezTo>
                    <a:pt x="167" y="383"/>
                    <a:pt x="167" y="383"/>
                    <a:pt x="167" y="383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6" y="381"/>
                    <a:pt x="166" y="381"/>
                    <a:pt x="165" y="380"/>
                  </a:cubicBezTo>
                  <a:cubicBezTo>
                    <a:pt x="165" y="380"/>
                    <a:pt x="165" y="380"/>
                    <a:pt x="165" y="380"/>
                  </a:cubicBezTo>
                  <a:cubicBezTo>
                    <a:pt x="166" y="379"/>
                    <a:pt x="166" y="379"/>
                    <a:pt x="166" y="379"/>
                  </a:cubicBezTo>
                  <a:cubicBezTo>
                    <a:pt x="166" y="380"/>
                    <a:pt x="166" y="380"/>
                    <a:pt x="166" y="380"/>
                  </a:cubicBezTo>
                  <a:cubicBezTo>
                    <a:pt x="167" y="379"/>
                    <a:pt x="166" y="380"/>
                    <a:pt x="167" y="380"/>
                  </a:cubicBezTo>
                  <a:cubicBezTo>
                    <a:pt x="167" y="380"/>
                    <a:pt x="167" y="380"/>
                    <a:pt x="167" y="380"/>
                  </a:cubicBezTo>
                  <a:cubicBezTo>
                    <a:pt x="167" y="380"/>
                    <a:pt x="167" y="380"/>
                    <a:pt x="167" y="380"/>
                  </a:cubicBezTo>
                  <a:cubicBezTo>
                    <a:pt x="167" y="380"/>
                    <a:pt x="167" y="380"/>
                    <a:pt x="167" y="380"/>
                  </a:cubicBezTo>
                  <a:cubicBezTo>
                    <a:pt x="167" y="381"/>
                    <a:pt x="167" y="381"/>
                    <a:pt x="167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9" y="381"/>
                    <a:pt x="169" y="381"/>
                    <a:pt x="170" y="382"/>
                  </a:cubicBezTo>
                  <a:cubicBezTo>
                    <a:pt x="170" y="382"/>
                    <a:pt x="170" y="382"/>
                    <a:pt x="170" y="382"/>
                  </a:cubicBezTo>
                  <a:cubicBezTo>
                    <a:pt x="170" y="382"/>
                    <a:pt x="170" y="382"/>
                    <a:pt x="171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2" y="384"/>
                    <a:pt x="172" y="384"/>
                    <a:pt x="172" y="385"/>
                  </a:cubicBezTo>
                  <a:cubicBezTo>
                    <a:pt x="173" y="385"/>
                    <a:pt x="173" y="385"/>
                    <a:pt x="173" y="385"/>
                  </a:cubicBezTo>
                  <a:cubicBezTo>
                    <a:pt x="174" y="386"/>
                    <a:pt x="174" y="386"/>
                    <a:pt x="174" y="386"/>
                  </a:cubicBezTo>
                  <a:cubicBezTo>
                    <a:pt x="174" y="386"/>
                    <a:pt x="174" y="386"/>
                    <a:pt x="174" y="386"/>
                  </a:cubicBezTo>
                  <a:cubicBezTo>
                    <a:pt x="174" y="386"/>
                    <a:pt x="174" y="386"/>
                    <a:pt x="174" y="386"/>
                  </a:cubicBezTo>
                  <a:cubicBezTo>
                    <a:pt x="174" y="385"/>
                    <a:pt x="173" y="384"/>
                    <a:pt x="172" y="384"/>
                  </a:cubicBezTo>
                  <a:cubicBezTo>
                    <a:pt x="172" y="383"/>
                    <a:pt x="172" y="383"/>
                    <a:pt x="172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0" y="382"/>
                    <a:pt x="170" y="382"/>
                    <a:pt x="170" y="382"/>
                  </a:cubicBezTo>
                  <a:cubicBezTo>
                    <a:pt x="171" y="382"/>
                    <a:pt x="171" y="382"/>
                    <a:pt x="171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3" y="382"/>
                    <a:pt x="173" y="382"/>
                    <a:pt x="173" y="382"/>
                  </a:cubicBezTo>
                  <a:cubicBezTo>
                    <a:pt x="173" y="382"/>
                    <a:pt x="173" y="382"/>
                    <a:pt x="173" y="382"/>
                  </a:cubicBezTo>
                  <a:cubicBezTo>
                    <a:pt x="173" y="383"/>
                    <a:pt x="174" y="383"/>
                    <a:pt x="174" y="383"/>
                  </a:cubicBezTo>
                  <a:cubicBezTo>
                    <a:pt x="174" y="384"/>
                    <a:pt x="175" y="385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7" y="386"/>
                    <a:pt x="177" y="386"/>
                    <a:pt x="177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7" y="385"/>
                    <a:pt x="177" y="385"/>
                    <a:pt x="177" y="385"/>
                  </a:cubicBezTo>
                  <a:cubicBezTo>
                    <a:pt x="177" y="385"/>
                    <a:pt x="177" y="385"/>
                    <a:pt x="177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5" y="385"/>
                    <a:pt x="175" y="385"/>
                    <a:pt x="175" y="385"/>
                  </a:cubicBezTo>
                  <a:cubicBezTo>
                    <a:pt x="175" y="384"/>
                    <a:pt x="175" y="384"/>
                    <a:pt x="175" y="384"/>
                  </a:cubicBezTo>
                  <a:cubicBezTo>
                    <a:pt x="175" y="385"/>
                    <a:pt x="175" y="385"/>
                    <a:pt x="175" y="385"/>
                  </a:cubicBezTo>
                  <a:cubicBezTo>
                    <a:pt x="175" y="384"/>
                    <a:pt x="174" y="383"/>
                    <a:pt x="174" y="382"/>
                  </a:cubicBezTo>
                  <a:cubicBezTo>
                    <a:pt x="174" y="382"/>
                    <a:pt x="174" y="382"/>
                    <a:pt x="174" y="382"/>
                  </a:cubicBezTo>
                  <a:cubicBezTo>
                    <a:pt x="175" y="382"/>
                    <a:pt x="175" y="382"/>
                    <a:pt x="175" y="382"/>
                  </a:cubicBezTo>
                  <a:cubicBezTo>
                    <a:pt x="175" y="382"/>
                    <a:pt x="175" y="383"/>
                    <a:pt x="176" y="382"/>
                  </a:cubicBezTo>
                  <a:cubicBezTo>
                    <a:pt x="176" y="383"/>
                    <a:pt x="177" y="383"/>
                    <a:pt x="177" y="384"/>
                  </a:cubicBezTo>
                  <a:cubicBezTo>
                    <a:pt x="177" y="384"/>
                    <a:pt x="177" y="384"/>
                    <a:pt x="177" y="384"/>
                  </a:cubicBezTo>
                  <a:cubicBezTo>
                    <a:pt x="177" y="383"/>
                    <a:pt x="177" y="383"/>
                    <a:pt x="177" y="383"/>
                  </a:cubicBezTo>
                  <a:cubicBezTo>
                    <a:pt x="178" y="383"/>
                    <a:pt x="178" y="383"/>
                    <a:pt x="178" y="383"/>
                  </a:cubicBezTo>
                  <a:cubicBezTo>
                    <a:pt x="178" y="383"/>
                    <a:pt x="178" y="383"/>
                    <a:pt x="178" y="383"/>
                  </a:cubicBezTo>
                  <a:cubicBezTo>
                    <a:pt x="178" y="383"/>
                    <a:pt x="178" y="383"/>
                    <a:pt x="178" y="383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80" y="382"/>
                    <a:pt x="180" y="382"/>
                  </a:cubicBezTo>
                  <a:cubicBezTo>
                    <a:pt x="180" y="383"/>
                    <a:pt x="180" y="383"/>
                    <a:pt x="180" y="383"/>
                  </a:cubicBezTo>
                  <a:cubicBezTo>
                    <a:pt x="181" y="382"/>
                    <a:pt x="181" y="382"/>
                    <a:pt x="181" y="382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2" y="384"/>
                    <a:pt x="182" y="384"/>
                    <a:pt x="182" y="384"/>
                  </a:cubicBezTo>
                  <a:cubicBezTo>
                    <a:pt x="182" y="384"/>
                    <a:pt x="182" y="384"/>
                    <a:pt x="182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2" y="384"/>
                    <a:pt x="182" y="384"/>
                    <a:pt x="182" y="384"/>
                  </a:cubicBezTo>
                  <a:cubicBezTo>
                    <a:pt x="182" y="383"/>
                    <a:pt x="182" y="383"/>
                    <a:pt x="182" y="383"/>
                  </a:cubicBezTo>
                  <a:cubicBezTo>
                    <a:pt x="182" y="383"/>
                    <a:pt x="182" y="383"/>
                    <a:pt x="182" y="383"/>
                  </a:cubicBezTo>
                  <a:cubicBezTo>
                    <a:pt x="181" y="382"/>
                    <a:pt x="181" y="382"/>
                    <a:pt x="181" y="382"/>
                  </a:cubicBezTo>
                  <a:cubicBezTo>
                    <a:pt x="181" y="381"/>
                    <a:pt x="181" y="381"/>
                    <a:pt x="181" y="381"/>
                  </a:cubicBezTo>
                  <a:cubicBezTo>
                    <a:pt x="181" y="380"/>
                    <a:pt x="181" y="380"/>
                    <a:pt x="181" y="380"/>
                  </a:cubicBezTo>
                  <a:cubicBezTo>
                    <a:pt x="181" y="380"/>
                    <a:pt x="181" y="380"/>
                    <a:pt x="181" y="380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82" y="381"/>
                    <a:pt x="182" y="381"/>
                    <a:pt x="182" y="382"/>
                  </a:cubicBezTo>
                  <a:cubicBezTo>
                    <a:pt x="182" y="382"/>
                    <a:pt x="182" y="382"/>
                    <a:pt x="182" y="382"/>
                  </a:cubicBezTo>
                  <a:cubicBezTo>
                    <a:pt x="182" y="382"/>
                    <a:pt x="182" y="382"/>
                    <a:pt x="182" y="382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2" y="380"/>
                    <a:pt x="182" y="380"/>
                    <a:pt x="182" y="380"/>
                  </a:cubicBezTo>
                  <a:cubicBezTo>
                    <a:pt x="182" y="380"/>
                    <a:pt x="182" y="380"/>
                    <a:pt x="182" y="380"/>
                  </a:cubicBezTo>
                  <a:cubicBezTo>
                    <a:pt x="181" y="379"/>
                    <a:pt x="181" y="379"/>
                    <a:pt x="181" y="379"/>
                  </a:cubicBezTo>
                  <a:cubicBezTo>
                    <a:pt x="181" y="379"/>
                    <a:pt x="181" y="379"/>
                    <a:pt x="181" y="379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377"/>
                    <a:pt x="182" y="377"/>
                    <a:pt x="182" y="377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3" y="378"/>
                    <a:pt x="183" y="378"/>
                    <a:pt x="183" y="378"/>
                  </a:cubicBezTo>
                  <a:cubicBezTo>
                    <a:pt x="183" y="379"/>
                    <a:pt x="184" y="380"/>
                    <a:pt x="184" y="381"/>
                  </a:cubicBezTo>
                  <a:cubicBezTo>
                    <a:pt x="185" y="381"/>
                    <a:pt x="185" y="381"/>
                    <a:pt x="185" y="381"/>
                  </a:cubicBezTo>
                  <a:cubicBezTo>
                    <a:pt x="185" y="381"/>
                    <a:pt x="185" y="381"/>
                    <a:pt x="185" y="381"/>
                  </a:cubicBezTo>
                  <a:cubicBezTo>
                    <a:pt x="185" y="381"/>
                    <a:pt x="185" y="381"/>
                    <a:pt x="185" y="381"/>
                  </a:cubicBezTo>
                  <a:cubicBezTo>
                    <a:pt x="185" y="381"/>
                    <a:pt x="185" y="381"/>
                    <a:pt x="185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1"/>
                    <a:pt x="186" y="381"/>
                    <a:pt x="186" y="381"/>
                  </a:cubicBezTo>
                  <a:cubicBezTo>
                    <a:pt x="186" y="381"/>
                    <a:pt x="186" y="381"/>
                    <a:pt x="186" y="381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5" y="379"/>
                    <a:pt x="185" y="379"/>
                    <a:pt x="185" y="379"/>
                  </a:cubicBezTo>
                  <a:cubicBezTo>
                    <a:pt x="185" y="379"/>
                    <a:pt x="185" y="379"/>
                    <a:pt x="185" y="378"/>
                  </a:cubicBezTo>
                  <a:cubicBezTo>
                    <a:pt x="186" y="378"/>
                    <a:pt x="186" y="378"/>
                    <a:pt x="186" y="378"/>
                  </a:cubicBezTo>
                  <a:cubicBezTo>
                    <a:pt x="185" y="378"/>
                    <a:pt x="185" y="378"/>
                    <a:pt x="185" y="378"/>
                  </a:cubicBezTo>
                  <a:cubicBezTo>
                    <a:pt x="186" y="377"/>
                    <a:pt x="186" y="377"/>
                    <a:pt x="187" y="377"/>
                  </a:cubicBezTo>
                  <a:cubicBezTo>
                    <a:pt x="187" y="376"/>
                    <a:pt x="187" y="376"/>
                    <a:pt x="187" y="376"/>
                  </a:cubicBezTo>
                  <a:cubicBezTo>
                    <a:pt x="187" y="377"/>
                    <a:pt x="187" y="377"/>
                    <a:pt x="187" y="377"/>
                  </a:cubicBezTo>
                  <a:cubicBezTo>
                    <a:pt x="187" y="376"/>
                    <a:pt x="187" y="376"/>
                    <a:pt x="187" y="376"/>
                  </a:cubicBezTo>
                  <a:cubicBezTo>
                    <a:pt x="187" y="377"/>
                    <a:pt x="187" y="377"/>
                    <a:pt x="187" y="377"/>
                  </a:cubicBezTo>
                  <a:cubicBezTo>
                    <a:pt x="187" y="377"/>
                    <a:pt x="187" y="377"/>
                    <a:pt x="187" y="377"/>
                  </a:cubicBezTo>
                  <a:cubicBezTo>
                    <a:pt x="187" y="378"/>
                    <a:pt x="188" y="378"/>
                    <a:pt x="188" y="378"/>
                  </a:cubicBezTo>
                  <a:cubicBezTo>
                    <a:pt x="188" y="378"/>
                    <a:pt x="188" y="378"/>
                    <a:pt x="188" y="378"/>
                  </a:cubicBezTo>
                  <a:cubicBezTo>
                    <a:pt x="188" y="379"/>
                    <a:pt x="188" y="379"/>
                    <a:pt x="188" y="379"/>
                  </a:cubicBezTo>
                  <a:cubicBezTo>
                    <a:pt x="188" y="379"/>
                    <a:pt x="188" y="379"/>
                    <a:pt x="188" y="379"/>
                  </a:cubicBezTo>
                  <a:cubicBezTo>
                    <a:pt x="188" y="379"/>
                    <a:pt x="188" y="379"/>
                    <a:pt x="188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8" y="379"/>
                    <a:pt x="189" y="378"/>
                    <a:pt x="188" y="378"/>
                  </a:cubicBezTo>
                  <a:cubicBezTo>
                    <a:pt x="188" y="377"/>
                    <a:pt x="188" y="377"/>
                    <a:pt x="188" y="377"/>
                  </a:cubicBezTo>
                  <a:cubicBezTo>
                    <a:pt x="188" y="377"/>
                    <a:pt x="188" y="377"/>
                    <a:pt x="188" y="377"/>
                  </a:cubicBezTo>
                  <a:cubicBezTo>
                    <a:pt x="189" y="377"/>
                    <a:pt x="189" y="377"/>
                    <a:pt x="189" y="377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90" y="378"/>
                    <a:pt x="190" y="378"/>
                    <a:pt x="190" y="378"/>
                  </a:cubicBezTo>
                  <a:cubicBezTo>
                    <a:pt x="190" y="378"/>
                    <a:pt x="190" y="378"/>
                    <a:pt x="190" y="378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89" y="377"/>
                    <a:pt x="189" y="377"/>
                    <a:pt x="189" y="377"/>
                  </a:cubicBezTo>
                  <a:cubicBezTo>
                    <a:pt x="189" y="376"/>
                    <a:pt x="189" y="376"/>
                    <a:pt x="189" y="376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8" y="375"/>
                    <a:pt x="188" y="375"/>
                    <a:pt x="188" y="375"/>
                  </a:cubicBezTo>
                  <a:cubicBezTo>
                    <a:pt x="188" y="375"/>
                    <a:pt x="188" y="375"/>
                    <a:pt x="188" y="375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88" y="374"/>
                    <a:pt x="189" y="374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90" y="376"/>
                    <a:pt x="190" y="377"/>
                    <a:pt x="190" y="377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2" y="377"/>
                  </a:cubicBezTo>
                  <a:cubicBezTo>
                    <a:pt x="192" y="377"/>
                    <a:pt x="192" y="377"/>
                    <a:pt x="192" y="377"/>
                  </a:cubicBezTo>
                  <a:cubicBezTo>
                    <a:pt x="192" y="377"/>
                    <a:pt x="192" y="377"/>
                    <a:pt x="192" y="377"/>
                  </a:cubicBezTo>
                  <a:cubicBezTo>
                    <a:pt x="192" y="376"/>
                    <a:pt x="192" y="376"/>
                    <a:pt x="192" y="376"/>
                  </a:cubicBezTo>
                  <a:cubicBezTo>
                    <a:pt x="192" y="376"/>
                    <a:pt x="192" y="376"/>
                    <a:pt x="192" y="376"/>
                  </a:cubicBezTo>
                  <a:cubicBezTo>
                    <a:pt x="192" y="376"/>
                    <a:pt x="192" y="376"/>
                    <a:pt x="191" y="376"/>
                  </a:cubicBezTo>
                  <a:cubicBezTo>
                    <a:pt x="191" y="376"/>
                    <a:pt x="191" y="376"/>
                    <a:pt x="191" y="376"/>
                  </a:cubicBezTo>
                  <a:cubicBezTo>
                    <a:pt x="191" y="376"/>
                    <a:pt x="191" y="376"/>
                    <a:pt x="191" y="376"/>
                  </a:cubicBezTo>
                  <a:cubicBezTo>
                    <a:pt x="191" y="375"/>
                    <a:pt x="191" y="375"/>
                    <a:pt x="191" y="375"/>
                  </a:cubicBezTo>
                  <a:cubicBezTo>
                    <a:pt x="191" y="375"/>
                    <a:pt x="191" y="375"/>
                    <a:pt x="191" y="375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2" y="375"/>
                    <a:pt x="192" y="375"/>
                    <a:pt x="192" y="375"/>
                  </a:cubicBezTo>
                  <a:cubicBezTo>
                    <a:pt x="192" y="375"/>
                    <a:pt x="192" y="375"/>
                    <a:pt x="192" y="375"/>
                  </a:cubicBezTo>
                  <a:cubicBezTo>
                    <a:pt x="192" y="375"/>
                    <a:pt x="192" y="375"/>
                    <a:pt x="192" y="375"/>
                  </a:cubicBezTo>
                  <a:cubicBezTo>
                    <a:pt x="193" y="375"/>
                    <a:pt x="193" y="375"/>
                    <a:pt x="193" y="375"/>
                  </a:cubicBezTo>
                  <a:cubicBezTo>
                    <a:pt x="193" y="375"/>
                    <a:pt x="193" y="375"/>
                    <a:pt x="193" y="375"/>
                  </a:cubicBezTo>
                  <a:cubicBezTo>
                    <a:pt x="193" y="375"/>
                    <a:pt x="193" y="375"/>
                    <a:pt x="193" y="375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5" y="378"/>
                    <a:pt x="195" y="378"/>
                    <a:pt x="195" y="378"/>
                  </a:cubicBezTo>
                  <a:cubicBezTo>
                    <a:pt x="195" y="378"/>
                    <a:pt x="195" y="378"/>
                    <a:pt x="195" y="378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4" y="379"/>
                    <a:pt x="194" y="379"/>
                    <a:pt x="194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80"/>
                    <a:pt x="196" y="380"/>
                    <a:pt x="196" y="380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8" y="380"/>
                    <a:pt x="198" y="381"/>
                    <a:pt x="198" y="381"/>
                  </a:cubicBezTo>
                  <a:cubicBezTo>
                    <a:pt x="198" y="381"/>
                    <a:pt x="198" y="381"/>
                    <a:pt x="198" y="381"/>
                  </a:cubicBezTo>
                  <a:cubicBezTo>
                    <a:pt x="198" y="381"/>
                    <a:pt x="198" y="381"/>
                    <a:pt x="198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80"/>
                    <a:pt x="199" y="380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7" y="377"/>
                    <a:pt x="197" y="377"/>
                    <a:pt x="197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9" y="378"/>
                    <a:pt x="199" y="378"/>
                    <a:pt x="199" y="378"/>
                  </a:cubicBezTo>
                  <a:cubicBezTo>
                    <a:pt x="199" y="378"/>
                    <a:pt x="199" y="378"/>
                    <a:pt x="199" y="378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7" y="376"/>
                    <a:pt x="197" y="376"/>
                    <a:pt x="197" y="376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8" y="372"/>
                    <a:pt x="198" y="372"/>
                    <a:pt x="198" y="372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7" y="371"/>
                    <a:pt x="197" y="371"/>
                    <a:pt x="197" y="371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0"/>
                    <a:pt x="199" y="370"/>
                    <a:pt x="199" y="370"/>
                  </a:cubicBezTo>
                  <a:cubicBezTo>
                    <a:pt x="199" y="370"/>
                    <a:pt x="199" y="370"/>
                    <a:pt x="199" y="370"/>
                  </a:cubicBezTo>
                  <a:cubicBezTo>
                    <a:pt x="199" y="370"/>
                    <a:pt x="199" y="370"/>
                    <a:pt x="199" y="370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200" y="371"/>
                    <a:pt x="200" y="371"/>
                    <a:pt x="200" y="371"/>
                  </a:cubicBezTo>
                  <a:cubicBezTo>
                    <a:pt x="200" y="371"/>
                    <a:pt x="200" y="371"/>
                    <a:pt x="200" y="371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200" y="373"/>
                    <a:pt x="200" y="373"/>
                    <a:pt x="200" y="373"/>
                  </a:cubicBezTo>
                  <a:cubicBezTo>
                    <a:pt x="200" y="373"/>
                    <a:pt x="200" y="373"/>
                    <a:pt x="200" y="373"/>
                  </a:cubicBezTo>
                  <a:cubicBezTo>
                    <a:pt x="200" y="374"/>
                    <a:pt x="200" y="374"/>
                    <a:pt x="200" y="374"/>
                  </a:cubicBezTo>
                  <a:cubicBezTo>
                    <a:pt x="200" y="374"/>
                    <a:pt x="200" y="374"/>
                    <a:pt x="200" y="374"/>
                  </a:cubicBezTo>
                  <a:cubicBezTo>
                    <a:pt x="200" y="375"/>
                    <a:pt x="200" y="375"/>
                    <a:pt x="200" y="375"/>
                  </a:cubicBezTo>
                  <a:cubicBezTo>
                    <a:pt x="200" y="375"/>
                    <a:pt x="200" y="375"/>
                    <a:pt x="200" y="375"/>
                  </a:cubicBezTo>
                  <a:cubicBezTo>
                    <a:pt x="200" y="377"/>
                    <a:pt x="200" y="377"/>
                    <a:pt x="200" y="377"/>
                  </a:cubicBezTo>
                  <a:cubicBezTo>
                    <a:pt x="200" y="377"/>
                    <a:pt x="200" y="377"/>
                    <a:pt x="200" y="377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9"/>
                    <a:pt x="201" y="379"/>
                    <a:pt x="201" y="379"/>
                  </a:cubicBezTo>
                  <a:cubicBezTo>
                    <a:pt x="201" y="379"/>
                    <a:pt x="201" y="379"/>
                    <a:pt x="201" y="379"/>
                  </a:cubicBezTo>
                  <a:cubicBezTo>
                    <a:pt x="202" y="379"/>
                    <a:pt x="202" y="379"/>
                    <a:pt x="202" y="379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1"/>
                    <a:pt x="202" y="381"/>
                    <a:pt x="202" y="381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79"/>
                    <a:pt x="203" y="379"/>
                    <a:pt x="203" y="379"/>
                  </a:cubicBezTo>
                  <a:cubicBezTo>
                    <a:pt x="203" y="379"/>
                    <a:pt x="203" y="379"/>
                    <a:pt x="203" y="379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7"/>
                    <a:pt x="201" y="377"/>
                    <a:pt x="201" y="377"/>
                  </a:cubicBezTo>
                  <a:cubicBezTo>
                    <a:pt x="201" y="377"/>
                    <a:pt x="201" y="377"/>
                    <a:pt x="201" y="377"/>
                  </a:cubicBezTo>
                  <a:cubicBezTo>
                    <a:pt x="201" y="376"/>
                    <a:pt x="201" y="376"/>
                    <a:pt x="201" y="376"/>
                  </a:cubicBezTo>
                  <a:cubicBezTo>
                    <a:pt x="201" y="376"/>
                    <a:pt x="201" y="376"/>
                    <a:pt x="201" y="376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4" y="379"/>
                    <a:pt x="204" y="379"/>
                    <a:pt x="205" y="379"/>
                  </a:cubicBezTo>
                  <a:cubicBezTo>
                    <a:pt x="205" y="379"/>
                    <a:pt x="205" y="379"/>
                    <a:pt x="205" y="379"/>
                  </a:cubicBezTo>
                  <a:cubicBezTo>
                    <a:pt x="205" y="379"/>
                    <a:pt x="205" y="379"/>
                    <a:pt x="205" y="379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4" y="378"/>
                    <a:pt x="204" y="377"/>
                    <a:pt x="204" y="376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3" y="376"/>
                    <a:pt x="203" y="375"/>
                    <a:pt x="203" y="375"/>
                  </a:cubicBezTo>
                  <a:cubicBezTo>
                    <a:pt x="203" y="375"/>
                    <a:pt x="203" y="375"/>
                    <a:pt x="203" y="375"/>
                  </a:cubicBezTo>
                  <a:cubicBezTo>
                    <a:pt x="203" y="374"/>
                    <a:pt x="203" y="374"/>
                    <a:pt x="203" y="374"/>
                  </a:cubicBezTo>
                  <a:cubicBezTo>
                    <a:pt x="203" y="374"/>
                    <a:pt x="203" y="374"/>
                    <a:pt x="203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1"/>
                    <a:pt x="201" y="371"/>
                    <a:pt x="201" y="371"/>
                  </a:cubicBezTo>
                  <a:cubicBezTo>
                    <a:pt x="200" y="370"/>
                    <a:pt x="200" y="370"/>
                    <a:pt x="200" y="370"/>
                  </a:cubicBezTo>
                  <a:cubicBezTo>
                    <a:pt x="200" y="370"/>
                    <a:pt x="200" y="370"/>
                    <a:pt x="200" y="370"/>
                  </a:cubicBezTo>
                  <a:cubicBezTo>
                    <a:pt x="200" y="370"/>
                    <a:pt x="200" y="370"/>
                    <a:pt x="200" y="370"/>
                  </a:cubicBezTo>
                  <a:cubicBezTo>
                    <a:pt x="201" y="371"/>
                    <a:pt x="201" y="371"/>
                    <a:pt x="202" y="371"/>
                  </a:cubicBezTo>
                  <a:cubicBezTo>
                    <a:pt x="202" y="371"/>
                    <a:pt x="202" y="371"/>
                    <a:pt x="202" y="371"/>
                  </a:cubicBezTo>
                  <a:cubicBezTo>
                    <a:pt x="202" y="370"/>
                    <a:pt x="202" y="370"/>
                    <a:pt x="202" y="370"/>
                  </a:cubicBezTo>
                  <a:cubicBezTo>
                    <a:pt x="202" y="370"/>
                    <a:pt x="202" y="370"/>
                    <a:pt x="202" y="370"/>
                  </a:cubicBezTo>
                  <a:cubicBezTo>
                    <a:pt x="202" y="371"/>
                    <a:pt x="202" y="371"/>
                    <a:pt x="202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2" y="371"/>
                    <a:pt x="202" y="371"/>
                    <a:pt x="202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4" y="371"/>
                    <a:pt x="204" y="372"/>
                    <a:pt x="204" y="372"/>
                  </a:cubicBezTo>
                  <a:cubicBezTo>
                    <a:pt x="205" y="372"/>
                    <a:pt x="204" y="372"/>
                    <a:pt x="205" y="372"/>
                  </a:cubicBezTo>
                  <a:cubicBezTo>
                    <a:pt x="205" y="372"/>
                    <a:pt x="205" y="372"/>
                    <a:pt x="205" y="372"/>
                  </a:cubicBezTo>
                  <a:cubicBezTo>
                    <a:pt x="205" y="372"/>
                    <a:pt x="205" y="372"/>
                    <a:pt x="205" y="372"/>
                  </a:cubicBezTo>
                  <a:cubicBezTo>
                    <a:pt x="205" y="373"/>
                    <a:pt x="205" y="373"/>
                    <a:pt x="205" y="373"/>
                  </a:cubicBezTo>
                  <a:cubicBezTo>
                    <a:pt x="205" y="373"/>
                    <a:pt x="205" y="373"/>
                    <a:pt x="205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7" y="373"/>
                    <a:pt x="207" y="373"/>
                    <a:pt x="207" y="373"/>
                  </a:cubicBezTo>
                  <a:cubicBezTo>
                    <a:pt x="207" y="374"/>
                    <a:pt x="207" y="374"/>
                    <a:pt x="207" y="374"/>
                  </a:cubicBezTo>
                  <a:cubicBezTo>
                    <a:pt x="207" y="373"/>
                    <a:pt x="207" y="373"/>
                    <a:pt x="207" y="373"/>
                  </a:cubicBezTo>
                  <a:cubicBezTo>
                    <a:pt x="207" y="373"/>
                    <a:pt x="207" y="373"/>
                    <a:pt x="207" y="373"/>
                  </a:cubicBezTo>
                  <a:cubicBezTo>
                    <a:pt x="208" y="373"/>
                    <a:pt x="209" y="374"/>
                    <a:pt x="209" y="374"/>
                  </a:cubicBezTo>
                  <a:cubicBezTo>
                    <a:pt x="209" y="374"/>
                    <a:pt x="209" y="374"/>
                    <a:pt x="209" y="374"/>
                  </a:cubicBezTo>
                  <a:cubicBezTo>
                    <a:pt x="210" y="375"/>
                    <a:pt x="210" y="374"/>
                    <a:pt x="210" y="375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1" y="375"/>
                    <a:pt x="211" y="375"/>
                    <a:pt x="211" y="375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2" y="376"/>
                    <a:pt x="212" y="376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3" y="377"/>
                    <a:pt x="213" y="377"/>
                    <a:pt x="213" y="377"/>
                  </a:cubicBezTo>
                  <a:cubicBezTo>
                    <a:pt x="213" y="377"/>
                    <a:pt x="213" y="377"/>
                    <a:pt x="213" y="377"/>
                  </a:cubicBezTo>
                  <a:cubicBezTo>
                    <a:pt x="213" y="377"/>
                    <a:pt x="213" y="377"/>
                    <a:pt x="213" y="377"/>
                  </a:cubicBezTo>
                  <a:cubicBezTo>
                    <a:pt x="213" y="378"/>
                    <a:pt x="213" y="378"/>
                    <a:pt x="213" y="378"/>
                  </a:cubicBezTo>
                  <a:cubicBezTo>
                    <a:pt x="214" y="378"/>
                    <a:pt x="214" y="378"/>
                    <a:pt x="214" y="378"/>
                  </a:cubicBezTo>
                  <a:cubicBezTo>
                    <a:pt x="214" y="378"/>
                    <a:pt x="214" y="378"/>
                    <a:pt x="214" y="378"/>
                  </a:cubicBezTo>
                  <a:cubicBezTo>
                    <a:pt x="214" y="378"/>
                    <a:pt x="214" y="378"/>
                    <a:pt x="214" y="378"/>
                  </a:cubicBezTo>
                  <a:cubicBezTo>
                    <a:pt x="214" y="379"/>
                    <a:pt x="214" y="379"/>
                    <a:pt x="214" y="379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5" y="379"/>
                    <a:pt x="215" y="379"/>
                    <a:pt x="215" y="379"/>
                  </a:cubicBezTo>
                  <a:cubicBezTo>
                    <a:pt x="215" y="379"/>
                    <a:pt x="215" y="379"/>
                    <a:pt x="215" y="379"/>
                  </a:cubicBezTo>
                  <a:cubicBezTo>
                    <a:pt x="215" y="378"/>
                    <a:pt x="215" y="378"/>
                    <a:pt x="216" y="378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216" y="379"/>
                    <a:pt x="216" y="379"/>
                    <a:pt x="216" y="379"/>
                  </a:cubicBezTo>
                  <a:cubicBezTo>
                    <a:pt x="217" y="379"/>
                    <a:pt x="217" y="379"/>
                    <a:pt x="217" y="379"/>
                  </a:cubicBezTo>
                  <a:cubicBezTo>
                    <a:pt x="217" y="379"/>
                    <a:pt x="217" y="379"/>
                    <a:pt x="217" y="379"/>
                  </a:cubicBezTo>
                  <a:cubicBezTo>
                    <a:pt x="217" y="379"/>
                    <a:pt x="217" y="379"/>
                    <a:pt x="217" y="379"/>
                  </a:cubicBezTo>
                  <a:cubicBezTo>
                    <a:pt x="218" y="379"/>
                    <a:pt x="218" y="379"/>
                    <a:pt x="218" y="379"/>
                  </a:cubicBezTo>
                  <a:cubicBezTo>
                    <a:pt x="219" y="379"/>
                    <a:pt x="219" y="379"/>
                    <a:pt x="219" y="379"/>
                  </a:cubicBezTo>
                  <a:cubicBezTo>
                    <a:pt x="219" y="379"/>
                    <a:pt x="219" y="379"/>
                    <a:pt x="219" y="379"/>
                  </a:cubicBezTo>
                  <a:cubicBezTo>
                    <a:pt x="219" y="380"/>
                    <a:pt x="219" y="380"/>
                    <a:pt x="219" y="380"/>
                  </a:cubicBezTo>
                  <a:cubicBezTo>
                    <a:pt x="220" y="379"/>
                    <a:pt x="220" y="379"/>
                    <a:pt x="220" y="379"/>
                  </a:cubicBezTo>
                  <a:cubicBezTo>
                    <a:pt x="220" y="380"/>
                    <a:pt x="220" y="380"/>
                    <a:pt x="220" y="380"/>
                  </a:cubicBezTo>
                  <a:cubicBezTo>
                    <a:pt x="220" y="380"/>
                    <a:pt x="220" y="380"/>
                    <a:pt x="220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3" y="379"/>
                    <a:pt x="223" y="379"/>
                    <a:pt x="223" y="379"/>
                  </a:cubicBezTo>
                  <a:cubicBezTo>
                    <a:pt x="223" y="380"/>
                    <a:pt x="223" y="380"/>
                    <a:pt x="223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3" y="381"/>
                    <a:pt x="223" y="381"/>
                    <a:pt x="223" y="381"/>
                  </a:cubicBezTo>
                  <a:cubicBezTo>
                    <a:pt x="223" y="380"/>
                    <a:pt x="223" y="380"/>
                    <a:pt x="223" y="380"/>
                  </a:cubicBezTo>
                  <a:cubicBezTo>
                    <a:pt x="223" y="380"/>
                    <a:pt x="223" y="380"/>
                    <a:pt x="223" y="380"/>
                  </a:cubicBezTo>
                  <a:cubicBezTo>
                    <a:pt x="224" y="381"/>
                    <a:pt x="224" y="381"/>
                    <a:pt x="224" y="381"/>
                  </a:cubicBezTo>
                  <a:cubicBezTo>
                    <a:pt x="224" y="381"/>
                    <a:pt x="224" y="381"/>
                    <a:pt x="224" y="381"/>
                  </a:cubicBezTo>
                  <a:cubicBezTo>
                    <a:pt x="224" y="381"/>
                    <a:pt x="224" y="381"/>
                    <a:pt x="224" y="381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25" y="382"/>
                    <a:pt x="225" y="382"/>
                    <a:pt x="225" y="382"/>
                  </a:cubicBezTo>
                  <a:cubicBezTo>
                    <a:pt x="225" y="382"/>
                    <a:pt x="225" y="382"/>
                    <a:pt x="225" y="382"/>
                  </a:cubicBezTo>
                  <a:cubicBezTo>
                    <a:pt x="225" y="382"/>
                    <a:pt x="225" y="382"/>
                    <a:pt x="225" y="382"/>
                  </a:cubicBezTo>
                  <a:cubicBezTo>
                    <a:pt x="226" y="383"/>
                    <a:pt x="226" y="383"/>
                    <a:pt x="226" y="383"/>
                  </a:cubicBezTo>
                  <a:cubicBezTo>
                    <a:pt x="226" y="383"/>
                    <a:pt x="226" y="383"/>
                    <a:pt x="226" y="383"/>
                  </a:cubicBezTo>
                  <a:cubicBezTo>
                    <a:pt x="227" y="384"/>
                    <a:pt x="227" y="384"/>
                    <a:pt x="227" y="384"/>
                  </a:cubicBezTo>
                  <a:cubicBezTo>
                    <a:pt x="227" y="384"/>
                    <a:pt x="227" y="384"/>
                    <a:pt x="227" y="384"/>
                  </a:cubicBezTo>
                  <a:cubicBezTo>
                    <a:pt x="228" y="384"/>
                    <a:pt x="228" y="383"/>
                    <a:pt x="228" y="384"/>
                  </a:cubicBezTo>
                  <a:cubicBezTo>
                    <a:pt x="228" y="384"/>
                    <a:pt x="228" y="384"/>
                    <a:pt x="228" y="384"/>
                  </a:cubicBezTo>
                  <a:cubicBezTo>
                    <a:pt x="229" y="384"/>
                    <a:pt x="229" y="384"/>
                    <a:pt x="229" y="384"/>
                  </a:cubicBezTo>
                  <a:cubicBezTo>
                    <a:pt x="229" y="383"/>
                    <a:pt x="229" y="383"/>
                    <a:pt x="229" y="383"/>
                  </a:cubicBezTo>
                  <a:cubicBezTo>
                    <a:pt x="229" y="383"/>
                    <a:pt x="229" y="383"/>
                    <a:pt x="229" y="383"/>
                  </a:cubicBezTo>
                  <a:cubicBezTo>
                    <a:pt x="229" y="383"/>
                    <a:pt x="229" y="383"/>
                    <a:pt x="229" y="383"/>
                  </a:cubicBezTo>
                  <a:cubicBezTo>
                    <a:pt x="230" y="383"/>
                    <a:pt x="230" y="383"/>
                    <a:pt x="230" y="383"/>
                  </a:cubicBezTo>
                  <a:cubicBezTo>
                    <a:pt x="230" y="383"/>
                    <a:pt x="230" y="383"/>
                    <a:pt x="230" y="383"/>
                  </a:cubicBezTo>
                  <a:cubicBezTo>
                    <a:pt x="230" y="383"/>
                    <a:pt x="230" y="383"/>
                    <a:pt x="230" y="383"/>
                  </a:cubicBezTo>
                  <a:cubicBezTo>
                    <a:pt x="230" y="384"/>
                    <a:pt x="230" y="384"/>
                    <a:pt x="230" y="384"/>
                  </a:cubicBezTo>
                  <a:cubicBezTo>
                    <a:pt x="231" y="384"/>
                    <a:pt x="231" y="384"/>
                    <a:pt x="231" y="384"/>
                  </a:cubicBezTo>
                  <a:cubicBezTo>
                    <a:pt x="230" y="383"/>
                    <a:pt x="230" y="383"/>
                    <a:pt x="230" y="382"/>
                  </a:cubicBezTo>
                  <a:cubicBezTo>
                    <a:pt x="231" y="382"/>
                    <a:pt x="231" y="382"/>
                    <a:pt x="231" y="382"/>
                  </a:cubicBezTo>
                  <a:cubicBezTo>
                    <a:pt x="231" y="382"/>
                    <a:pt x="231" y="382"/>
                    <a:pt x="231" y="382"/>
                  </a:cubicBezTo>
                  <a:cubicBezTo>
                    <a:pt x="232" y="382"/>
                    <a:pt x="232" y="382"/>
                    <a:pt x="232" y="382"/>
                  </a:cubicBezTo>
                  <a:cubicBezTo>
                    <a:pt x="232" y="382"/>
                    <a:pt x="232" y="382"/>
                    <a:pt x="232" y="383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32" y="382"/>
                    <a:pt x="232" y="382"/>
                    <a:pt x="232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1"/>
                    <a:pt x="233" y="381"/>
                    <a:pt x="233" y="381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4" y="382"/>
                    <a:pt x="234" y="382"/>
                    <a:pt x="234" y="382"/>
                  </a:cubicBezTo>
                  <a:cubicBezTo>
                    <a:pt x="234" y="382"/>
                    <a:pt x="234" y="382"/>
                    <a:pt x="234" y="382"/>
                  </a:cubicBezTo>
                  <a:cubicBezTo>
                    <a:pt x="234" y="382"/>
                    <a:pt x="234" y="382"/>
                    <a:pt x="234" y="382"/>
                  </a:cubicBezTo>
                  <a:cubicBezTo>
                    <a:pt x="235" y="381"/>
                    <a:pt x="235" y="381"/>
                    <a:pt x="235" y="381"/>
                  </a:cubicBezTo>
                  <a:cubicBezTo>
                    <a:pt x="235" y="382"/>
                    <a:pt x="235" y="382"/>
                    <a:pt x="235" y="382"/>
                  </a:cubicBezTo>
                  <a:cubicBezTo>
                    <a:pt x="236" y="382"/>
                    <a:pt x="236" y="382"/>
                    <a:pt x="236" y="382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8" y="381"/>
                    <a:pt x="237" y="381"/>
                    <a:pt x="238" y="381"/>
                  </a:cubicBezTo>
                  <a:cubicBezTo>
                    <a:pt x="238" y="380"/>
                    <a:pt x="238" y="380"/>
                    <a:pt x="238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40" y="380"/>
                    <a:pt x="240" y="380"/>
                    <a:pt x="240" y="380"/>
                  </a:cubicBezTo>
                  <a:cubicBezTo>
                    <a:pt x="240" y="380"/>
                    <a:pt x="240" y="380"/>
                    <a:pt x="240" y="380"/>
                  </a:cubicBezTo>
                  <a:cubicBezTo>
                    <a:pt x="240" y="380"/>
                    <a:pt x="240" y="380"/>
                    <a:pt x="240" y="380"/>
                  </a:cubicBezTo>
                  <a:cubicBezTo>
                    <a:pt x="240" y="379"/>
                    <a:pt x="239" y="379"/>
                    <a:pt x="240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41" y="379"/>
                    <a:pt x="241" y="379"/>
                    <a:pt x="241" y="379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2"/>
                    <a:pt x="241" y="381"/>
                    <a:pt x="242" y="382"/>
                  </a:cubicBezTo>
                  <a:cubicBezTo>
                    <a:pt x="242" y="382"/>
                    <a:pt x="242" y="382"/>
                    <a:pt x="242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0" y="382"/>
                    <a:pt x="240" y="382"/>
                    <a:pt x="240" y="382"/>
                  </a:cubicBezTo>
                  <a:cubicBezTo>
                    <a:pt x="240" y="382"/>
                    <a:pt x="240" y="382"/>
                    <a:pt x="240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2" y="383"/>
                    <a:pt x="242" y="383"/>
                    <a:pt x="242" y="383"/>
                  </a:cubicBezTo>
                  <a:cubicBezTo>
                    <a:pt x="242" y="383"/>
                    <a:pt x="242" y="383"/>
                    <a:pt x="242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5"/>
                    <a:pt x="241" y="385"/>
                    <a:pt x="241" y="385"/>
                  </a:cubicBezTo>
                  <a:cubicBezTo>
                    <a:pt x="241" y="385"/>
                    <a:pt x="241" y="385"/>
                    <a:pt x="241" y="385"/>
                  </a:cubicBezTo>
                  <a:cubicBezTo>
                    <a:pt x="241" y="385"/>
                    <a:pt x="241" y="385"/>
                    <a:pt x="241" y="385"/>
                  </a:cubicBezTo>
                  <a:cubicBezTo>
                    <a:pt x="242" y="385"/>
                    <a:pt x="241" y="384"/>
                    <a:pt x="242" y="385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2" y="385"/>
                    <a:pt x="242" y="385"/>
                    <a:pt x="242" y="385"/>
                  </a:cubicBezTo>
                  <a:cubicBezTo>
                    <a:pt x="242" y="385"/>
                    <a:pt x="242" y="385"/>
                    <a:pt x="242" y="385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4" y="386"/>
                    <a:pt x="244" y="386"/>
                    <a:pt x="244" y="38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4" y="386"/>
                    <a:pt x="244" y="386"/>
                    <a:pt x="244" y="386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42" y="388"/>
                    <a:pt x="242" y="388"/>
                    <a:pt x="242" y="388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42" y="388"/>
                    <a:pt x="242" y="388"/>
                    <a:pt x="242" y="388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3" y="390"/>
                    <a:pt x="243" y="390"/>
                    <a:pt x="243" y="390"/>
                  </a:cubicBezTo>
                  <a:cubicBezTo>
                    <a:pt x="243" y="390"/>
                    <a:pt x="243" y="390"/>
                    <a:pt x="243" y="390"/>
                  </a:cubicBezTo>
                  <a:cubicBezTo>
                    <a:pt x="242" y="391"/>
                    <a:pt x="242" y="391"/>
                    <a:pt x="242" y="391"/>
                  </a:cubicBezTo>
                  <a:cubicBezTo>
                    <a:pt x="243" y="391"/>
                    <a:pt x="243" y="391"/>
                    <a:pt x="243" y="391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3" y="393"/>
                    <a:pt x="243" y="393"/>
                    <a:pt x="243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5"/>
                    <a:pt x="242" y="395"/>
                    <a:pt x="242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4"/>
                    <a:pt x="241" y="394"/>
                    <a:pt x="241" y="394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0" y="394"/>
                  </a:cubicBezTo>
                  <a:cubicBezTo>
                    <a:pt x="240" y="395"/>
                    <a:pt x="240" y="395"/>
                    <a:pt x="240" y="395"/>
                  </a:cubicBezTo>
                  <a:cubicBezTo>
                    <a:pt x="239" y="394"/>
                    <a:pt x="239" y="394"/>
                    <a:pt x="239" y="394"/>
                  </a:cubicBezTo>
                  <a:cubicBezTo>
                    <a:pt x="239" y="395"/>
                    <a:pt x="239" y="395"/>
                    <a:pt x="239" y="395"/>
                  </a:cubicBezTo>
                  <a:cubicBezTo>
                    <a:pt x="239" y="395"/>
                    <a:pt x="239" y="395"/>
                    <a:pt x="239" y="395"/>
                  </a:cubicBezTo>
                  <a:cubicBezTo>
                    <a:pt x="239" y="395"/>
                    <a:pt x="239" y="395"/>
                    <a:pt x="239" y="395"/>
                  </a:cubicBezTo>
                  <a:cubicBezTo>
                    <a:pt x="240" y="395"/>
                    <a:pt x="240" y="395"/>
                    <a:pt x="240" y="395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40" y="398"/>
                    <a:pt x="240" y="398"/>
                    <a:pt x="240" y="398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39" y="397"/>
                    <a:pt x="239" y="397"/>
                    <a:pt x="239" y="397"/>
                  </a:cubicBezTo>
                  <a:cubicBezTo>
                    <a:pt x="240" y="398"/>
                    <a:pt x="239" y="398"/>
                    <a:pt x="240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8" y="398"/>
                    <a:pt x="238" y="398"/>
                    <a:pt x="238" y="398"/>
                  </a:cubicBezTo>
                  <a:cubicBezTo>
                    <a:pt x="238" y="398"/>
                    <a:pt x="238" y="398"/>
                    <a:pt x="238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9" y="399"/>
                    <a:pt x="239" y="399"/>
                    <a:pt x="239" y="399"/>
                  </a:cubicBezTo>
                  <a:cubicBezTo>
                    <a:pt x="240" y="399"/>
                    <a:pt x="240" y="399"/>
                    <a:pt x="240" y="399"/>
                  </a:cubicBezTo>
                  <a:cubicBezTo>
                    <a:pt x="240" y="399"/>
                    <a:pt x="240" y="399"/>
                    <a:pt x="240" y="399"/>
                  </a:cubicBezTo>
                  <a:cubicBezTo>
                    <a:pt x="239" y="399"/>
                    <a:pt x="239" y="399"/>
                    <a:pt x="239" y="399"/>
                  </a:cubicBezTo>
                  <a:cubicBezTo>
                    <a:pt x="239" y="399"/>
                    <a:pt x="239" y="399"/>
                    <a:pt x="239" y="399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40" y="400"/>
                    <a:pt x="240" y="400"/>
                    <a:pt x="240" y="400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2"/>
                  </a:cubicBezTo>
                  <a:cubicBezTo>
                    <a:pt x="238" y="402"/>
                    <a:pt x="238" y="402"/>
                    <a:pt x="238" y="402"/>
                  </a:cubicBezTo>
                  <a:cubicBezTo>
                    <a:pt x="237" y="402"/>
                    <a:pt x="237" y="402"/>
                    <a:pt x="237" y="402"/>
                  </a:cubicBezTo>
                  <a:cubicBezTo>
                    <a:pt x="238" y="402"/>
                    <a:pt x="238" y="402"/>
                    <a:pt x="238" y="402"/>
                  </a:cubicBezTo>
                  <a:cubicBezTo>
                    <a:pt x="237" y="402"/>
                    <a:pt x="237" y="402"/>
                    <a:pt x="237" y="402"/>
                  </a:cubicBezTo>
                  <a:cubicBezTo>
                    <a:pt x="237" y="402"/>
                    <a:pt x="237" y="402"/>
                    <a:pt x="237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5" y="401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0"/>
                    <a:pt x="235" y="400"/>
                    <a:pt x="235" y="400"/>
                  </a:cubicBezTo>
                  <a:cubicBezTo>
                    <a:pt x="235" y="400"/>
                    <a:pt x="235" y="400"/>
                    <a:pt x="235" y="400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3" y="399"/>
                    <a:pt x="233" y="399"/>
                    <a:pt x="233" y="399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5" y="400"/>
                    <a:pt x="235" y="400"/>
                    <a:pt x="235" y="400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5" y="402"/>
                    <a:pt x="235" y="402"/>
                    <a:pt x="235" y="402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2"/>
                    <a:pt x="235" y="402"/>
                    <a:pt x="235" y="402"/>
                  </a:cubicBezTo>
                  <a:cubicBezTo>
                    <a:pt x="235" y="402"/>
                    <a:pt x="235" y="402"/>
                    <a:pt x="235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7" y="403"/>
                    <a:pt x="237" y="403"/>
                    <a:pt x="237" y="403"/>
                  </a:cubicBezTo>
                  <a:cubicBezTo>
                    <a:pt x="236" y="403"/>
                    <a:pt x="236" y="403"/>
                    <a:pt x="236" y="403"/>
                  </a:cubicBezTo>
                  <a:cubicBezTo>
                    <a:pt x="236" y="403"/>
                    <a:pt x="235" y="403"/>
                    <a:pt x="235" y="402"/>
                  </a:cubicBezTo>
                  <a:cubicBezTo>
                    <a:pt x="235" y="402"/>
                    <a:pt x="235" y="401"/>
                    <a:pt x="234" y="401"/>
                  </a:cubicBezTo>
                  <a:cubicBezTo>
                    <a:pt x="235" y="403"/>
                    <a:pt x="235" y="403"/>
                    <a:pt x="235" y="403"/>
                  </a:cubicBezTo>
                  <a:cubicBezTo>
                    <a:pt x="235" y="403"/>
                    <a:pt x="235" y="403"/>
                    <a:pt x="235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2"/>
                    <a:pt x="234" y="402"/>
                    <a:pt x="234" y="402"/>
                  </a:cubicBezTo>
                  <a:cubicBezTo>
                    <a:pt x="234" y="402"/>
                    <a:pt x="234" y="402"/>
                    <a:pt x="234" y="402"/>
                  </a:cubicBezTo>
                  <a:cubicBezTo>
                    <a:pt x="234" y="402"/>
                    <a:pt x="234" y="402"/>
                    <a:pt x="234" y="402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1"/>
                    <a:pt x="234" y="402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3" y="403"/>
                    <a:pt x="233" y="403"/>
                    <a:pt x="233" y="403"/>
                  </a:cubicBezTo>
                  <a:cubicBezTo>
                    <a:pt x="233" y="403"/>
                    <a:pt x="233" y="403"/>
                    <a:pt x="233" y="403"/>
                  </a:cubicBezTo>
                  <a:cubicBezTo>
                    <a:pt x="233" y="403"/>
                    <a:pt x="233" y="403"/>
                    <a:pt x="233" y="40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3" y="402"/>
                    <a:pt x="232" y="401"/>
                    <a:pt x="232" y="401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3"/>
                    <a:pt x="231" y="403"/>
                    <a:pt x="231" y="403"/>
                  </a:cubicBezTo>
                  <a:cubicBezTo>
                    <a:pt x="230" y="402"/>
                    <a:pt x="230" y="402"/>
                    <a:pt x="230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0" y="401"/>
                    <a:pt x="230" y="401"/>
                    <a:pt x="230" y="401"/>
                  </a:cubicBezTo>
                  <a:cubicBezTo>
                    <a:pt x="230" y="402"/>
                    <a:pt x="230" y="402"/>
                    <a:pt x="230" y="402"/>
                  </a:cubicBezTo>
                  <a:cubicBezTo>
                    <a:pt x="230" y="402"/>
                    <a:pt x="230" y="402"/>
                    <a:pt x="230" y="402"/>
                  </a:cubicBezTo>
                  <a:cubicBezTo>
                    <a:pt x="229" y="402"/>
                    <a:pt x="229" y="402"/>
                    <a:pt x="229" y="402"/>
                  </a:cubicBezTo>
                  <a:cubicBezTo>
                    <a:pt x="229" y="402"/>
                    <a:pt x="229" y="402"/>
                    <a:pt x="229" y="402"/>
                  </a:cubicBezTo>
                  <a:cubicBezTo>
                    <a:pt x="229" y="402"/>
                    <a:pt x="229" y="402"/>
                    <a:pt x="229" y="402"/>
                  </a:cubicBezTo>
                  <a:cubicBezTo>
                    <a:pt x="230" y="403"/>
                    <a:pt x="230" y="403"/>
                    <a:pt x="230" y="403"/>
                  </a:cubicBezTo>
                  <a:cubicBezTo>
                    <a:pt x="230" y="403"/>
                    <a:pt x="230" y="403"/>
                    <a:pt x="230" y="403"/>
                  </a:cubicBezTo>
                  <a:cubicBezTo>
                    <a:pt x="229" y="403"/>
                    <a:pt x="229" y="403"/>
                    <a:pt x="229" y="403"/>
                  </a:cubicBezTo>
                  <a:cubicBezTo>
                    <a:pt x="229" y="403"/>
                    <a:pt x="229" y="403"/>
                    <a:pt x="229" y="403"/>
                  </a:cubicBezTo>
                  <a:cubicBezTo>
                    <a:pt x="229" y="404"/>
                    <a:pt x="229" y="404"/>
                    <a:pt x="229" y="404"/>
                  </a:cubicBezTo>
                  <a:cubicBezTo>
                    <a:pt x="229" y="403"/>
                    <a:pt x="229" y="403"/>
                    <a:pt x="229" y="403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8" y="404"/>
                    <a:pt x="228" y="404"/>
                    <a:pt x="229" y="405"/>
                  </a:cubicBezTo>
                  <a:cubicBezTo>
                    <a:pt x="229" y="405"/>
                    <a:pt x="229" y="405"/>
                    <a:pt x="229" y="405"/>
                  </a:cubicBezTo>
                  <a:cubicBezTo>
                    <a:pt x="229" y="405"/>
                    <a:pt x="229" y="405"/>
                    <a:pt x="230" y="406"/>
                  </a:cubicBezTo>
                  <a:cubicBezTo>
                    <a:pt x="229" y="406"/>
                    <a:pt x="229" y="406"/>
                    <a:pt x="229" y="406"/>
                  </a:cubicBezTo>
                  <a:cubicBezTo>
                    <a:pt x="230" y="406"/>
                    <a:pt x="230" y="406"/>
                    <a:pt x="230" y="406"/>
                  </a:cubicBezTo>
                  <a:cubicBezTo>
                    <a:pt x="229" y="407"/>
                    <a:pt x="229" y="407"/>
                    <a:pt x="229" y="407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7"/>
                    <a:pt x="231" y="406"/>
                    <a:pt x="230" y="405"/>
                  </a:cubicBezTo>
                  <a:cubicBezTo>
                    <a:pt x="231" y="405"/>
                    <a:pt x="231" y="405"/>
                    <a:pt x="231" y="405"/>
                  </a:cubicBezTo>
                  <a:cubicBezTo>
                    <a:pt x="231" y="405"/>
                    <a:pt x="231" y="405"/>
                    <a:pt x="231" y="405"/>
                  </a:cubicBezTo>
                  <a:cubicBezTo>
                    <a:pt x="231" y="405"/>
                    <a:pt x="231" y="405"/>
                    <a:pt x="232" y="405"/>
                  </a:cubicBezTo>
                  <a:cubicBezTo>
                    <a:pt x="232" y="405"/>
                    <a:pt x="232" y="405"/>
                    <a:pt x="232" y="405"/>
                  </a:cubicBezTo>
                  <a:cubicBezTo>
                    <a:pt x="232" y="405"/>
                    <a:pt x="232" y="405"/>
                    <a:pt x="232" y="405"/>
                  </a:cubicBezTo>
                  <a:cubicBezTo>
                    <a:pt x="232" y="405"/>
                    <a:pt x="232" y="405"/>
                    <a:pt x="232" y="405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4" y="406"/>
                    <a:pt x="234" y="407"/>
                  </a:cubicBezTo>
                  <a:cubicBezTo>
                    <a:pt x="234" y="407"/>
                    <a:pt x="234" y="407"/>
                    <a:pt x="234" y="408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4" y="408"/>
                    <a:pt x="234" y="408"/>
                    <a:pt x="234" y="408"/>
                  </a:cubicBezTo>
                  <a:cubicBezTo>
                    <a:pt x="234" y="409"/>
                    <a:pt x="234" y="409"/>
                    <a:pt x="234" y="409"/>
                  </a:cubicBezTo>
                  <a:cubicBezTo>
                    <a:pt x="233" y="409"/>
                    <a:pt x="233" y="409"/>
                    <a:pt x="233" y="409"/>
                  </a:cubicBezTo>
                  <a:cubicBezTo>
                    <a:pt x="233" y="409"/>
                    <a:pt x="233" y="409"/>
                    <a:pt x="233" y="409"/>
                  </a:cubicBezTo>
                  <a:cubicBezTo>
                    <a:pt x="232" y="409"/>
                    <a:pt x="232" y="409"/>
                    <a:pt x="232" y="409"/>
                  </a:cubicBezTo>
                  <a:cubicBezTo>
                    <a:pt x="232" y="409"/>
                    <a:pt x="232" y="409"/>
                    <a:pt x="232" y="409"/>
                  </a:cubicBezTo>
                  <a:cubicBezTo>
                    <a:pt x="231" y="409"/>
                    <a:pt x="231" y="409"/>
                    <a:pt x="231" y="409"/>
                  </a:cubicBezTo>
                  <a:cubicBezTo>
                    <a:pt x="231" y="409"/>
                    <a:pt x="231" y="409"/>
                    <a:pt x="231" y="409"/>
                  </a:cubicBezTo>
                  <a:cubicBezTo>
                    <a:pt x="231" y="408"/>
                    <a:pt x="231" y="408"/>
                    <a:pt x="231" y="408"/>
                  </a:cubicBezTo>
                  <a:cubicBezTo>
                    <a:pt x="231" y="408"/>
                    <a:pt x="231" y="408"/>
                    <a:pt x="231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9"/>
                    <a:pt x="230" y="409"/>
                    <a:pt x="230" y="409"/>
                  </a:cubicBezTo>
                  <a:cubicBezTo>
                    <a:pt x="230" y="409"/>
                    <a:pt x="230" y="409"/>
                    <a:pt x="230" y="409"/>
                  </a:cubicBezTo>
                  <a:cubicBezTo>
                    <a:pt x="231" y="410"/>
                    <a:pt x="231" y="410"/>
                    <a:pt x="231" y="410"/>
                  </a:cubicBezTo>
                  <a:cubicBezTo>
                    <a:pt x="231" y="410"/>
                    <a:pt x="231" y="410"/>
                    <a:pt x="231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29" y="409"/>
                    <a:pt x="229" y="409"/>
                    <a:pt x="228" y="408"/>
                  </a:cubicBezTo>
                  <a:cubicBezTo>
                    <a:pt x="228" y="408"/>
                    <a:pt x="228" y="408"/>
                    <a:pt x="228" y="408"/>
                  </a:cubicBezTo>
                  <a:cubicBezTo>
                    <a:pt x="228" y="407"/>
                    <a:pt x="228" y="407"/>
                    <a:pt x="228" y="407"/>
                  </a:cubicBezTo>
                  <a:cubicBezTo>
                    <a:pt x="228" y="407"/>
                    <a:pt x="228" y="407"/>
                    <a:pt x="228" y="407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28" y="405"/>
                    <a:pt x="228" y="405"/>
                    <a:pt x="228" y="405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6" y="405"/>
                    <a:pt x="226" y="405"/>
                    <a:pt x="226" y="405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7"/>
                    <a:pt x="226" y="406"/>
                    <a:pt x="226" y="407"/>
                  </a:cubicBezTo>
                  <a:cubicBezTo>
                    <a:pt x="225" y="406"/>
                    <a:pt x="225" y="406"/>
                    <a:pt x="225" y="406"/>
                  </a:cubicBezTo>
                  <a:cubicBezTo>
                    <a:pt x="225" y="406"/>
                    <a:pt x="225" y="407"/>
                    <a:pt x="226" y="407"/>
                  </a:cubicBezTo>
                  <a:cubicBezTo>
                    <a:pt x="226" y="407"/>
                    <a:pt x="226" y="407"/>
                    <a:pt x="226" y="407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8"/>
                    <a:pt x="226" y="408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10"/>
                    <a:pt x="226" y="410"/>
                    <a:pt x="226" y="410"/>
                  </a:cubicBezTo>
                  <a:cubicBezTo>
                    <a:pt x="227" y="410"/>
                    <a:pt x="227" y="410"/>
                    <a:pt x="227" y="410"/>
                  </a:cubicBezTo>
                  <a:cubicBezTo>
                    <a:pt x="227" y="410"/>
                    <a:pt x="227" y="410"/>
                    <a:pt x="227" y="410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2"/>
                    <a:pt x="227" y="412"/>
                    <a:pt x="227" y="412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3"/>
                    <a:pt x="229" y="413"/>
                    <a:pt x="229" y="413"/>
                  </a:cubicBezTo>
                  <a:cubicBezTo>
                    <a:pt x="229" y="413"/>
                    <a:pt x="229" y="413"/>
                    <a:pt x="229" y="413"/>
                  </a:cubicBezTo>
                  <a:cubicBezTo>
                    <a:pt x="229" y="413"/>
                    <a:pt x="228" y="413"/>
                    <a:pt x="228" y="413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4"/>
                    <a:pt x="228" y="414"/>
                    <a:pt x="228" y="414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4"/>
                    <a:pt x="227" y="414"/>
                    <a:pt x="227" y="414"/>
                  </a:cubicBezTo>
                  <a:cubicBezTo>
                    <a:pt x="227" y="414"/>
                    <a:pt x="227" y="414"/>
                    <a:pt x="227" y="414"/>
                  </a:cubicBezTo>
                  <a:cubicBezTo>
                    <a:pt x="227" y="414"/>
                    <a:pt x="227" y="414"/>
                    <a:pt x="227" y="414"/>
                  </a:cubicBezTo>
                  <a:cubicBezTo>
                    <a:pt x="226" y="413"/>
                    <a:pt x="226" y="413"/>
                    <a:pt x="226" y="413"/>
                  </a:cubicBezTo>
                  <a:cubicBezTo>
                    <a:pt x="226" y="414"/>
                    <a:pt x="226" y="414"/>
                    <a:pt x="226" y="414"/>
                  </a:cubicBezTo>
                  <a:cubicBezTo>
                    <a:pt x="226" y="414"/>
                    <a:pt x="226" y="414"/>
                    <a:pt x="226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6"/>
                    <a:pt x="225" y="416"/>
                    <a:pt x="225" y="416"/>
                  </a:cubicBezTo>
                  <a:cubicBezTo>
                    <a:pt x="225" y="416"/>
                    <a:pt x="225" y="416"/>
                    <a:pt x="225" y="416"/>
                  </a:cubicBezTo>
                  <a:cubicBezTo>
                    <a:pt x="224" y="416"/>
                    <a:pt x="224" y="416"/>
                    <a:pt x="224" y="416"/>
                  </a:cubicBezTo>
                  <a:cubicBezTo>
                    <a:pt x="224" y="416"/>
                    <a:pt x="224" y="416"/>
                    <a:pt x="224" y="416"/>
                  </a:cubicBezTo>
                  <a:cubicBezTo>
                    <a:pt x="224" y="416"/>
                    <a:pt x="224" y="416"/>
                    <a:pt x="224" y="416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5" y="418"/>
                    <a:pt x="225" y="418"/>
                    <a:pt x="225" y="418"/>
                  </a:cubicBezTo>
                  <a:cubicBezTo>
                    <a:pt x="225" y="419"/>
                    <a:pt x="225" y="419"/>
                    <a:pt x="225" y="419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3" y="419"/>
                    <a:pt x="223" y="419"/>
                    <a:pt x="223" y="419"/>
                  </a:cubicBezTo>
                  <a:cubicBezTo>
                    <a:pt x="223" y="418"/>
                    <a:pt x="223" y="418"/>
                    <a:pt x="223" y="418"/>
                  </a:cubicBezTo>
                  <a:cubicBezTo>
                    <a:pt x="223" y="418"/>
                    <a:pt x="223" y="418"/>
                    <a:pt x="223" y="418"/>
                  </a:cubicBezTo>
                  <a:cubicBezTo>
                    <a:pt x="223" y="419"/>
                    <a:pt x="223" y="419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3" y="424"/>
                    <a:pt x="223" y="424"/>
                    <a:pt x="223" y="424"/>
                  </a:cubicBezTo>
                  <a:cubicBezTo>
                    <a:pt x="223" y="424"/>
                    <a:pt x="223" y="424"/>
                    <a:pt x="223" y="424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4" y="425"/>
                    <a:pt x="224" y="425"/>
                    <a:pt x="224" y="426"/>
                  </a:cubicBezTo>
                  <a:cubicBezTo>
                    <a:pt x="224" y="426"/>
                    <a:pt x="224" y="426"/>
                    <a:pt x="224" y="426"/>
                  </a:cubicBezTo>
                  <a:cubicBezTo>
                    <a:pt x="224" y="427"/>
                    <a:pt x="224" y="427"/>
                    <a:pt x="224" y="427"/>
                  </a:cubicBezTo>
                  <a:cubicBezTo>
                    <a:pt x="225" y="428"/>
                    <a:pt x="225" y="428"/>
                    <a:pt x="225" y="428"/>
                  </a:cubicBezTo>
                  <a:cubicBezTo>
                    <a:pt x="225" y="428"/>
                    <a:pt x="225" y="428"/>
                    <a:pt x="225" y="428"/>
                  </a:cubicBezTo>
                  <a:cubicBezTo>
                    <a:pt x="225" y="429"/>
                    <a:pt x="225" y="429"/>
                    <a:pt x="225" y="429"/>
                  </a:cubicBezTo>
                  <a:cubicBezTo>
                    <a:pt x="226" y="429"/>
                    <a:pt x="226" y="429"/>
                    <a:pt x="226" y="429"/>
                  </a:cubicBezTo>
                  <a:cubicBezTo>
                    <a:pt x="226" y="430"/>
                    <a:pt x="226" y="430"/>
                    <a:pt x="226" y="430"/>
                  </a:cubicBezTo>
                  <a:cubicBezTo>
                    <a:pt x="226" y="431"/>
                    <a:pt x="226" y="431"/>
                    <a:pt x="226" y="431"/>
                  </a:cubicBezTo>
                  <a:cubicBezTo>
                    <a:pt x="227" y="430"/>
                    <a:pt x="227" y="430"/>
                    <a:pt x="227" y="430"/>
                  </a:cubicBezTo>
                  <a:cubicBezTo>
                    <a:pt x="228" y="431"/>
                    <a:pt x="228" y="431"/>
                    <a:pt x="228" y="431"/>
                  </a:cubicBezTo>
                  <a:cubicBezTo>
                    <a:pt x="228" y="431"/>
                    <a:pt x="228" y="431"/>
                    <a:pt x="228" y="431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9" y="432"/>
                    <a:pt x="229" y="432"/>
                    <a:pt x="229" y="432"/>
                  </a:cubicBezTo>
                  <a:cubicBezTo>
                    <a:pt x="229" y="432"/>
                    <a:pt x="229" y="432"/>
                    <a:pt x="229" y="432"/>
                  </a:cubicBezTo>
                  <a:cubicBezTo>
                    <a:pt x="229" y="432"/>
                    <a:pt x="229" y="433"/>
                    <a:pt x="229" y="433"/>
                  </a:cubicBezTo>
                  <a:cubicBezTo>
                    <a:pt x="229" y="433"/>
                    <a:pt x="229" y="434"/>
                    <a:pt x="230" y="434"/>
                  </a:cubicBezTo>
                  <a:cubicBezTo>
                    <a:pt x="230" y="434"/>
                    <a:pt x="230" y="434"/>
                    <a:pt x="230" y="434"/>
                  </a:cubicBezTo>
                  <a:cubicBezTo>
                    <a:pt x="230" y="435"/>
                    <a:pt x="230" y="435"/>
                    <a:pt x="230" y="435"/>
                  </a:cubicBezTo>
                  <a:cubicBezTo>
                    <a:pt x="230" y="435"/>
                    <a:pt x="230" y="435"/>
                    <a:pt x="230" y="435"/>
                  </a:cubicBezTo>
                  <a:cubicBezTo>
                    <a:pt x="230" y="435"/>
                    <a:pt x="230" y="435"/>
                    <a:pt x="230" y="435"/>
                  </a:cubicBezTo>
                  <a:cubicBezTo>
                    <a:pt x="231" y="435"/>
                    <a:pt x="231" y="435"/>
                    <a:pt x="231" y="435"/>
                  </a:cubicBezTo>
                  <a:cubicBezTo>
                    <a:pt x="231" y="435"/>
                    <a:pt x="231" y="435"/>
                    <a:pt x="231" y="435"/>
                  </a:cubicBezTo>
                  <a:cubicBezTo>
                    <a:pt x="231" y="435"/>
                    <a:pt x="231" y="435"/>
                    <a:pt x="231" y="435"/>
                  </a:cubicBezTo>
                  <a:cubicBezTo>
                    <a:pt x="231" y="434"/>
                    <a:pt x="231" y="434"/>
                    <a:pt x="231" y="434"/>
                  </a:cubicBezTo>
                  <a:cubicBezTo>
                    <a:pt x="232" y="435"/>
                    <a:pt x="232" y="435"/>
                    <a:pt x="232" y="436"/>
                  </a:cubicBezTo>
                  <a:cubicBezTo>
                    <a:pt x="232" y="436"/>
                    <a:pt x="232" y="436"/>
                    <a:pt x="232" y="436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233" y="437"/>
                    <a:pt x="233" y="438"/>
                    <a:pt x="233" y="438"/>
                  </a:cubicBezTo>
                  <a:cubicBezTo>
                    <a:pt x="233" y="438"/>
                    <a:pt x="233" y="438"/>
                    <a:pt x="233" y="438"/>
                  </a:cubicBezTo>
                  <a:cubicBezTo>
                    <a:pt x="233" y="438"/>
                    <a:pt x="233" y="438"/>
                    <a:pt x="233" y="438"/>
                  </a:cubicBezTo>
                  <a:cubicBezTo>
                    <a:pt x="232" y="438"/>
                    <a:pt x="232" y="438"/>
                    <a:pt x="232" y="438"/>
                  </a:cubicBezTo>
                  <a:cubicBezTo>
                    <a:pt x="232" y="438"/>
                    <a:pt x="232" y="438"/>
                    <a:pt x="232" y="438"/>
                  </a:cubicBezTo>
                  <a:cubicBezTo>
                    <a:pt x="232" y="438"/>
                    <a:pt x="233" y="439"/>
                    <a:pt x="233" y="439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1"/>
                    <a:pt x="233" y="441"/>
                    <a:pt x="233" y="441"/>
                  </a:cubicBezTo>
                  <a:cubicBezTo>
                    <a:pt x="233" y="441"/>
                    <a:pt x="233" y="441"/>
                    <a:pt x="233" y="441"/>
                  </a:cubicBezTo>
                  <a:cubicBezTo>
                    <a:pt x="233" y="441"/>
                    <a:pt x="233" y="441"/>
                    <a:pt x="233" y="441"/>
                  </a:cubicBezTo>
                  <a:cubicBezTo>
                    <a:pt x="232" y="441"/>
                    <a:pt x="232" y="441"/>
                    <a:pt x="232" y="441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231" y="439"/>
                    <a:pt x="231" y="439"/>
                    <a:pt x="231" y="439"/>
                  </a:cubicBezTo>
                  <a:cubicBezTo>
                    <a:pt x="231" y="439"/>
                    <a:pt x="231" y="439"/>
                    <a:pt x="231" y="439"/>
                  </a:cubicBezTo>
                  <a:cubicBezTo>
                    <a:pt x="231" y="439"/>
                    <a:pt x="231" y="439"/>
                    <a:pt x="231" y="439"/>
                  </a:cubicBezTo>
                  <a:cubicBezTo>
                    <a:pt x="230" y="439"/>
                    <a:pt x="229" y="438"/>
                    <a:pt x="229" y="438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5"/>
                    <a:pt x="227" y="435"/>
                    <a:pt x="227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7" y="437"/>
                    <a:pt x="227" y="437"/>
                    <a:pt x="227" y="437"/>
                  </a:cubicBezTo>
                  <a:cubicBezTo>
                    <a:pt x="227" y="437"/>
                    <a:pt x="228" y="438"/>
                    <a:pt x="229" y="438"/>
                  </a:cubicBezTo>
                  <a:cubicBezTo>
                    <a:pt x="228" y="439"/>
                    <a:pt x="228" y="439"/>
                    <a:pt x="228" y="439"/>
                  </a:cubicBezTo>
                  <a:cubicBezTo>
                    <a:pt x="228" y="440"/>
                    <a:pt x="228" y="440"/>
                    <a:pt x="228" y="440"/>
                  </a:cubicBezTo>
                  <a:cubicBezTo>
                    <a:pt x="229" y="439"/>
                    <a:pt x="229" y="439"/>
                    <a:pt x="230" y="440"/>
                  </a:cubicBezTo>
                  <a:cubicBezTo>
                    <a:pt x="230" y="440"/>
                    <a:pt x="230" y="441"/>
                    <a:pt x="231" y="441"/>
                  </a:cubicBezTo>
                  <a:cubicBezTo>
                    <a:pt x="230" y="441"/>
                    <a:pt x="230" y="441"/>
                    <a:pt x="230" y="441"/>
                  </a:cubicBezTo>
                  <a:cubicBezTo>
                    <a:pt x="230" y="441"/>
                    <a:pt x="230" y="441"/>
                    <a:pt x="231" y="442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231" y="442"/>
                    <a:pt x="231" y="442"/>
                    <a:pt x="231" y="442"/>
                  </a:cubicBezTo>
                  <a:cubicBezTo>
                    <a:pt x="231" y="443"/>
                    <a:pt x="231" y="443"/>
                    <a:pt x="231" y="443"/>
                  </a:cubicBezTo>
                  <a:cubicBezTo>
                    <a:pt x="231" y="443"/>
                    <a:pt x="231" y="443"/>
                    <a:pt x="231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31" y="444"/>
                    <a:pt x="231" y="444"/>
                    <a:pt x="231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29" y="444"/>
                    <a:pt x="229" y="444"/>
                    <a:pt x="229" y="444"/>
                  </a:cubicBezTo>
                  <a:cubicBezTo>
                    <a:pt x="229" y="444"/>
                    <a:pt x="229" y="444"/>
                    <a:pt x="229" y="444"/>
                  </a:cubicBezTo>
                  <a:cubicBezTo>
                    <a:pt x="229" y="444"/>
                    <a:pt x="229" y="443"/>
                    <a:pt x="228" y="443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7" y="442"/>
                    <a:pt x="227" y="442"/>
                    <a:pt x="227" y="442"/>
                  </a:cubicBezTo>
                  <a:cubicBezTo>
                    <a:pt x="227" y="442"/>
                    <a:pt x="227" y="442"/>
                    <a:pt x="227" y="442"/>
                  </a:cubicBezTo>
                  <a:cubicBezTo>
                    <a:pt x="227" y="442"/>
                    <a:pt x="227" y="442"/>
                    <a:pt x="226" y="441"/>
                  </a:cubicBezTo>
                  <a:cubicBezTo>
                    <a:pt x="226" y="441"/>
                    <a:pt x="226" y="441"/>
                    <a:pt x="226" y="441"/>
                  </a:cubicBezTo>
                  <a:cubicBezTo>
                    <a:pt x="226" y="440"/>
                    <a:pt x="226" y="440"/>
                    <a:pt x="226" y="440"/>
                  </a:cubicBezTo>
                  <a:cubicBezTo>
                    <a:pt x="226" y="441"/>
                    <a:pt x="226" y="441"/>
                    <a:pt x="226" y="441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224" y="439"/>
                    <a:pt x="224" y="439"/>
                    <a:pt x="224" y="439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224" y="439"/>
                    <a:pt x="224" y="439"/>
                    <a:pt x="224" y="439"/>
                  </a:cubicBezTo>
                  <a:cubicBezTo>
                    <a:pt x="224" y="439"/>
                    <a:pt x="224" y="439"/>
                    <a:pt x="224" y="439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7"/>
                    <a:pt x="223" y="437"/>
                    <a:pt x="223" y="437"/>
                  </a:cubicBezTo>
                  <a:cubicBezTo>
                    <a:pt x="223" y="437"/>
                    <a:pt x="223" y="437"/>
                    <a:pt x="223" y="437"/>
                  </a:cubicBezTo>
                  <a:cubicBezTo>
                    <a:pt x="222" y="437"/>
                    <a:pt x="222" y="437"/>
                    <a:pt x="222" y="437"/>
                  </a:cubicBezTo>
                  <a:cubicBezTo>
                    <a:pt x="222" y="437"/>
                    <a:pt x="222" y="437"/>
                    <a:pt x="222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21" y="437"/>
                    <a:pt x="220" y="437"/>
                    <a:pt x="220" y="437"/>
                  </a:cubicBezTo>
                  <a:cubicBezTo>
                    <a:pt x="219" y="437"/>
                    <a:pt x="220" y="437"/>
                    <a:pt x="219" y="437"/>
                  </a:cubicBezTo>
                  <a:cubicBezTo>
                    <a:pt x="219" y="437"/>
                    <a:pt x="219" y="437"/>
                    <a:pt x="219" y="437"/>
                  </a:cubicBezTo>
                  <a:cubicBezTo>
                    <a:pt x="219" y="437"/>
                    <a:pt x="219" y="437"/>
                    <a:pt x="219" y="437"/>
                  </a:cubicBezTo>
                  <a:cubicBezTo>
                    <a:pt x="219" y="438"/>
                    <a:pt x="219" y="438"/>
                    <a:pt x="219" y="438"/>
                  </a:cubicBezTo>
                  <a:cubicBezTo>
                    <a:pt x="218" y="438"/>
                    <a:pt x="218" y="438"/>
                    <a:pt x="218" y="438"/>
                  </a:cubicBezTo>
                  <a:cubicBezTo>
                    <a:pt x="218" y="438"/>
                    <a:pt x="218" y="438"/>
                    <a:pt x="218" y="438"/>
                  </a:cubicBezTo>
                  <a:cubicBezTo>
                    <a:pt x="219" y="438"/>
                    <a:pt x="219" y="439"/>
                    <a:pt x="219" y="439"/>
                  </a:cubicBezTo>
                  <a:cubicBezTo>
                    <a:pt x="220" y="439"/>
                    <a:pt x="220" y="439"/>
                    <a:pt x="220" y="439"/>
                  </a:cubicBezTo>
                  <a:cubicBezTo>
                    <a:pt x="220" y="440"/>
                    <a:pt x="220" y="440"/>
                    <a:pt x="220" y="441"/>
                  </a:cubicBezTo>
                  <a:cubicBezTo>
                    <a:pt x="221" y="441"/>
                    <a:pt x="221" y="441"/>
                    <a:pt x="221" y="441"/>
                  </a:cubicBezTo>
                  <a:cubicBezTo>
                    <a:pt x="221" y="441"/>
                    <a:pt x="221" y="441"/>
                    <a:pt x="221" y="441"/>
                  </a:cubicBezTo>
                  <a:cubicBezTo>
                    <a:pt x="222" y="441"/>
                    <a:pt x="222" y="441"/>
                    <a:pt x="222" y="441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0" y="442"/>
                    <a:pt x="220" y="442"/>
                    <a:pt x="220" y="442"/>
                  </a:cubicBezTo>
                  <a:cubicBezTo>
                    <a:pt x="220" y="442"/>
                    <a:pt x="220" y="442"/>
                    <a:pt x="220" y="442"/>
                  </a:cubicBezTo>
                  <a:cubicBezTo>
                    <a:pt x="220" y="442"/>
                    <a:pt x="220" y="442"/>
                    <a:pt x="220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1"/>
                    <a:pt x="219" y="441"/>
                    <a:pt x="219" y="441"/>
                  </a:cubicBezTo>
                  <a:cubicBezTo>
                    <a:pt x="219" y="441"/>
                    <a:pt x="219" y="441"/>
                    <a:pt x="219" y="441"/>
                  </a:cubicBezTo>
                  <a:cubicBezTo>
                    <a:pt x="218" y="441"/>
                    <a:pt x="218" y="441"/>
                    <a:pt x="218" y="441"/>
                  </a:cubicBezTo>
                  <a:cubicBezTo>
                    <a:pt x="218" y="441"/>
                    <a:pt x="218" y="441"/>
                    <a:pt x="218" y="441"/>
                  </a:cubicBezTo>
                  <a:cubicBezTo>
                    <a:pt x="218" y="440"/>
                    <a:pt x="218" y="440"/>
                    <a:pt x="218" y="440"/>
                  </a:cubicBezTo>
                  <a:cubicBezTo>
                    <a:pt x="218" y="441"/>
                    <a:pt x="218" y="441"/>
                    <a:pt x="218" y="441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8"/>
                    <a:pt x="214" y="438"/>
                    <a:pt x="214" y="438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6"/>
                    <a:pt x="214" y="436"/>
                    <a:pt x="214" y="436"/>
                  </a:cubicBezTo>
                  <a:cubicBezTo>
                    <a:pt x="214" y="436"/>
                    <a:pt x="214" y="436"/>
                    <a:pt x="214" y="436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3" y="438"/>
                    <a:pt x="213" y="438"/>
                    <a:pt x="213" y="438"/>
                  </a:cubicBezTo>
                  <a:cubicBezTo>
                    <a:pt x="212" y="437"/>
                    <a:pt x="212" y="438"/>
                    <a:pt x="211" y="438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2" y="436"/>
                    <a:pt x="212" y="436"/>
                    <a:pt x="212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2" y="435"/>
                    <a:pt x="212" y="435"/>
                    <a:pt x="212" y="435"/>
                  </a:cubicBezTo>
                  <a:cubicBezTo>
                    <a:pt x="211" y="435"/>
                    <a:pt x="211" y="435"/>
                    <a:pt x="211" y="435"/>
                  </a:cubicBezTo>
                  <a:cubicBezTo>
                    <a:pt x="211" y="435"/>
                    <a:pt x="211" y="435"/>
                    <a:pt x="211" y="435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0" y="436"/>
                    <a:pt x="210" y="436"/>
                    <a:pt x="210" y="436"/>
                  </a:cubicBezTo>
                  <a:close/>
                  <a:moveTo>
                    <a:pt x="241" y="383"/>
                  </a:move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lose/>
                  <a:moveTo>
                    <a:pt x="237" y="400"/>
                  </a:moveTo>
                  <a:cubicBezTo>
                    <a:pt x="237" y="400"/>
                    <a:pt x="237" y="400"/>
                    <a:pt x="237" y="400"/>
                  </a:cubicBezTo>
                  <a:cubicBezTo>
                    <a:pt x="237" y="400"/>
                    <a:pt x="237" y="400"/>
                    <a:pt x="237" y="400"/>
                  </a:cubicBezTo>
                  <a:cubicBezTo>
                    <a:pt x="237" y="400"/>
                    <a:pt x="237" y="400"/>
                    <a:pt x="237" y="400"/>
                  </a:cubicBezTo>
                  <a:close/>
                  <a:moveTo>
                    <a:pt x="234" y="397"/>
                  </a:moveTo>
                  <a:cubicBezTo>
                    <a:pt x="234" y="398"/>
                    <a:pt x="235" y="398"/>
                    <a:pt x="235" y="398"/>
                  </a:cubicBezTo>
                  <a:cubicBezTo>
                    <a:pt x="235" y="398"/>
                    <a:pt x="235" y="398"/>
                    <a:pt x="235" y="398"/>
                  </a:cubicBezTo>
                  <a:cubicBezTo>
                    <a:pt x="235" y="398"/>
                    <a:pt x="235" y="398"/>
                    <a:pt x="235" y="398"/>
                  </a:cubicBezTo>
                  <a:cubicBezTo>
                    <a:pt x="235" y="397"/>
                    <a:pt x="235" y="397"/>
                    <a:pt x="235" y="397"/>
                  </a:cubicBezTo>
                  <a:cubicBezTo>
                    <a:pt x="235" y="397"/>
                    <a:pt x="235" y="397"/>
                    <a:pt x="235" y="397"/>
                  </a:cubicBezTo>
                  <a:cubicBezTo>
                    <a:pt x="234" y="397"/>
                    <a:pt x="234" y="397"/>
                    <a:pt x="234" y="397"/>
                  </a:cubicBezTo>
                  <a:cubicBezTo>
                    <a:pt x="234" y="397"/>
                    <a:pt x="234" y="397"/>
                    <a:pt x="234" y="397"/>
                  </a:cubicBezTo>
                  <a:cubicBezTo>
                    <a:pt x="234" y="397"/>
                    <a:pt x="234" y="397"/>
                    <a:pt x="234" y="397"/>
                  </a:cubicBezTo>
                  <a:close/>
                  <a:moveTo>
                    <a:pt x="233" y="399"/>
                  </a:moveTo>
                  <a:cubicBezTo>
                    <a:pt x="233" y="399"/>
                    <a:pt x="233" y="399"/>
                    <a:pt x="233" y="399"/>
                  </a:cubicBezTo>
                  <a:cubicBezTo>
                    <a:pt x="233" y="399"/>
                    <a:pt x="233" y="399"/>
                    <a:pt x="233" y="399"/>
                  </a:cubicBezTo>
                  <a:cubicBezTo>
                    <a:pt x="233" y="399"/>
                    <a:pt x="233" y="399"/>
                    <a:pt x="233" y="399"/>
                  </a:cubicBezTo>
                  <a:close/>
                  <a:moveTo>
                    <a:pt x="232" y="399"/>
                  </a:move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lose/>
                  <a:moveTo>
                    <a:pt x="222" y="381"/>
                  </a:moveTo>
                  <a:cubicBezTo>
                    <a:pt x="223" y="382"/>
                    <a:pt x="223" y="382"/>
                    <a:pt x="223" y="382"/>
                  </a:cubicBezTo>
                  <a:cubicBezTo>
                    <a:pt x="223" y="382"/>
                    <a:pt x="223" y="382"/>
                    <a:pt x="223" y="382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23" y="381"/>
                    <a:pt x="223" y="381"/>
                    <a:pt x="223" y="381"/>
                  </a:cubicBezTo>
                  <a:lnTo>
                    <a:pt x="222" y="381"/>
                  </a:lnTo>
                  <a:close/>
                  <a:moveTo>
                    <a:pt x="179" y="393"/>
                  </a:moveTo>
                  <a:cubicBezTo>
                    <a:pt x="179" y="394"/>
                    <a:pt x="179" y="394"/>
                    <a:pt x="179" y="394"/>
                  </a:cubicBezTo>
                  <a:lnTo>
                    <a:pt x="179" y="393"/>
                  </a:lnTo>
                  <a:close/>
                  <a:moveTo>
                    <a:pt x="180" y="394"/>
                  </a:moveTo>
                  <a:cubicBezTo>
                    <a:pt x="180" y="394"/>
                    <a:pt x="180" y="394"/>
                    <a:pt x="180" y="394"/>
                  </a:cubicBezTo>
                  <a:cubicBezTo>
                    <a:pt x="180" y="394"/>
                    <a:pt x="180" y="394"/>
                    <a:pt x="180" y="394"/>
                  </a:cubicBezTo>
                  <a:cubicBezTo>
                    <a:pt x="180" y="394"/>
                    <a:pt x="180" y="394"/>
                    <a:pt x="180" y="394"/>
                  </a:cubicBezTo>
                  <a:close/>
                  <a:moveTo>
                    <a:pt x="183" y="396"/>
                  </a:moveTo>
                  <a:cubicBezTo>
                    <a:pt x="183" y="395"/>
                    <a:pt x="183" y="395"/>
                    <a:pt x="183" y="395"/>
                  </a:cubicBezTo>
                  <a:cubicBezTo>
                    <a:pt x="182" y="396"/>
                    <a:pt x="182" y="395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0" y="394"/>
                    <a:pt x="180" y="394"/>
                    <a:pt x="180" y="394"/>
                  </a:cubicBezTo>
                  <a:cubicBezTo>
                    <a:pt x="180" y="394"/>
                    <a:pt x="180" y="394"/>
                    <a:pt x="180" y="394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2" y="396"/>
                    <a:pt x="182" y="396"/>
                    <a:pt x="182" y="396"/>
                  </a:cubicBezTo>
                  <a:cubicBezTo>
                    <a:pt x="182" y="396"/>
                    <a:pt x="182" y="396"/>
                    <a:pt x="182" y="396"/>
                  </a:cubicBezTo>
                  <a:lnTo>
                    <a:pt x="183" y="396"/>
                  </a:lnTo>
                  <a:close/>
                  <a:moveTo>
                    <a:pt x="182" y="403"/>
                  </a:moveTo>
                  <a:cubicBezTo>
                    <a:pt x="182" y="403"/>
                    <a:pt x="182" y="403"/>
                    <a:pt x="182" y="403"/>
                  </a:cubicBezTo>
                  <a:close/>
                  <a:moveTo>
                    <a:pt x="180" y="405"/>
                  </a:moveTo>
                  <a:cubicBezTo>
                    <a:pt x="180" y="405"/>
                    <a:pt x="180" y="405"/>
                    <a:pt x="180" y="405"/>
                  </a:cubicBezTo>
                  <a:cubicBezTo>
                    <a:pt x="180" y="405"/>
                    <a:pt x="180" y="405"/>
                    <a:pt x="180" y="405"/>
                  </a:cubicBezTo>
                  <a:cubicBezTo>
                    <a:pt x="180" y="405"/>
                    <a:pt x="180" y="405"/>
                    <a:pt x="180" y="405"/>
                  </a:cubicBezTo>
                  <a:cubicBezTo>
                    <a:pt x="179" y="404"/>
                    <a:pt x="179" y="404"/>
                    <a:pt x="179" y="404"/>
                  </a:cubicBezTo>
                  <a:cubicBezTo>
                    <a:pt x="179" y="404"/>
                    <a:pt x="179" y="404"/>
                    <a:pt x="179" y="404"/>
                  </a:cubicBezTo>
                  <a:cubicBezTo>
                    <a:pt x="179" y="404"/>
                    <a:pt x="179" y="404"/>
                    <a:pt x="179" y="404"/>
                  </a:cubicBezTo>
                  <a:cubicBezTo>
                    <a:pt x="178" y="403"/>
                    <a:pt x="177" y="401"/>
                    <a:pt x="176" y="400"/>
                  </a:cubicBezTo>
                  <a:cubicBezTo>
                    <a:pt x="176" y="400"/>
                    <a:pt x="176" y="400"/>
                    <a:pt x="176" y="400"/>
                  </a:cubicBezTo>
                  <a:cubicBezTo>
                    <a:pt x="177" y="402"/>
                    <a:pt x="178" y="403"/>
                    <a:pt x="179" y="404"/>
                  </a:cubicBezTo>
                  <a:cubicBezTo>
                    <a:pt x="179" y="404"/>
                    <a:pt x="180" y="405"/>
                    <a:pt x="180" y="405"/>
                  </a:cubicBezTo>
                  <a:close/>
                  <a:moveTo>
                    <a:pt x="183" y="408"/>
                  </a:moveTo>
                  <a:cubicBezTo>
                    <a:pt x="182" y="408"/>
                    <a:pt x="182" y="408"/>
                    <a:pt x="182" y="408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1" y="406"/>
                    <a:pt x="181" y="406"/>
                    <a:pt x="181" y="406"/>
                  </a:cubicBezTo>
                  <a:cubicBezTo>
                    <a:pt x="181" y="406"/>
                    <a:pt x="181" y="406"/>
                    <a:pt x="181" y="406"/>
                  </a:cubicBezTo>
                  <a:cubicBezTo>
                    <a:pt x="181" y="406"/>
                    <a:pt x="181" y="406"/>
                    <a:pt x="181" y="406"/>
                  </a:cubicBezTo>
                  <a:cubicBezTo>
                    <a:pt x="181" y="405"/>
                    <a:pt x="181" y="405"/>
                    <a:pt x="181" y="405"/>
                  </a:cubicBezTo>
                  <a:cubicBezTo>
                    <a:pt x="180" y="406"/>
                    <a:pt x="180" y="406"/>
                    <a:pt x="180" y="406"/>
                  </a:cubicBezTo>
                  <a:cubicBezTo>
                    <a:pt x="181" y="407"/>
                    <a:pt x="181" y="407"/>
                    <a:pt x="181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8"/>
                    <a:pt x="182" y="408"/>
                    <a:pt x="182" y="408"/>
                  </a:cubicBezTo>
                  <a:cubicBezTo>
                    <a:pt x="181" y="408"/>
                    <a:pt x="181" y="408"/>
                    <a:pt x="181" y="408"/>
                  </a:cubicBezTo>
                  <a:cubicBezTo>
                    <a:pt x="182" y="409"/>
                    <a:pt x="182" y="409"/>
                    <a:pt x="182" y="409"/>
                  </a:cubicBezTo>
                  <a:cubicBezTo>
                    <a:pt x="182" y="408"/>
                    <a:pt x="182" y="408"/>
                    <a:pt x="182" y="408"/>
                  </a:cubicBezTo>
                  <a:cubicBezTo>
                    <a:pt x="182" y="408"/>
                    <a:pt x="182" y="408"/>
                    <a:pt x="182" y="408"/>
                  </a:cubicBezTo>
                  <a:lnTo>
                    <a:pt x="183" y="408"/>
                  </a:lnTo>
                  <a:close/>
                  <a:moveTo>
                    <a:pt x="185" y="410"/>
                  </a:moveTo>
                  <a:cubicBezTo>
                    <a:pt x="185" y="409"/>
                    <a:pt x="185" y="409"/>
                    <a:pt x="185" y="409"/>
                  </a:cubicBezTo>
                  <a:cubicBezTo>
                    <a:pt x="185" y="410"/>
                    <a:pt x="185" y="410"/>
                    <a:pt x="185" y="410"/>
                  </a:cubicBezTo>
                  <a:cubicBezTo>
                    <a:pt x="184" y="410"/>
                    <a:pt x="184" y="410"/>
                    <a:pt x="184" y="410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3" y="409"/>
                    <a:pt x="183" y="409"/>
                    <a:pt x="183" y="409"/>
                  </a:cubicBezTo>
                  <a:cubicBezTo>
                    <a:pt x="183" y="409"/>
                    <a:pt x="183" y="409"/>
                    <a:pt x="183" y="409"/>
                  </a:cubicBezTo>
                  <a:cubicBezTo>
                    <a:pt x="184" y="410"/>
                    <a:pt x="184" y="410"/>
                    <a:pt x="184" y="410"/>
                  </a:cubicBezTo>
                  <a:cubicBezTo>
                    <a:pt x="184" y="410"/>
                    <a:pt x="184" y="410"/>
                    <a:pt x="184" y="410"/>
                  </a:cubicBezTo>
                  <a:lnTo>
                    <a:pt x="185" y="410"/>
                  </a:lnTo>
                  <a:close/>
                  <a:moveTo>
                    <a:pt x="190" y="379"/>
                  </a:moveTo>
                  <a:cubicBezTo>
                    <a:pt x="190" y="379"/>
                    <a:pt x="190" y="379"/>
                    <a:pt x="190" y="379"/>
                  </a:cubicBezTo>
                  <a:cubicBezTo>
                    <a:pt x="190" y="379"/>
                    <a:pt x="190" y="379"/>
                    <a:pt x="190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80"/>
                    <a:pt x="189" y="380"/>
                    <a:pt x="189" y="380"/>
                  </a:cubicBezTo>
                  <a:cubicBezTo>
                    <a:pt x="190" y="379"/>
                    <a:pt x="190" y="379"/>
                    <a:pt x="190" y="379"/>
                  </a:cubicBezTo>
                  <a:close/>
                  <a:moveTo>
                    <a:pt x="205" y="377"/>
                  </a:move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6"/>
                    <a:pt x="205" y="376"/>
                    <a:pt x="205" y="376"/>
                  </a:cubicBezTo>
                  <a:cubicBezTo>
                    <a:pt x="205" y="376"/>
                    <a:pt x="205" y="376"/>
                    <a:pt x="205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lose/>
                  <a:moveTo>
                    <a:pt x="150" y="341"/>
                  </a:moveTo>
                  <a:cubicBezTo>
                    <a:pt x="150" y="341"/>
                    <a:pt x="150" y="341"/>
                    <a:pt x="150" y="341"/>
                  </a:cubicBezTo>
                  <a:cubicBezTo>
                    <a:pt x="150" y="341"/>
                    <a:pt x="150" y="341"/>
                    <a:pt x="150" y="341"/>
                  </a:cubicBezTo>
                  <a:close/>
                  <a:moveTo>
                    <a:pt x="150" y="345"/>
                  </a:moveTo>
                  <a:cubicBezTo>
                    <a:pt x="150" y="345"/>
                    <a:pt x="150" y="345"/>
                    <a:pt x="150" y="345"/>
                  </a:cubicBezTo>
                  <a:cubicBezTo>
                    <a:pt x="150" y="345"/>
                    <a:pt x="150" y="345"/>
                    <a:pt x="150" y="345"/>
                  </a:cubicBezTo>
                  <a:cubicBezTo>
                    <a:pt x="150" y="345"/>
                    <a:pt x="150" y="346"/>
                    <a:pt x="149" y="346"/>
                  </a:cubicBezTo>
                  <a:cubicBezTo>
                    <a:pt x="149" y="346"/>
                    <a:pt x="149" y="346"/>
                    <a:pt x="149" y="346"/>
                  </a:cubicBezTo>
                  <a:cubicBezTo>
                    <a:pt x="149" y="347"/>
                    <a:pt x="149" y="347"/>
                    <a:pt x="149" y="347"/>
                  </a:cubicBezTo>
                  <a:cubicBezTo>
                    <a:pt x="149" y="347"/>
                    <a:pt x="149" y="347"/>
                    <a:pt x="149" y="347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5"/>
                    <a:pt x="150" y="345"/>
                    <a:pt x="150" y="345"/>
                  </a:cubicBezTo>
                  <a:close/>
                  <a:moveTo>
                    <a:pt x="141" y="329"/>
                  </a:moveTo>
                  <a:cubicBezTo>
                    <a:pt x="141" y="330"/>
                    <a:pt x="141" y="330"/>
                    <a:pt x="141" y="330"/>
                  </a:cubicBezTo>
                  <a:cubicBezTo>
                    <a:pt x="141" y="330"/>
                    <a:pt x="141" y="330"/>
                    <a:pt x="141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1" y="330"/>
                    <a:pt x="141" y="330"/>
                    <a:pt x="141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2" y="331"/>
                    <a:pt x="142" y="331"/>
                    <a:pt x="142" y="331"/>
                  </a:cubicBezTo>
                  <a:cubicBezTo>
                    <a:pt x="141" y="331"/>
                    <a:pt x="141" y="331"/>
                    <a:pt x="141" y="331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2" y="332"/>
                    <a:pt x="142" y="332"/>
                    <a:pt x="143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4" y="332"/>
                    <a:pt x="144" y="332"/>
                    <a:pt x="144" y="332"/>
                  </a:cubicBezTo>
                  <a:cubicBezTo>
                    <a:pt x="144" y="332"/>
                    <a:pt x="145" y="333"/>
                    <a:pt x="145" y="332"/>
                  </a:cubicBezTo>
                  <a:cubicBezTo>
                    <a:pt x="145" y="332"/>
                    <a:pt x="144" y="332"/>
                    <a:pt x="144" y="331"/>
                  </a:cubicBezTo>
                  <a:cubicBezTo>
                    <a:pt x="144" y="331"/>
                    <a:pt x="144" y="331"/>
                    <a:pt x="144" y="331"/>
                  </a:cubicBezTo>
                  <a:cubicBezTo>
                    <a:pt x="144" y="330"/>
                    <a:pt x="144" y="330"/>
                    <a:pt x="144" y="330"/>
                  </a:cubicBezTo>
                  <a:cubicBezTo>
                    <a:pt x="144" y="330"/>
                    <a:pt x="144" y="330"/>
                    <a:pt x="144" y="330"/>
                  </a:cubicBezTo>
                  <a:cubicBezTo>
                    <a:pt x="144" y="330"/>
                    <a:pt x="144" y="330"/>
                    <a:pt x="144" y="330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3" y="329"/>
                    <a:pt x="143" y="329"/>
                    <a:pt x="143" y="329"/>
                  </a:cubicBezTo>
                  <a:cubicBezTo>
                    <a:pt x="143" y="329"/>
                    <a:pt x="143" y="329"/>
                    <a:pt x="143" y="329"/>
                  </a:cubicBezTo>
                  <a:cubicBezTo>
                    <a:pt x="142" y="329"/>
                    <a:pt x="142" y="329"/>
                    <a:pt x="142" y="329"/>
                  </a:cubicBezTo>
                  <a:cubicBezTo>
                    <a:pt x="142" y="329"/>
                    <a:pt x="142" y="329"/>
                    <a:pt x="142" y="329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9"/>
                    <a:pt x="141" y="329"/>
                    <a:pt x="141" y="329"/>
                  </a:cubicBezTo>
                  <a:cubicBezTo>
                    <a:pt x="141" y="329"/>
                    <a:pt x="141" y="329"/>
                    <a:pt x="141" y="329"/>
                  </a:cubicBezTo>
                  <a:cubicBezTo>
                    <a:pt x="141" y="329"/>
                    <a:pt x="141" y="329"/>
                    <a:pt x="141" y="329"/>
                  </a:cubicBezTo>
                  <a:close/>
                  <a:moveTo>
                    <a:pt x="143" y="334"/>
                  </a:moveTo>
                  <a:cubicBezTo>
                    <a:pt x="143" y="333"/>
                    <a:pt x="143" y="333"/>
                    <a:pt x="143" y="333"/>
                  </a:cubicBezTo>
                  <a:cubicBezTo>
                    <a:pt x="143" y="333"/>
                    <a:pt x="143" y="333"/>
                    <a:pt x="143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1" y="333"/>
                    <a:pt x="141" y="333"/>
                    <a:pt x="141" y="333"/>
                  </a:cubicBezTo>
                  <a:cubicBezTo>
                    <a:pt x="141" y="334"/>
                    <a:pt x="142" y="335"/>
                    <a:pt x="142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4"/>
                    <a:pt x="143" y="334"/>
                    <a:pt x="143" y="334"/>
                  </a:cubicBezTo>
                  <a:cubicBezTo>
                    <a:pt x="144" y="334"/>
                    <a:pt x="144" y="334"/>
                    <a:pt x="144" y="334"/>
                  </a:cubicBezTo>
                  <a:cubicBezTo>
                    <a:pt x="143" y="334"/>
                    <a:pt x="143" y="334"/>
                    <a:pt x="143" y="334"/>
                  </a:cubicBezTo>
                  <a:cubicBezTo>
                    <a:pt x="144" y="334"/>
                    <a:pt x="144" y="334"/>
                    <a:pt x="144" y="334"/>
                  </a:cubicBezTo>
                  <a:lnTo>
                    <a:pt x="143" y="334"/>
                  </a:lnTo>
                  <a:close/>
                  <a:moveTo>
                    <a:pt x="190" y="377"/>
                  </a:moveTo>
                  <a:cubicBezTo>
                    <a:pt x="191" y="378"/>
                    <a:pt x="191" y="378"/>
                    <a:pt x="191" y="378"/>
                  </a:cubicBezTo>
                  <a:cubicBezTo>
                    <a:pt x="191" y="377"/>
                    <a:pt x="191" y="377"/>
                    <a:pt x="191" y="377"/>
                  </a:cubicBezTo>
                  <a:cubicBezTo>
                    <a:pt x="191" y="376"/>
                    <a:pt x="191" y="376"/>
                    <a:pt x="191" y="376"/>
                  </a:cubicBezTo>
                  <a:cubicBezTo>
                    <a:pt x="191" y="377"/>
                    <a:pt x="191" y="377"/>
                    <a:pt x="191" y="377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0" y="376"/>
                    <a:pt x="190" y="376"/>
                    <a:pt x="190" y="376"/>
                  </a:cubicBezTo>
                  <a:lnTo>
                    <a:pt x="190" y="377"/>
                  </a:lnTo>
                  <a:close/>
                  <a:moveTo>
                    <a:pt x="101" y="300"/>
                  </a:moveTo>
                  <a:cubicBezTo>
                    <a:pt x="101" y="300"/>
                    <a:pt x="101" y="300"/>
                    <a:pt x="101" y="300"/>
                  </a:cubicBezTo>
                  <a:cubicBezTo>
                    <a:pt x="101" y="300"/>
                    <a:pt x="101" y="300"/>
                    <a:pt x="101" y="300"/>
                  </a:cubicBezTo>
                  <a:cubicBezTo>
                    <a:pt x="101" y="300"/>
                    <a:pt x="101" y="301"/>
                    <a:pt x="101" y="301"/>
                  </a:cubicBezTo>
                  <a:cubicBezTo>
                    <a:pt x="101" y="301"/>
                    <a:pt x="101" y="301"/>
                    <a:pt x="101" y="301"/>
                  </a:cubicBezTo>
                  <a:cubicBezTo>
                    <a:pt x="101" y="300"/>
                    <a:pt x="101" y="300"/>
                    <a:pt x="101" y="300"/>
                  </a:cubicBezTo>
                  <a:close/>
                  <a:moveTo>
                    <a:pt x="245" y="447"/>
                  </a:moveTo>
                  <a:cubicBezTo>
                    <a:pt x="245" y="447"/>
                    <a:pt x="245" y="447"/>
                    <a:pt x="245" y="447"/>
                  </a:cubicBezTo>
                  <a:cubicBezTo>
                    <a:pt x="245" y="447"/>
                    <a:pt x="245" y="447"/>
                    <a:pt x="245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lnTo>
                    <a:pt x="245" y="447"/>
                  </a:lnTo>
                  <a:close/>
                  <a:moveTo>
                    <a:pt x="184" y="377"/>
                  </a:move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7"/>
                    <a:pt x="184" y="377"/>
                    <a:pt x="184" y="377"/>
                  </a:cubicBezTo>
                  <a:cubicBezTo>
                    <a:pt x="185" y="377"/>
                    <a:pt x="185" y="377"/>
                    <a:pt x="185" y="377"/>
                  </a:cubicBezTo>
                  <a:cubicBezTo>
                    <a:pt x="184" y="377"/>
                    <a:pt x="184" y="377"/>
                    <a:pt x="184" y="377"/>
                  </a:cubicBezTo>
                  <a:cubicBezTo>
                    <a:pt x="185" y="377"/>
                    <a:pt x="185" y="377"/>
                    <a:pt x="185" y="377"/>
                  </a:cubicBezTo>
                  <a:lnTo>
                    <a:pt x="184" y="377"/>
                  </a:lnTo>
                  <a:close/>
                  <a:moveTo>
                    <a:pt x="101" y="300"/>
                  </a:move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9"/>
                    <a:pt x="100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lnTo>
                    <a:pt x="101" y="300"/>
                  </a:lnTo>
                  <a:close/>
                  <a:moveTo>
                    <a:pt x="188" y="377"/>
                  </a:moveTo>
                  <a:cubicBezTo>
                    <a:pt x="188" y="376"/>
                    <a:pt x="188" y="376"/>
                    <a:pt x="188" y="376"/>
                  </a:cubicBezTo>
                  <a:cubicBezTo>
                    <a:pt x="188" y="376"/>
                    <a:pt x="188" y="376"/>
                    <a:pt x="188" y="376"/>
                  </a:cubicBezTo>
                  <a:cubicBezTo>
                    <a:pt x="188" y="376"/>
                    <a:pt x="188" y="375"/>
                    <a:pt x="188" y="376"/>
                  </a:cubicBezTo>
                  <a:cubicBezTo>
                    <a:pt x="188" y="376"/>
                    <a:pt x="188" y="376"/>
                    <a:pt x="188" y="376"/>
                  </a:cubicBezTo>
                  <a:cubicBezTo>
                    <a:pt x="188" y="376"/>
                    <a:pt x="188" y="376"/>
                    <a:pt x="188" y="376"/>
                  </a:cubicBezTo>
                  <a:cubicBezTo>
                    <a:pt x="188" y="377"/>
                    <a:pt x="188" y="377"/>
                    <a:pt x="188" y="377"/>
                  </a:cubicBezTo>
                  <a:close/>
                  <a:moveTo>
                    <a:pt x="186" y="376"/>
                  </a:moveTo>
                  <a:cubicBezTo>
                    <a:pt x="187" y="375"/>
                    <a:pt x="187" y="375"/>
                    <a:pt x="187" y="375"/>
                  </a:cubicBezTo>
                  <a:cubicBezTo>
                    <a:pt x="187" y="375"/>
                    <a:pt x="187" y="375"/>
                    <a:pt x="187" y="375"/>
                  </a:cubicBezTo>
                  <a:cubicBezTo>
                    <a:pt x="186" y="375"/>
                    <a:pt x="186" y="375"/>
                    <a:pt x="186" y="375"/>
                  </a:cubicBezTo>
                  <a:cubicBezTo>
                    <a:pt x="186" y="375"/>
                    <a:pt x="186" y="375"/>
                    <a:pt x="186" y="375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5"/>
                    <a:pt x="185" y="375"/>
                    <a:pt x="185" y="375"/>
                  </a:cubicBezTo>
                  <a:cubicBezTo>
                    <a:pt x="185" y="375"/>
                    <a:pt x="185" y="375"/>
                    <a:pt x="185" y="375"/>
                  </a:cubicBezTo>
                  <a:cubicBezTo>
                    <a:pt x="185" y="376"/>
                    <a:pt x="185" y="376"/>
                    <a:pt x="185" y="376"/>
                  </a:cubicBezTo>
                  <a:cubicBezTo>
                    <a:pt x="185" y="376"/>
                    <a:pt x="185" y="376"/>
                    <a:pt x="186" y="376"/>
                  </a:cubicBezTo>
                  <a:close/>
                  <a:moveTo>
                    <a:pt x="187" y="374"/>
                  </a:moveTo>
                  <a:cubicBezTo>
                    <a:pt x="187" y="374"/>
                    <a:pt x="187" y="374"/>
                    <a:pt x="187" y="374"/>
                  </a:cubicBezTo>
                  <a:cubicBezTo>
                    <a:pt x="187" y="375"/>
                    <a:pt x="187" y="375"/>
                    <a:pt x="187" y="375"/>
                  </a:cubicBezTo>
                  <a:cubicBezTo>
                    <a:pt x="187" y="374"/>
                    <a:pt x="187" y="374"/>
                    <a:pt x="187" y="374"/>
                  </a:cubicBezTo>
                  <a:cubicBezTo>
                    <a:pt x="187" y="374"/>
                    <a:pt x="187" y="374"/>
                    <a:pt x="187" y="374"/>
                  </a:cubicBezTo>
                  <a:close/>
                  <a:moveTo>
                    <a:pt x="105" y="300"/>
                  </a:moveTo>
                  <a:cubicBezTo>
                    <a:pt x="105" y="301"/>
                    <a:pt x="105" y="301"/>
                    <a:pt x="105" y="301"/>
                  </a:cubicBezTo>
                  <a:cubicBezTo>
                    <a:pt x="105" y="301"/>
                    <a:pt x="105" y="301"/>
                    <a:pt x="105" y="301"/>
                  </a:cubicBezTo>
                  <a:cubicBezTo>
                    <a:pt x="105" y="301"/>
                    <a:pt x="105" y="301"/>
                    <a:pt x="105" y="301"/>
                  </a:cubicBezTo>
                  <a:cubicBezTo>
                    <a:pt x="105" y="301"/>
                    <a:pt x="105" y="301"/>
                    <a:pt x="105" y="301"/>
                  </a:cubicBezTo>
                  <a:lnTo>
                    <a:pt x="105" y="300"/>
                  </a:lnTo>
                  <a:close/>
                  <a:moveTo>
                    <a:pt x="107" y="300"/>
                  </a:moveTo>
                  <a:cubicBezTo>
                    <a:pt x="106" y="299"/>
                    <a:pt x="106" y="299"/>
                    <a:pt x="106" y="299"/>
                  </a:cubicBezTo>
                  <a:cubicBezTo>
                    <a:pt x="106" y="300"/>
                    <a:pt x="106" y="300"/>
                    <a:pt x="106" y="300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07" y="301"/>
                    <a:pt x="107" y="301"/>
                    <a:pt x="107" y="301"/>
                  </a:cubicBezTo>
                  <a:cubicBezTo>
                    <a:pt x="107" y="301"/>
                    <a:pt x="107" y="301"/>
                    <a:pt x="107" y="301"/>
                  </a:cubicBezTo>
                  <a:cubicBezTo>
                    <a:pt x="107" y="301"/>
                    <a:pt x="107" y="301"/>
                    <a:pt x="107" y="301"/>
                  </a:cubicBezTo>
                  <a:cubicBezTo>
                    <a:pt x="107" y="301"/>
                    <a:pt x="107" y="300"/>
                    <a:pt x="107" y="300"/>
                  </a:cubicBezTo>
                  <a:close/>
                  <a:moveTo>
                    <a:pt x="163" y="321"/>
                  </a:move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2" y="321"/>
                    <a:pt x="162" y="321"/>
                    <a:pt x="162" y="321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1" y="322"/>
                    <a:pt x="161" y="322"/>
                    <a:pt x="161" y="322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2" y="321"/>
                    <a:pt x="162" y="321"/>
                    <a:pt x="162" y="321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0" y="321"/>
                    <a:pt x="160" y="321"/>
                    <a:pt x="160" y="321"/>
                  </a:cubicBezTo>
                  <a:cubicBezTo>
                    <a:pt x="160" y="321"/>
                    <a:pt x="160" y="321"/>
                    <a:pt x="160" y="321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1" y="320"/>
                    <a:pt x="161" y="320"/>
                    <a:pt x="161" y="320"/>
                  </a:cubicBezTo>
                  <a:cubicBezTo>
                    <a:pt x="161" y="320"/>
                    <a:pt x="161" y="320"/>
                    <a:pt x="161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19"/>
                    <a:pt x="160" y="319"/>
                    <a:pt x="160" y="319"/>
                  </a:cubicBezTo>
                  <a:cubicBezTo>
                    <a:pt x="160" y="319"/>
                    <a:pt x="160" y="319"/>
                    <a:pt x="160" y="319"/>
                  </a:cubicBezTo>
                  <a:cubicBezTo>
                    <a:pt x="159" y="319"/>
                    <a:pt x="159" y="319"/>
                    <a:pt x="159" y="319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19"/>
                    <a:pt x="159" y="319"/>
                    <a:pt x="159" y="318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8" y="319"/>
                    <a:pt x="158" y="319"/>
                    <a:pt x="158" y="319"/>
                  </a:cubicBezTo>
                  <a:cubicBezTo>
                    <a:pt x="158" y="319"/>
                    <a:pt x="158" y="319"/>
                    <a:pt x="158" y="319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8" y="319"/>
                    <a:pt x="158" y="319"/>
                    <a:pt x="158" y="319"/>
                  </a:cubicBezTo>
                  <a:cubicBezTo>
                    <a:pt x="157" y="318"/>
                    <a:pt x="158" y="318"/>
                    <a:pt x="157" y="318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6"/>
                    <a:pt x="155" y="316"/>
                    <a:pt x="155" y="316"/>
                  </a:cubicBezTo>
                  <a:cubicBezTo>
                    <a:pt x="155" y="316"/>
                    <a:pt x="155" y="316"/>
                    <a:pt x="155" y="316"/>
                  </a:cubicBezTo>
                  <a:cubicBezTo>
                    <a:pt x="154" y="317"/>
                    <a:pt x="154" y="317"/>
                    <a:pt x="154" y="317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5" y="315"/>
                    <a:pt x="155" y="315"/>
                    <a:pt x="155" y="315"/>
                  </a:cubicBezTo>
                  <a:cubicBezTo>
                    <a:pt x="155" y="315"/>
                    <a:pt x="155" y="315"/>
                    <a:pt x="156" y="315"/>
                  </a:cubicBezTo>
                  <a:cubicBezTo>
                    <a:pt x="156" y="315"/>
                    <a:pt x="156" y="315"/>
                    <a:pt x="156" y="315"/>
                  </a:cubicBezTo>
                  <a:cubicBezTo>
                    <a:pt x="156" y="314"/>
                    <a:pt x="156" y="314"/>
                    <a:pt x="156" y="314"/>
                  </a:cubicBezTo>
                  <a:cubicBezTo>
                    <a:pt x="155" y="314"/>
                    <a:pt x="155" y="314"/>
                    <a:pt x="155" y="314"/>
                  </a:cubicBezTo>
                  <a:cubicBezTo>
                    <a:pt x="155" y="314"/>
                    <a:pt x="155" y="314"/>
                    <a:pt x="155" y="314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4" y="314"/>
                    <a:pt x="154" y="314"/>
                    <a:pt x="154" y="314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4" y="313"/>
                    <a:pt x="154" y="313"/>
                    <a:pt x="154" y="313"/>
                  </a:cubicBezTo>
                  <a:cubicBezTo>
                    <a:pt x="153" y="313"/>
                    <a:pt x="153" y="313"/>
                    <a:pt x="153" y="313"/>
                  </a:cubicBezTo>
                  <a:cubicBezTo>
                    <a:pt x="153" y="314"/>
                    <a:pt x="153" y="314"/>
                    <a:pt x="152" y="313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1" y="313"/>
                    <a:pt x="151" y="313"/>
                    <a:pt x="151" y="313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0" y="314"/>
                    <a:pt x="150" y="314"/>
                    <a:pt x="150" y="314"/>
                  </a:cubicBezTo>
                  <a:cubicBezTo>
                    <a:pt x="150" y="314"/>
                    <a:pt x="150" y="314"/>
                    <a:pt x="150" y="314"/>
                  </a:cubicBezTo>
                  <a:cubicBezTo>
                    <a:pt x="150" y="313"/>
                    <a:pt x="150" y="313"/>
                    <a:pt x="150" y="313"/>
                  </a:cubicBezTo>
                  <a:cubicBezTo>
                    <a:pt x="150" y="313"/>
                    <a:pt x="150" y="313"/>
                    <a:pt x="150" y="313"/>
                  </a:cubicBezTo>
                  <a:cubicBezTo>
                    <a:pt x="150" y="313"/>
                    <a:pt x="150" y="313"/>
                    <a:pt x="150" y="313"/>
                  </a:cubicBezTo>
                  <a:cubicBezTo>
                    <a:pt x="150" y="312"/>
                    <a:pt x="150" y="312"/>
                    <a:pt x="150" y="312"/>
                  </a:cubicBezTo>
                  <a:cubicBezTo>
                    <a:pt x="150" y="312"/>
                    <a:pt x="150" y="312"/>
                    <a:pt x="150" y="312"/>
                  </a:cubicBezTo>
                  <a:cubicBezTo>
                    <a:pt x="151" y="313"/>
                    <a:pt x="151" y="313"/>
                    <a:pt x="151" y="313"/>
                  </a:cubicBezTo>
                  <a:cubicBezTo>
                    <a:pt x="151" y="312"/>
                    <a:pt x="151" y="312"/>
                    <a:pt x="151" y="312"/>
                  </a:cubicBezTo>
                  <a:cubicBezTo>
                    <a:pt x="150" y="312"/>
                    <a:pt x="150" y="312"/>
                    <a:pt x="150" y="312"/>
                  </a:cubicBezTo>
                  <a:cubicBezTo>
                    <a:pt x="151" y="312"/>
                    <a:pt x="151" y="312"/>
                    <a:pt x="151" y="312"/>
                  </a:cubicBezTo>
                  <a:cubicBezTo>
                    <a:pt x="151" y="311"/>
                    <a:pt x="151" y="311"/>
                    <a:pt x="151" y="311"/>
                  </a:cubicBezTo>
                  <a:cubicBezTo>
                    <a:pt x="151" y="311"/>
                    <a:pt x="151" y="311"/>
                    <a:pt x="151" y="311"/>
                  </a:cubicBezTo>
                  <a:cubicBezTo>
                    <a:pt x="150" y="311"/>
                    <a:pt x="151" y="311"/>
                    <a:pt x="150" y="312"/>
                  </a:cubicBezTo>
                  <a:cubicBezTo>
                    <a:pt x="149" y="312"/>
                    <a:pt x="149" y="312"/>
                    <a:pt x="149" y="312"/>
                  </a:cubicBezTo>
                  <a:cubicBezTo>
                    <a:pt x="149" y="312"/>
                    <a:pt x="149" y="312"/>
                    <a:pt x="149" y="312"/>
                  </a:cubicBezTo>
                  <a:cubicBezTo>
                    <a:pt x="150" y="311"/>
                    <a:pt x="150" y="311"/>
                    <a:pt x="150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50" y="311"/>
                    <a:pt x="150" y="311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0" y="310"/>
                    <a:pt x="150" y="310"/>
                    <a:pt x="150" y="310"/>
                  </a:cubicBezTo>
                  <a:cubicBezTo>
                    <a:pt x="149" y="309"/>
                    <a:pt x="149" y="309"/>
                    <a:pt x="149" y="309"/>
                  </a:cubicBezTo>
                  <a:cubicBezTo>
                    <a:pt x="149" y="309"/>
                    <a:pt x="149" y="309"/>
                    <a:pt x="149" y="309"/>
                  </a:cubicBezTo>
                  <a:cubicBezTo>
                    <a:pt x="149" y="309"/>
                    <a:pt x="149" y="309"/>
                    <a:pt x="149" y="309"/>
                  </a:cubicBezTo>
                  <a:cubicBezTo>
                    <a:pt x="149" y="308"/>
                    <a:pt x="149" y="308"/>
                    <a:pt x="149" y="308"/>
                  </a:cubicBezTo>
                  <a:cubicBezTo>
                    <a:pt x="150" y="309"/>
                    <a:pt x="150" y="309"/>
                    <a:pt x="150" y="309"/>
                  </a:cubicBezTo>
                  <a:cubicBezTo>
                    <a:pt x="150" y="309"/>
                    <a:pt x="150" y="309"/>
                    <a:pt x="150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2" y="310"/>
                    <a:pt x="151" y="309"/>
                    <a:pt x="152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8"/>
                    <a:pt x="151" y="308"/>
                    <a:pt x="151" y="308"/>
                  </a:cubicBezTo>
                  <a:cubicBezTo>
                    <a:pt x="151" y="308"/>
                    <a:pt x="151" y="308"/>
                    <a:pt x="151" y="308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49" y="307"/>
                    <a:pt x="149" y="307"/>
                    <a:pt x="149" y="307"/>
                  </a:cubicBezTo>
                  <a:cubicBezTo>
                    <a:pt x="149" y="307"/>
                    <a:pt x="149" y="307"/>
                    <a:pt x="149" y="307"/>
                  </a:cubicBezTo>
                  <a:cubicBezTo>
                    <a:pt x="149" y="307"/>
                    <a:pt x="149" y="307"/>
                    <a:pt x="149" y="307"/>
                  </a:cubicBezTo>
                  <a:cubicBezTo>
                    <a:pt x="149" y="306"/>
                    <a:pt x="149" y="306"/>
                    <a:pt x="149" y="306"/>
                  </a:cubicBezTo>
                  <a:cubicBezTo>
                    <a:pt x="149" y="306"/>
                    <a:pt x="149" y="306"/>
                    <a:pt x="149" y="305"/>
                  </a:cubicBezTo>
                  <a:cubicBezTo>
                    <a:pt x="149" y="305"/>
                    <a:pt x="149" y="305"/>
                    <a:pt x="149" y="305"/>
                  </a:cubicBezTo>
                  <a:cubicBezTo>
                    <a:pt x="149" y="306"/>
                    <a:pt x="149" y="306"/>
                    <a:pt x="149" y="306"/>
                  </a:cubicBezTo>
                  <a:cubicBezTo>
                    <a:pt x="150" y="306"/>
                    <a:pt x="150" y="306"/>
                    <a:pt x="150" y="306"/>
                  </a:cubicBezTo>
                  <a:cubicBezTo>
                    <a:pt x="150" y="306"/>
                    <a:pt x="150" y="306"/>
                    <a:pt x="150" y="306"/>
                  </a:cubicBezTo>
                  <a:cubicBezTo>
                    <a:pt x="149" y="305"/>
                    <a:pt x="149" y="305"/>
                    <a:pt x="149" y="305"/>
                  </a:cubicBezTo>
                  <a:cubicBezTo>
                    <a:pt x="150" y="305"/>
                    <a:pt x="150" y="305"/>
                    <a:pt x="150" y="305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8" y="303"/>
                    <a:pt x="148" y="303"/>
                    <a:pt x="148" y="303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7" y="300"/>
                    <a:pt x="147" y="300"/>
                    <a:pt x="147" y="299"/>
                  </a:cubicBezTo>
                  <a:cubicBezTo>
                    <a:pt x="147" y="299"/>
                    <a:pt x="147" y="299"/>
                    <a:pt x="147" y="299"/>
                  </a:cubicBezTo>
                  <a:cubicBezTo>
                    <a:pt x="147" y="299"/>
                    <a:pt x="147" y="299"/>
                    <a:pt x="147" y="299"/>
                  </a:cubicBezTo>
                  <a:cubicBezTo>
                    <a:pt x="147" y="298"/>
                    <a:pt x="147" y="298"/>
                    <a:pt x="147" y="298"/>
                  </a:cubicBezTo>
                  <a:cubicBezTo>
                    <a:pt x="146" y="297"/>
                    <a:pt x="146" y="297"/>
                    <a:pt x="146" y="297"/>
                  </a:cubicBezTo>
                  <a:cubicBezTo>
                    <a:pt x="147" y="297"/>
                    <a:pt x="147" y="297"/>
                    <a:pt x="147" y="297"/>
                  </a:cubicBezTo>
                  <a:cubicBezTo>
                    <a:pt x="146" y="297"/>
                    <a:pt x="146" y="297"/>
                    <a:pt x="146" y="297"/>
                  </a:cubicBezTo>
                  <a:cubicBezTo>
                    <a:pt x="147" y="297"/>
                    <a:pt x="147" y="297"/>
                    <a:pt x="147" y="297"/>
                  </a:cubicBezTo>
                  <a:cubicBezTo>
                    <a:pt x="146" y="296"/>
                    <a:pt x="146" y="296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4"/>
                    <a:pt x="146" y="294"/>
                    <a:pt x="146" y="294"/>
                  </a:cubicBezTo>
                  <a:cubicBezTo>
                    <a:pt x="146" y="293"/>
                    <a:pt x="146" y="293"/>
                    <a:pt x="146" y="293"/>
                  </a:cubicBezTo>
                  <a:cubicBezTo>
                    <a:pt x="146" y="293"/>
                    <a:pt x="146" y="293"/>
                    <a:pt x="146" y="293"/>
                  </a:cubicBezTo>
                  <a:cubicBezTo>
                    <a:pt x="146" y="293"/>
                    <a:pt x="146" y="293"/>
                    <a:pt x="146" y="293"/>
                  </a:cubicBezTo>
                  <a:cubicBezTo>
                    <a:pt x="146" y="292"/>
                    <a:pt x="146" y="292"/>
                    <a:pt x="146" y="292"/>
                  </a:cubicBezTo>
                  <a:cubicBezTo>
                    <a:pt x="146" y="292"/>
                    <a:pt x="146" y="292"/>
                    <a:pt x="146" y="292"/>
                  </a:cubicBezTo>
                  <a:cubicBezTo>
                    <a:pt x="146" y="292"/>
                    <a:pt x="146" y="292"/>
                    <a:pt x="146" y="292"/>
                  </a:cubicBezTo>
                  <a:cubicBezTo>
                    <a:pt x="147" y="291"/>
                    <a:pt x="147" y="291"/>
                    <a:pt x="147" y="291"/>
                  </a:cubicBezTo>
                  <a:cubicBezTo>
                    <a:pt x="147" y="291"/>
                    <a:pt x="147" y="291"/>
                    <a:pt x="147" y="291"/>
                  </a:cubicBezTo>
                  <a:cubicBezTo>
                    <a:pt x="148" y="291"/>
                    <a:pt x="148" y="291"/>
                    <a:pt x="148" y="291"/>
                  </a:cubicBezTo>
                  <a:cubicBezTo>
                    <a:pt x="148" y="291"/>
                    <a:pt x="148" y="291"/>
                    <a:pt x="148" y="291"/>
                  </a:cubicBezTo>
                  <a:cubicBezTo>
                    <a:pt x="149" y="291"/>
                    <a:pt x="149" y="291"/>
                    <a:pt x="149" y="291"/>
                  </a:cubicBezTo>
                  <a:cubicBezTo>
                    <a:pt x="149" y="291"/>
                    <a:pt x="149" y="291"/>
                    <a:pt x="149" y="291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1" y="292"/>
                    <a:pt x="151" y="292"/>
                    <a:pt x="151" y="292"/>
                  </a:cubicBezTo>
                  <a:cubicBezTo>
                    <a:pt x="151" y="292"/>
                    <a:pt x="151" y="292"/>
                    <a:pt x="151" y="292"/>
                  </a:cubicBezTo>
                  <a:cubicBezTo>
                    <a:pt x="151" y="293"/>
                    <a:pt x="151" y="293"/>
                    <a:pt x="152" y="294"/>
                  </a:cubicBezTo>
                  <a:cubicBezTo>
                    <a:pt x="152" y="294"/>
                    <a:pt x="152" y="294"/>
                    <a:pt x="152" y="294"/>
                  </a:cubicBezTo>
                  <a:cubicBezTo>
                    <a:pt x="152" y="294"/>
                    <a:pt x="152" y="294"/>
                    <a:pt x="152" y="294"/>
                  </a:cubicBezTo>
                  <a:cubicBezTo>
                    <a:pt x="152" y="294"/>
                    <a:pt x="152" y="294"/>
                    <a:pt x="152" y="294"/>
                  </a:cubicBezTo>
                  <a:cubicBezTo>
                    <a:pt x="152" y="295"/>
                    <a:pt x="152" y="295"/>
                    <a:pt x="152" y="295"/>
                  </a:cubicBezTo>
                  <a:cubicBezTo>
                    <a:pt x="152" y="295"/>
                    <a:pt x="152" y="295"/>
                    <a:pt x="152" y="295"/>
                  </a:cubicBezTo>
                  <a:cubicBezTo>
                    <a:pt x="153" y="295"/>
                    <a:pt x="153" y="295"/>
                    <a:pt x="153" y="295"/>
                  </a:cubicBezTo>
                  <a:cubicBezTo>
                    <a:pt x="153" y="296"/>
                    <a:pt x="153" y="296"/>
                    <a:pt x="153" y="296"/>
                  </a:cubicBezTo>
                  <a:cubicBezTo>
                    <a:pt x="153" y="296"/>
                    <a:pt x="153" y="296"/>
                    <a:pt x="153" y="296"/>
                  </a:cubicBezTo>
                  <a:cubicBezTo>
                    <a:pt x="153" y="297"/>
                    <a:pt x="153" y="297"/>
                    <a:pt x="153" y="297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3" y="298"/>
                    <a:pt x="153" y="298"/>
                    <a:pt x="153" y="298"/>
                  </a:cubicBezTo>
                  <a:cubicBezTo>
                    <a:pt x="153" y="298"/>
                    <a:pt x="153" y="298"/>
                    <a:pt x="153" y="298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4" y="299"/>
                    <a:pt x="154" y="299"/>
                    <a:pt x="154" y="299"/>
                  </a:cubicBezTo>
                  <a:cubicBezTo>
                    <a:pt x="154" y="299"/>
                    <a:pt x="154" y="299"/>
                    <a:pt x="154" y="299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1"/>
                    <a:pt x="154" y="301"/>
                    <a:pt x="154" y="301"/>
                  </a:cubicBezTo>
                  <a:cubicBezTo>
                    <a:pt x="154" y="301"/>
                    <a:pt x="154" y="301"/>
                    <a:pt x="154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4" y="301"/>
                    <a:pt x="154" y="301"/>
                    <a:pt x="154" y="301"/>
                  </a:cubicBezTo>
                  <a:cubicBezTo>
                    <a:pt x="154" y="302"/>
                    <a:pt x="154" y="302"/>
                    <a:pt x="154" y="302"/>
                  </a:cubicBezTo>
                  <a:cubicBezTo>
                    <a:pt x="154" y="302"/>
                    <a:pt x="154" y="302"/>
                    <a:pt x="154" y="302"/>
                  </a:cubicBezTo>
                  <a:cubicBezTo>
                    <a:pt x="155" y="302"/>
                    <a:pt x="155" y="302"/>
                    <a:pt x="155" y="302"/>
                  </a:cubicBezTo>
                  <a:cubicBezTo>
                    <a:pt x="155" y="302"/>
                    <a:pt x="155" y="302"/>
                    <a:pt x="155" y="302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0"/>
                    <a:pt x="155" y="300"/>
                    <a:pt x="155" y="300"/>
                  </a:cubicBezTo>
                  <a:cubicBezTo>
                    <a:pt x="155" y="300"/>
                    <a:pt x="155" y="300"/>
                    <a:pt x="155" y="300"/>
                  </a:cubicBezTo>
                  <a:cubicBezTo>
                    <a:pt x="155" y="300"/>
                    <a:pt x="155" y="300"/>
                    <a:pt x="155" y="300"/>
                  </a:cubicBezTo>
                  <a:cubicBezTo>
                    <a:pt x="156" y="300"/>
                    <a:pt x="156" y="300"/>
                    <a:pt x="156" y="300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6" y="299"/>
                    <a:pt x="156" y="299"/>
                    <a:pt x="156" y="299"/>
                  </a:cubicBezTo>
                  <a:cubicBezTo>
                    <a:pt x="156" y="299"/>
                    <a:pt x="156" y="299"/>
                    <a:pt x="156" y="299"/>
                  </a:cubicBezTo>
                  <a:cubicBezTo>
                    <a:pt x="156" y="299"/>
                    <a:pt x="156" y="299"/>
                    <a:pt x="156" y="299"/>
                  </a:cubicBezTo>
                  <a:cubicBezTo>
                    <a:pt x="156" y="298"/>
                    <a:pt x="156" y="298"/>
                    <a:pt x="156" y="298"/>
                  </a:cubicBezTo>
                  <a:cubicBezTo>
                    <a:pt x="156" y="298"/>
                    <a:pt x="156" y="298"/>
                    <a:pt x="156" y="298"/>
                  </a:cubicBezTo>
                  <a:cubicBezTo>
                    <a:pt x="155" y="298"/>
                    <a:pt x="155" y="298"/>
                    <a:pt x="155" y="298"/>
                  </a:cubicBezTo>
                  <a:cubicBezTo>
                    <a:pt x="155" y="298"/>
                    <a:pt x="155" y="298"/>
                    <a:pt x="155" y="298"/>
                  </a:cubicBezTo>
                  <a:cubicBezTo>
                    <a:pt x="155" y="298"/>
                    <a:pt x="155" y="298"/>
                    <a:pt x="155" y="298"/>
                  </a:cubicBezTo>
                  <a:cubicBezTo>
                    <a:pt x="155" y="297"/>
                    <a:pt x="155" y="297"/>
                    <a:pt x="155" y="297"/>
                  </a:cubicBezTo>
                  <a:cubicBezTo>
                    <a:pt x="155" y="297"/>
                    <a:pt x="155" y="297"/>
                    <a:pt x="155" y="297"/>
                  </a:cubicBezTo>
                  <a:cubicBezTo>
                    <a:pt x="155" y="297"/>
                    <a:pt x="155" y="297"/>
                    <a:pt x="155" y="297"/>
                  </a:cubicBezTo>
                  <a:cubicBezTo>
                    <a:pt x="155" y="296"/>
                    <a:pt x="155" y="296"/>
                    <a:pt x="155" y="296"/>
                  </a:cubicBezTo>
                  <a:cubicBezTo>
                    <a:pt x="155" y="296"/>
                    <a:pt x="155" y="296"/>
                    <a:pt x="155" y="296"/>
                  </a:cubicBezTo>
                  <a:cubicBezTo>
                    <a:pt x="155" y="296"/>
                    <a:pt x="155" y="296"/>
                    <a:pt x="155" y="296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8" y="293"/>
                    <a:pt x="158" y="293"/>
                    <a:pt x="158" y="293"/>
                  </a:cubicBezTo>
                  <a:cubicBezTo>
                    <a:pt x="157" y="293"/>
                    <a:pt x="157" y="293"/>
                    <a:pt x="157" y="293"/>
                  </a:cubicBezTo>
                  <a:cubicBezTo>
                    <a:pt x="157" y="293"/>
                    <a:pt x="157" y="293"/>
                    <a:pt x="157" y="293"/>
                  </a:cubicBezTo>
                  <a:cubicBezTo>
                    <a:pt x="157" y="293"/>
                    <a:pt x="157" y="293"/>
                    <a:pt x="157" y="293"/>
                  </a:cubicBezTo>
                  <a:cubicBezTo>
                    <a:pt x="157" y="292"/>
                    <a:pt x="157" y="292"/>
                    <a:pt x="157" y="292"/>
                  </a:cubicBezTo>
                  <a:cubicBezTo>
                    <a:pt x="157" y="292"/>
                    <a:pt x="157" y="292"/>
                    <a:pt x="157" y="292"/>
                  </a:cubicBezTo>
                  <a:cubicBezTo>
                    <a:pt x="158" y="292"/>
                    <a:pt x="158" y="292"/>
                    <a:pt x="158" y="292"/>
                  </a:cubicBezTo>
                  <a:cubicBezTo>
                    <a:pt x="157" y="291"/>
                    <a:pt x="157" y="290"/>
                    <a:pt x="156" y="290"/>
                  </a:cubicBezTo>
                  <a:cubicBezTo>
                    <a:pt x="157" y="290"/>
                    <a:pt x="157" y="290"/>
                    <a:pt x="157" y="290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90"/>
                    <a:pt x="156" y="290"/>
                    <a:pt x="156" y="290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90"/>
                    <a:pt x="156" y="290"/>
                    <a:pt x="156" y="290"/>
                  </a:cubicBezTo>
                  <a:cubicBezTo>
                    <a:pt x="155" y="290"/>
                    <a:pt x="155" y="290"/>
                    <a:pt x="155" y="290"/>
                  </a:cubicBezTo>
                  <a:cubicBezTo>
                    <a:pt x="155" y="290"/>
                    <a:pt x="155" y="290"/>
                    <a:pt x="155" y="290"/>
                  </a:cubicBezTo>
                  <a:cubicBezTo>
                    <a:pt x="155" y="291"/>
                    <a:pt x="155" y="291"/>
                    <a:pt x="155" y="292"/>
                  </a:cubicBezTo>
                  <a:cubicBezTo>
                    <a:pt x="155" y="292"/>
                    <a:pt x="155" y="292"/>
                    <a:pt x="155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3" y="293"/>
                  </a:cubicBezTo>
                  <a:cubicBezTo>
                    <a:pt x="153" y="292"/>
                    <a:pt x="153" y="292"/>
                    <a:pt x="153" y="292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4" y="290"/>
                    <a:pt x="154" y="290"/>
                    <a:pt x="154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89"/>
                    <a:pt x="153" y="289"/>
                    <a:pt x="153" y="289"/>
                  </a:cubicBezTo>
                  <a:cubicBezTo>
                    <a:pt x="153" y="289"/>
                    <a:pt x="153" y="289"/>
                    <a:pt x="153" y="289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1" y="288"/>
                    <a:pt x="151" y="288"/>
                    <a:pt x="151" y="288"/>
                  </a:cubicBezTo>
                  <a:cubicBezTo>
                    <a:pt x="151" y="289"/>
                    <a:pt x="151" y="289"/>
                    <a:pt x="151" y="289"/>
                  </a:cubicBezTo>
                  <a:cubicBezTo>
                    <a:pt x="151" y="289"/>
                    <a:pt x="151" y="289"/>
                    <a:pt x="151" y="289"/>
                  </a:cubicBezTo>
                  <a:cubicBezTo>
                    <a:pt x="151" y="289"/>
                    <a:pt x="151" y="289"/>
                    <a:pt x="151" y="289"/>
                  </a:cubicBezTo>
                  <a:cubicBezTo>
                    <a:pt x="151" y="290"/>
                    <a:pt x="151" y="290"/>
                    <a:pt x="151" y="290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50" y="290"/>
                    <a:pt x="150" y="290"/>
                    <a:pt x="149" y="290"/>
                  </a:cubicBezTo>
                  <a:cubicBezTo>
                    <a:pt x="149" y="290"/>
                    <a:pt x="149" y="290"/>
                    <a:pt x="149" y="290"/>
                  </a:cubicBezTo>
                  <a:cubicBezTo>
                    <a:pt x="148" y="290"/>
                    <a:pt x="148" y="290"/>
                    <a:pt x="148" y="290"/>
                  </a:cubicBezTo>
                  <a:cubicBezTo>
                    <a:pt x="148" y="290"/>
                    <a:pt x="148" y="290"/>
                    <a:pt x="148" y="290"/>
                  </a:cubicBezTo>
                  <a:cubicBezTo>
                    <a:pt x="148" y="289"/>
                    <a:pt x="148" y="289"/>
                    <a:pt x="148" y="289"/>
                  </a:cubicBezTo>
                  <a:cubicBezTo>
                    <a:pt x="147" y="289"/>
                    <a:pt x="147" y="289"/>
                    <a:pt x="147" y="289"/>
                  </a:cubicBezTo>
                  <a:cubicBezTo>
                    <a:pt x="147" y="289"/>
                    <a:pt x="147" y="289"/>
                    <a:pt x="147" y="289"/>
                  </a:cubicBezTo>
                  <a:cubicBezTo>
                    <a:pt x="147" y="289"/>
                    <a:pt x="147" y="289"/>
                    <a:pt x="147" y="289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6" y="287"/>
                    <a:pt x="146" y="287"/>
                    <a:pt x="146" y="287"/>
                  </a:cubicBezTo>
                  <a:cubicBezTo>
                    <a:pt x="146" y="287"/>
                    <a:pt x="146" y="287"/>
                    <a:pt x="146" y="287"/>
                  </a:cubicBezTo>
                  <a:cubicBezTo>
                    <a:pt x="145" y="287"/>
                    <a:pt x="145" y="287"/>
                    <a:pt x="145" y="287"/>
                  </a:cubicBezTo>
                  <a:cubicBezTo>
                    <a:pt x="144" y="287"/>
                    <a:pt x="144" y="287"/>
                    <a:pt x="144" y="287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9"/>
                    <a:pt x="144" y="289"/>
                    <a:pt x="144" y="289"/>
                  </a:cubicBezTo>
                  <a:cubicBezTo>
                    <a:pt x="144" y="289"/>
                    <a:pt x="144" y="289"/>
                    <a:pt x="144" y="289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1" y="289"/>
                    <a:pt x="141" y="289"/>
                    <a:pt x="141" y="289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41" y="290"/>
                    <a:pt x="141" y="291"/>
                    <a:pt x="141" y="291"/>
                  </a:cubicBezTo>
                  <a:cubicBezTo>
                    <a:pt x="141" y="291"/>
                    <a:pt x="141" y="291"/>
                    <a:pt x="141" y="291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40" y="290"/>
                    <a:pt x="140" y="290"/>
                    <a:pt x="140" y="290"/>
                  </a:cubicBezTo>
                  <a:cubicBezTo>
                    <a:pt x="140" y="290"/>
                    <a:pt x="140" y="290"/>
                    <a:pt x="140" y="290"/>
                  </a:cubicBezTo>
                  <a:cubicBezTo>
                    <a:pt x="140" y="289"/>
                    <a:pt x="140" y="289"/>
                    <a:pt x="140" y="289"/>
                  </a:cubicBezTo>
                  <a:cubicBezTo>
                    <a:pt x="140" y="289"/>
                    <a:pt x="140" y="289"/>
                    <a:pt x="140" y="289"/>
                  </a:cubicBezTo>
                  <a:cubicBezTo>
                    <a:pt x="140" y="289"/>
                    <a:pt x="140" y="289"/>
                    <a:pt x="139" y="288"/>
                  </a:cubicBezTo>
                  <a:cubicBezTo>
                    <a:pt x="140" y="287"/>
                    <a:pt x="140" y="287"/>
                    <a:pt x="140" y="287"/>
                  </a:cubicBezTo>
                  <a:cubicBezTo>
                    <a:pt x="140" y="287"/>
                    <a:pt x="140" y="287"/>
                    <a:pt x="140" y="287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5"/>
                    <a:pt x="140" y="285"/>
                    <a:pt x="140" y="285"/>
                  </a:cubicBezTo>
                  <a:cubicBezTo>
                    <a:pt x="140" y="285"/>
                    <a:pt x="140" y="285"/>
                    <a:pt x="140" y="285"/>
                  </a:cubicBezTo>
                  <a:cubicBezTo>
                    <a:pt x="140" y="285"/>
                    <a:pt x="140" y="285"/>
                    <a:pt x="140" y="285"/>
                  </a:cubicBezTo>
                  <a:cubicBezTo>
                    <a:pt x="141" y="286"/>
                    <a:pt x="141" y="286"/>
                    <a:pt x="141" y="286"/>
                  </a:cubicBezTo>
                  <a:cubicBezTo>
                    <a:pt x="141" y="286"/>
                    <a:pt x="141" y="286"/>
                    <a:pt x="141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3" y="286"/>
                    <a:pt x="143" y="286"/>
                    <a:pt x="143" y="286"/>
                  </a:cubicBezTo>
                  <a:cubicBezTo>
                    <a:pt x="143" y="285"/>
                    <a:pt x="144" y="285"/>
                    <a:pt x="144" y="285"/>
                  </a:cubicBezTo>
                  <a:cubicBezTo>
                    <a:pt x="144" y="285"/>
                    <a:pt x="144" y="285"/>
                    <a:pt x="144" y="285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1" y="283"/>
                    <a:pt x="141" y="283"/>
                    <a:pt x="141" y="283"/>
                  </a:cubicBezTo>
                  <a:cubicBezTo>
                    <a:pt x="141" y="283"/>
                    <a:pt x="141" y="284"/>
                    <a:pt x="140" y="284"/>
                  </a:cubicBezTo>
                  <a:cubicBezTo>
                    <a:pt x="140" y="284"/>
                    <a:pt x="140" y="284"/>
                    <a:pt x="140" y="284"/>
                  </a:cubicBezTo>
                  <a:cubicBezTo>
                    <a:pt x="140" y="284"/>
                    <a:pt x="140" y="284"/>
                    <a:pt x="140" y="284"/>
                  </a:cubicBezTo>
                  <a:cubicBezTo>
                    <a:pt x="139" y="284"/>
                    <a:pt x="139" y="284"/>
                    <a:pt x="139" y="284"/>
                  </a:cubicBezTo>
                  <a:cubicBezTo>
                    <a:pt x="139" y="284"/>
                    <a:pt x="139" y="284"/>
                    <a:pt x="139" y="284"/>
                  </a:cubicBezTo>
                  <a:cubicBezTo>
                    <a:pt x="139" y="284"/>
                    <a:pt x="139" y="284"/>
                    <a:pt x="139" y="284"/>
                  </a:cubicBezTo>
                  <a:cubicBezTo>
                    <a:pt x="139" y="283"/>
                    <a:pt x="139" y="283"/>
                    <a:pt x="139" y="283"/>
                  </a:cubicBezTo>
                  <a:cubicBezTo>
                    <a:pt x="139" y="283"/>
                    <a:pt x="139" y="283"/>
                    <a:pt x="139" y="283"/>
                  </a:cubicBezTo>
                  <a:cubicBezTo>
                    <a:pt x="139" y="283"/>
                    <a:pt x="139" y="283"/>
                    <a:pt x="139" y="283"/>
                  </a:cubicBezTo>
                  <a:cubicBezTo>
                    <a:pt x="138" y="284"/>
                    <a:pt x="138" y="284"/>
                    <a:pt x="138" y="284"/>
                  </a:cubicBezTo>
                  <a:cubicBezTo>
                    <a:pt x="138" y="283"/>
                    <a:pt x="138" y="283"/>
                    <a:pt x="138" y="283"/>
                  </a:cubicBezTo>
                  <a:cubicBezTo>
                    <a:pt x="137" y="283"/>
                    <a:pt x="137" y="283"/>
                    <a:pt x="137" y="282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36" y="282"/>
                    <a:pt x="136" y="282"/>
                    <a:pt x="136" y="282"/>
                  </a:cubicBezTo>
                  <a:cubicBezTo>
                    <a:pt x="136" y="282"/>
                    <a:pt x="136" y="282"/>
                    <a:pt x="136" y="282"/>
                  </a:cubicBezTo>
                  <a:cubicBezTo>
                    <a:pt x="136" y="282"/>
                    <a:pt x="136" y="282"/>
                    <a:pt x="136" y="282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1"/>
                    <a:pt x="135" y="281"/>
                    <a:pt x="135" y="281"/>
                  </a:cubicBezTo>
                  <a:cubicBezTo>
                    <a:pt x="135" y="281"/>
                    <a:pt x="135" y="281"/>
                    <a:pt x="135" y="281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1" y="280"/>
                    <a:pt x="131" y="280"/>
                    <a:pt x="131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2" y="279"/>
                    <a:pt x="132" y="279"/>
                    <a:pt x="132" y="279"/>
                  </a:cubicBezTo>
                  <a:cubicBezTo>
                    <a:pt x="132" y="279"/>
                    <a:pt x="132" y="279"/>
                    <a:pt x="132" y="279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3" y="279"/>
                    <a:pt x="133" y="279"/>
                    <a:pt x="133" y="279"/>
                  </a:cubicBezTo>
                  <a:cubicBezTo>
                    <a:pt x="133" y="279"/>
                    <a:pt x="133" y="279"/>
                    <a:pt x="133" y="279"/>
                  </a:cubicBezTo>
                  <a:cubicBezTo>
                    <a:pt x="133" y="278"/>
                    <a:pt x="133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7"/>
                    <a:pt x="132" y="277"/>
                    <a:pt x="132" y="277"/>
                  </a:cubicBezTo>
                  <a:cubicBezTo>
                    <a:pt x="132" y="277"/>
                    <a:pt x="132" y="277"/>
                    <a:pt x="132" y="277"/>
                  </a:cubicBezTo>
                  <a:cubicBezTo>
                    <a:pt x="131" y="277"/>
                    <a:pt x="131" y="277"/>
                    <a:pt x="131" y="277"/>
                  </a:cubicBezTo>
                  <a:cubicBezTo>
                    <a:pt x="131" y="277"/>
                    <a:pt x="131" y="277"/>
                    <a:pt x="131" y="277"/>
                  </a:cubicBezTo>
                  <a:cubicBezTo>
                    <a:pt x="131" y="277"/>
                    <a:pt x="131" y="277"/>
                    <a:pt x="131" y="277"/>
                  </a:cubicBezTo>
                  <a:cubicBezTo>
                    <a:pt x="131" y="277"/>
                    <a:pt x="130" y="276"/>
                    <a:pt x="129" y="276"/>
                  </a:cubicBezTo>
                  <a:cubicBezTo>
                    <a:pt x="129" y="275"/>
                    <a:pt x="129" y="275"/>
                    <a:pt x="129" y="275"/>
                  </a:cubicBezTo>
                  <a:cubicBezTo>
                    <a:pt x="129" y="275"/>
                    <a:pt x="129" y="275"/>
                    <a:pt x="129" y="275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7" y="274"/>
                    <a:pt x="127" y="274"/>
                    <a:pt x="126" y="273"/>
                  </a:cubicBezTo>
                  <a:cubicBezTo>
                    <a:pt x="127" y="273"/>
                    <a:pt x="127" y="273"/>
                    <a:pt x="127" y="273"/>
                  </a:cubicBezTo>
                  <a:cubicBezTo>
                    <a:pt x="127" y="272"/>
                    <a:pt x="127" y="272"/>
                    <a:pt x="127" y="272"/>
                  </a:cubicBezTo>
                  <a:cubicBezTo>
                    <a:pt x="127" y="272"/>
                    <a:pt x="127" y="272"/>
                    <a:pt x="127" y="272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6" y="271"/>
                    <a:pt x="127" y="272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5" y="271"/>
                    <a:pt x="125" y="271"/>
                    <a:pt x="125" y="271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4" y="271"/>
                    <a:pt x="124" y="271"/>
                    <a:pt x="124" y="271"/>
                  </a:cubicBezTo>
                  <a:cubicBezTo>
                    <a:pt x="124" y="271"/>
                    <a:pt x="124" y="271"/>
                    <a:pt x="124" y="271"/>
                  </a:cubicBezTo>
                  <a:cubicBezTo>
                    <a:pt x="124" y="272"/>
                    <a:pt x="124" y="272"/>
                    <a:pt x="124" y="272"/>
                  </a:cubicBezTo>
                  <a:cubicBezTo>
                    <a:pt x="124" y="272"/>
                    <a:pt x="124" y="272"/>
                    <a:pt x="124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71"/>
                    <a:pt x="122" y="271"/>
                    <a:pt x="121" y="270"/>
                  </a:cubicBezTo>
                  <a:cubicBezTo>
                    <a:pt x="121" y="270"/>
                    <a:pt x="121" y="270"/>
                    <a:pt x="120" y="270"/>
                  </a:cubicBezTo>
                  <a:cubicBezTo>
                    <a:pt x="120" y="270"/>
                    <a:pt x="120" y="270"/>
                    <a:pt x="120" y="270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8"/>
                    <a:pt x="120" y="268"/>
                    <a:pt x="120" y="268"/>
                  </a:cubicBezTo>
                  <a:cubicBezTo>
                    <a:pt x="120" y="268"/>
                    <a:pt x="120" y="268"/>
                    <a:pt x="120" y="268"/>
                  </a:cubicBezTo>
                  <a:cubicBezTo>
                    <a:pt x="119" y="267"/>
                    <a:pt x="119" y="267"/>
                    <a:pt x="119" y="267"/>
                  </a:cubicBezTo>
                  <a:cubicBezTo>
                    <a:pt x="120" y="267"/>
                    <a:pt x="120" y="267"/>
                    <a:pt x="120" y="267"/>
                  </a:cubicBezTo>
                  <a:cubicBezTo>
                    <a:pt x="120" y="267"/>
                    <a:pt x="120" y="267"/>
                    <a:pt x="120" y="267"/>
                  </a:cubicBezTo>
                  <a:cubicBezTo>
                    <a:pt x="121" y="266"/>
                    <a:pt x="121" y="266"/>
                    <a:pt x="121" y="266"/>
                  </a:cubicBezTo>
                  <a:cubicBezTo>
                    <a:pt x="120" y="266"/>
                    <a:pt x="120" y="266"/>
                    <a:pt x="120" y="266"/>
                  </a:cubicBezTo>
                  <a:cubicBezTo>
                    <a:pt x="119" y="267"/>
                    <a:pt x="119" y="267"/>
                    <a:pt x="119" y="267"/>
                  </a:cubicBezTo>
                  <a:cubicBezTo>
                    <a:pt x="119" y="266"/>
                    <a:pt x="119" y="266"/>
                    <a:pt x="119" y="265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20" y="265"/>
                    <a:pt x="119" y="265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9" y="263"/>
                    <a:pt x="119" y="263"/>
                    <a:pt x="119" y="263"/>
                  </a:cubicBezTo>
                  <a:cubicBezTo>
                    <a:pt x="119" y="263"/>
                    <a:pt x="119" y="263"/>
                    <a:pt x="119" y="263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20" y="261"/>
                    <a:pt x="120" y="261"/>
                    <a:pt x="120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3"/>
                    <a:pt x="117" y="263"/>
                    <a:pt x="117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7" y="265"/>
                    <a:pt x="117" y="265"/>
                    <a:pt x="117" y="265"/>
                  </a:cubicBezTo>
                  <a:cubicBezTo>
                    <a:pt x="117" y="265"/>
                    <a:pt x="116" y="265"/>
                    <a:pt x="116" y="266"/>
                  </a:cubicBezTo>
                  <a:cubicBezTo>
                    <a:pt x="116" y="265"/>
                    <a:pt x="116" y="265"/>
                    <a:pt x="116" y="265"/>
                  </a:cubicBezTo>
                  <a:cubicBezTo>
                    <a:pt x="115" y="265"/>
                    <a:pt x="115" y="265"/>
                    <a:pt x="115" y="265"/>
                  </a:cubicBezTo>
                  <a:cubicBezTo>
                    <a:pt x="115" y="266"/>
                    <a:pt x="115" y="266"/>
                    <a:pt x="114" y="266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3" y="268"/>
                    <a:pt x="113" y="268"/>
                    <a:pt x="113" y="268"/>
                  </a:cubicBezTo>
                  <a:cubicBezTo>
                    <a:pt x="113" y="268"/>
                    <a:pt x="113" y="268"/>
                    <a:pt x="113" y="268"/>
                  </a:cubicBezTo>
                  <a:cubicBezTo>
                    <a:pt x="113" y="267"/>
                    <a:pt x="113" y="267"/>
                    <a:pt x="113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1" y="267"/>
                    <a:pt x="111" y="267"/>
                    <a:pt x="111" y="267"/>
                  </a:cubicBezTo>
                  <a:cubicBezTo>
                    <a:pt x="111" y="267"/>
                    <a:pt x="110" y="267"/>
                    <a:pt x="110" y="267"/>
                  </a:cubicBezTo>
                  <a:cubicBezTo>
                    <a:pt x="110" y="267"/>
                    <a:pt x="110" y="267"/>
                    <a:pt x="110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8"/>
                    <a:pt x="108" y="268"/>
                    <a:pt x="108" y="268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8"/>
                    <a:pt x="108" y="268"/>
                    <a:pt x="108" y="268"/>
                  </a:cubicBezTo>
                  <a:cubicBezTo>
                    <a:pt x="107" y="267"/>
                    <a:pt x="107" y="267"/>
                    <a:pt x="107" y="267"/>
                  </a:cubicBezTo>
                  <a:cubicBezTo>
                    <a:pt x="106" y="267"/>
                    <a:pt x="106" y="267"/>
                    <a:pt x="106" y="267"/>
                  </a:cubicBezTo>
                  <a:cubicBezTo>
                    <a:pt x="107" y="267"/>
                    <a:pt x="107" y="267"/>
                    <a:pt x="107" y="267"/>
                  </a:cubicBezTo>
                  <a:cubicBezTo>
                    <a:pt x="106" y="267"/>
                    <a:pt x="105" y="266"/>
                    <a:pt x="105" y="265"/>
                  </a:cubicBezTo>
                  <a:cubicBezTo>
                    <a:pt x="105" y="265"/>
                    <a:pt x="105" y="265"/>
                    <a:pt x="105" y="265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9" y="262"/>
                    <a:pt x="109" y="262"/>
                    <a:pt x="109" y="261"/>
                  </a:cubicBezTo>
                  <a:cubicBezTo>
                    <a:pt x="109" y="261"/>
                    <a:pt x="109" y="261"/>
                    <a:pt x="109" y="261"/>
                  </a:cubicBezTo>
                  <a:cubicBezTo>
                    <a:pt x="110" y="261"/>
                    <a:pt x="110" y="261"/>
                    <a:pt x="110" y="261"/>
                  </a:cubicBezTo>
                  <a:cubicBezTo>
                    <a:pt x="109" y="261"/>
                    <a:pt x="109" y="261"/>
                    <a:pt x="109" y="261"/>
                  </a:cubicBezTo>
                  <a:cubicBezTo>
                    <a:pt x="109" y="260"/>
                    <a:pt x="109" y="260"/>
                    <a:pt x="109" y="260"/>
                  </a:cubicBezTo>
                  <a:cubicBezTo>
                    <a:pt x="110" y="260"/>
                    <a:pt x="110" y="260"/>
                    <a:pt x="110" y="260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8"/>
                    <a:pt x="111" y="258"/>
                    <a:pt x="111" y="258"/>
                  </a:cubicBezTo>
                  <a:cubicBezTo>
                    <a:pt x="112" y="259"/>
                    <a:pt x="112" y="259"/>
                    <a:pt x="112" y="259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3" y="258"/>
                    <a:pt x="113" y="258"/>
                    <a:pt x="113" y="258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6"/>
                    <a:pt x="113" y="256"/>
                    <a:pt x="113" y="255"/>
                  </a:cubicBezTo>
                  <a:cubicBezTo>
                    <a:pt x="113" y="255"/>
                    <a:pt x="113" y="255"/>
                    <a:pt x="113" y="255"/>
                  </a:cubicBezTo>
                  <a:cubicBezTo>
                    <a:pt x="113" y="255"/>
                    <a:pt x="113" y="255"/>
                    <a:pt x="113" y="255"/>
                  </a:cubicBezTo>
                  <a:cubicBezTo>
                    <a:pt x="114" y="255"/>
                    <a:pt x="114" y="255"/>
                    <a:pt x="114" y="255"/>
                  </a:cubicBezTo>
                  <a:cubicBezTo>
                    <a:pt x="114" y="255"/>
                    <a:pt x="114" y="255"/>
                    <a:pt x="114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7" y="254"/>
                    <a:pt x="117" y="254"/>
                    <a:pt x="117" y="254"/>
                  </a:cubicBezTo>
                  <a:cubicBezTo>
                    <a:pt x="117" y="254"/>
                    <a:pt x="117" y="254"/>
                    <a:pt x="117" y="254"/>
                  </a:cubicBezTo>
                  <a:cubicBezTo>
                    <a:pt x="117" y="254"/>
                    <a:pt x="117" y="254"/>
                    <a:pt x="117" y="254"/>
                  </a:cubicBezTo>
                  <a:cubicBezTo>
                    <a:pt x="118" y="254"/>
                    <a:pt x="118" y="254"/>
                    <a:pt x="118" y="254"/>
                  </a:cubicBezTo>
                  <a:cubicBezTo>
                    <a:pt x="117" y="254"/>
                    <a:pt x="118" y="254"/>
                    <a:pt x="118" y="255"/>
                  </a:cubicBezTo>
                  <a:cubicBezTo>
                    <a:pt x="119" y="255"/>
                    <a:pt x="119" y="255"/>
                    <a:pt x="119" y="255"/>
                  </a:cubicBezTo>
                  <a:cubicBezTo>
                    <a:pt x="119" y="255"/>
                    <a:pt x="119" y="255"/>
                    <a:pt x="119" y="255"/>
                  </a:cubicBezTo>
                  <a:cubicBezTo>
                    <a:pt x="119" y="255"/>
                    <a:pt x="119" y="255"/>
                    <a:pt x="119" y="255"/>
                  </a:cubicBezTo>
                  <a:cubicBezTo>
                    <a:pt x="119" y="255"/>
                    <a:pt x="120" y="256"/>
                    <a:pt x="120" y="256"/>
                  </a:cubicBezTo>
                  <a:cubicBezTo>
                    <a:pt x="121" y="257"/>
                    <a:pt x="121" y="257"/>
                    <a:pt x="121" y="257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1" y="255"/>
                    <a:pt x="121" y="255"/>
                    <a:pt x="121" y="255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0" y="254"/>
                    <a:pt x="120" y="254"/>
                    <a:pt x="120" y="254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0" y="254"/>
                    <a:pt x="119" y="254"/>
                    <a:pt x="119" y="253"/>
                  </a:cubicBezTo>
                  <a:cubicBezTo>
                    <a:pt x="119" y="253"/>
                    <a:pt x="119" y="253"/>
                    <a:pt x="119" y="253"/>
                  </a:cubicBezTo>
                  <a:cubicBezTo>
                    <a:pt x="119" y="253"/>
                    <a:pt x="120" y="252"/>
                    <a:pt x="120" y="252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20" y="251"/>
                    <a:pt x="120" y="251"/>
                    <a:pt x="120" y="251"/>
                  </a:cubicBezTo>
                  <a:cubicBezTo>
                    <a:pt x="120" y="251"/>
                    <a:pt x="120" y="251"/>
                    <a:pt x="120" y="251"/>
                  </a:cubicBezTo>
                  <a:cubicBezTo>
                    <a:pt x="119" y="251"/>
                    <a:pt x="119" y="251"/>
                    <a:pt x="119" y="251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19" y="252"/>
                    <a:pt x="119" y="252"/>
                    <a:pt x="118" y="253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9" y="253"/>
                    <a:pt x="119" y="253"/>
                    <a:pt x="119" y="253"/>
                  </a:cubicBezTo>
                  <a:cubicBezTo>
                    <a:pt x="118" y="254"/>
                    <a:pt x="117" y="253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5" y="252"/>
                    <a:pt x="115" y="252"/>
                    <a:pt x="115" y="252"/>
                  </a:cubicBezTo>
                  <a:cubicBezTo>
                    <a:pt x="115" y="252"/>
                    <a:pt x="115" y="252"/>
                    <a:pt x="115" y="252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3" y="253"/>
                    <a:pt x="113" y="253"/>
                  </a:cubicBezTo>
                  <a:cubicBezTo>
                    <a:pt x="113" y="254"/>
                    <a:pt x="113" y="254"/>
                    <a:pt x="113" y="254"/>
                  </a:cubicBezTo>
                  <a:cubicBezTo>
                    <a:pt x="112" y="254"/>
                    <a:pt x="112" y="254"/>
                    <a:pt x="111" y="254"/>
                  </a:cubicBezTo>
                  <a:cubicBezTo>
                    <a:pt x="110" y="254"/>
                    <a:pt x="110" y="254"/>
                    <a:pt x="110" y="254"/>
                  </a:cubicBezTo>
                  <a:cubicBezTo>
                    <a:pt x="110" y="253"/>
                    <a:pt x="110" y="253"/>
                    <a:pt x="110" y="253"/>
                  </a:cubicBezTo>
                  <a:cubicBezTo>
                    <a:pt x="110" y="253"/>
                    <a:pt x="110" y="253"/>
                    <a:pt x="110" y="253"/>
                  </a:cubicBezTo>
                  <a:cubicBezTo>
                    <a:pt x="110" y="253"/>
                    <a:pt x="110" y="253"/>
                    <a:pt x="110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2"/>
                    <a:pt x="109" y="252"/>
                    <a:pt x="109" y="252"/>
                  </a:cubicBezTo>
                  <a:cubicBezTo>
                    <a:pt x="109" y="252"/>
                    <a:pt x="109" y="252"/>
                    <a:pt x="109" y="252"/>
                  </a:cubicBezTo>
                  <a:cubicBezTo>
                    <a:pt x="109" y="252"/>
                    <a:pt x="109" y="252"/>
                    <a:pt x="109" y="252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10" y="251"/>
                    <a:pt x="110" y="251"/>
                    <a:pt x="110" y="251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10" y="250"/>
                    <a:pt x="110" y="250"/>
                    <a:pt x="110" y="250"/>
                  </a:cubicBezTo>
                  <a:cubicBezTo>
                    <a:pt x="111" y="250"/>
                    <a:pt x="111" y="250"/>
                    <a:pt x="112" y="249"/>
                  </a:cubicBezTo>
                  <a:cubicBezTo>
                    <a:pt x="112" y="249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7"/>
                    <a:pt x="111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0" y="248"/>
                    <a:pt x="110" y="248"/>
                    <a:pt x="110" y="248"/>
                  </a:cubicBezTo>
                  <a:cubicBezTo>
                    <a:pt x="111" y="249"/>
                    <a:pt x="111" y="249"/>
                    <a:pt x="111" y="249"/>
                  </a:cubicBezTo>
                  <a:cubicBezTo>
                    <a:pt x="110" y="249"/>
                    <a:pt x="110" y="249"/>
                    <a:pt x="110" y="249"/>
                  </a:cubicBezTo>
                  <a:cubicBezTo>
                    <a:pt x="109" y="249"/>
                    <a:pt x="109" y="249"/>
                    <a:pt x="109" y="249"/>
                  </a:cubicBezTo>
                  <a:cubicBezTo>
                    <a:pt x="109" y="249"/>
                    <a:pt x="109" y="249"/>
                    <a:pt x="109" y="249"/>
                  </a:cubicBezTo>
                  <a:cubicBezTo>
                    <a:pt x="109" y="250"/>
                    <a:pt x="109" y="250"/>
                    <a:pt x="108" y="250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08" y="251"/>
                    <a:pt x="108" y="251"/>
                    <a:pt x="108" y="251"/>
                  </a:cubicBezTo>
                  <a:cubicBezTo>
                    <a:pt x="108" y="251"/>
                    <a:pt x="108" y="251"/>
                    <a:pt x="108" y="251"/>
                  </a:cubicBezTo>
                  <a:cubicBezTo>
                    <a:pt x="108" y="252"/>
                    <a:pt x="108" y="252"/>
                    <a:pt x="108" y="252"/>
                  </a:cubicBezTo>
                  <a:cubicBezTo>
                    <a:pt x="108" y="252"/>
                    <a:pt x="108" y="252"/>
                    <a:pt x="108" y="252"/>
                  </a:cubicBezTo>
                  <a:cubicBezTo>
                    <a:pt x="108" y="253"/>
                    <a:pt x="108" y="253"/>
                    <a:pt x="109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4"/>
                    <a:pt x="109" y="254"/>
                    <a:pt x="109" y="254"/>
                  </a:cubicBezTo>
                  <a:cubicBezTo>
                    <a:pt x="109" y="254"/>
                    <a:pt x="110" y="254"/>
                    <a:pt x="110" y="255"/>
                  </a:cubicBezTo>
                  <a:cubicBezTo>
                    <a:pt x="110" y="255"/>
                    <a:pt x="110" y="255"/>
                    <a:pt x="110" y="255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7"/>
                    <a:pt x="111" y="257"/>
                    <a:pt x="111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09" y="257"/>
                    <a:pt x="109" y="257"/>
                    <a:pt x="109" y="257"/>
                  </a:cubicBezTo>
                  <a:cubicBezTo>
                    <a:pt x="109" y="258"/>
                    <a:pt x="109" y="258"/>
                    <a:pt x="109" y="258"/>
                  </a:cubicBezTo>
                  <a:cubicBezTo>
                    <a:pt x="108" y="258"/>
                    <a:pt x="108" y="258"/>
                    <a:pt x="108" y="258"/>
                  </a:cubicBezTo>
                  <a:cubicBezTo>
                    <a:pt x="109" y="258"/>
                    <a:pt x="109" y="258"/>
                    <a:pt x="109" y="258"/>
                  </a:cubicBezTo>
                  <a:cubicBezTo>
                    <a:pt x="108" y="258"/>
                    <a:pt x="108" y="258"/>
                    <a:pt x="108" y="258"/>
                  </a:cubicBezTo>
                  <a:cubicBezTo>
                    <a:pt x="108" y="258"/>
                    <a:pt x="108" y="258"/>
                    <a:pt x="108" y="258"/>
                  </a:cubicBezTo>
                  <a:cubicBezTo>
                    <a:pt x="108" y="259"/>
                    <a:pt x="108" y="259"/>
                    <a:pt x="108" y="259"/>
                  </a:cubicBezTo>
                  <a:cubicBezTo>
                    <a:pt x="108" y="259"/>
                    <a:pt x="108" y="259"/>
                    <a:pt x="108" y="259"/>
                  </a:cubicBezTo>
                  <a:cubicBezTo>
                    <a:pt x="108" y="260"/>
                    <a:pt x="108" y="260"/>
                    <a:pt x="108" y="260"/>
                  </a:cubicBezTo>
                  <a:cubicBezTo>
                    <a:pt x="107" y="260"/>
                    <a:pt x="107" y="260"/>
                    <a:pt x="107" y="260"/>
                  </a:cubicBezTo>
                  <a:cubicBezTo>
                    <a:pt x="107" y="260"/>
                    <a:pt x="107" y="260"/>
                    <a:pt x="107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4" y="260"/>
                    <a:pt x="104" y="261"/>
                    <a:pt x="103" y="262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60"/>
                    <a:pt x="103" y="260"/>
                    <a:pt x="103" y="260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59"/>
                    <a:pt x="104" y="259"/>
                    <a:pt x="104" y="259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8"/>
                    <a:pt x="105" y="258"/>
                    <a:pt x="105" y="258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06" y="257"/>
                    <a:pt x="106" y="257"/>
                    <a:pt x="106" y="257"/>
                  </a:cubicBezTo>
                  <a:cubicBezTo>
                    <a:pt x="106" y="257"/>
                    <a:pt x="106" y="257"/>
                    <a:pt x="106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3"/>
                    <a:pt x="104" y="253"/>
                    <a:pt x="104" y="253"/>
                  </a:cubicBezTo>
                  <a:cubicBezTo>
                    <a:pt x="104" y="253"/>
                    <a:pt x="104" y="253"/>
                    <a:pt x="104" y="253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6"/>
                    <a:pt x="104" y="256"/>
                    <a:pt x="104" y="256"/>
                  </a:cubicBezTo>
                  <a:cubicBezTo>
                    <a:pt x="104" y="256"/>
                    <a:pt x="104" y="256"/>
                    <a:pt x="104" y="256"/>
                  </a:cubicBezTo>
                  <a:cubicBezTo>
                    <a:pt x="104" y="257"/>
                    <a:pt x="104" y="257"/>
                    <a:pt x="104" y="257"/>
                  </a:cubicBezTo>
                  <a:cubicBezTo>
                    <a:pt x="103" y="257"/>
                    <a:pt x="103" y="257"/>
                    <a:pt x="103" y="257"/>
                  </a:cubicBezTo>
                  <a:cubicBezTo>
                    <a:pt x="103" y="257"/>
                    <a:pt x="103" y="257"/>
                    <a:pt x="103" y="257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55"/>
                    <a:pt x="102" y="255"/>
                    <a:pt x="102" y="255"/>
                  </a:cubicBezTo>
                  <a:cubicBezTo>
                    <a:pt x="102" y="255"/>
                    <a:pt x="102" y="255"/>
                    <a:pt x="102" y="255"/>
                  </a:cubicBezTo>
                  <a:cubicBezTo>
                    <a:pt x="102" y="255"/>
                    <a:pt x="101" y="255"/>
                    <a:pt x="101" y="255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99" y="255"/>
                    <a:pt x="99" y="255"/>
                    <a:pt x="99" y="255"/>
                  </a:cubicBezTo>
                  <a:cubicBezTo>
                    <a:pt x="99" y="255"/>
                    <a:pt x="99" y="255"/>
                    <a:pt x="99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99" y="252"/>
                    <a:pt x="99" y="252"/>
                    <a:pt x="99" y="252"/>
                  </a:cubicBezTo>
                  <a:cubicBezTo>
                    <a:pt x="99" y="252"/>
                    <a:pt x="99" y="252"/>
                    <a:pt x="99" y="252"/>
                  </a:cubicBezTo>
                  <a:cubicBezTo>
                    <a:pt x="99" y="252"/>
                    <a:pt x="99" y="252"/>
                    <a:pt x="99" y="252"/>
                  </a:cubicBezTo>
                  <a:cubicBezTo>
                    <a:pt x="99" y="251"/>
                    <a:pt x="98" y="250"/>
                    <a:pt x="97" y="250"/>
                  </a:cubicBezTo>
                  <a:cubicBezTo>
                    <a:pt x="98" y="249"/>
                    <a:pt x="98" y="249"/>
                    <a:pt x="98" y="249"/>
                  </a:cubicBezTo>
                  <a:cubicBezTo>
                    <a:pt x="98" y="249"/>
                    <a:pt x="98" y="249"/>
                    <a:pt x="99" y="249"/>
                  </a:cubicBezTo>
                  <a:cubicBezTo>
                    <a:pt x="100" y="249"/>
                    <a:pt x="100" y="249"/>
                    <a:pt x="100" y="249"/>
                  </a:cubicBezTo>
                  <a:cubicBezTo>
                    <a:pt x="100" y="248"/>
                    <a:pt x="100" y="248"/>
                    <a:pt x="100" y="248"/>
                  </a:cubicBezTo>
                  <a:cubicBezTo>
                    <a:pt x="100" y="249"/>
                    <a:pt x="100" y="249"/>
                    <a:pt x="100" y="249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9"/>
                    <a:pt x="101" y="249"/>
                    <a:pt x="101" y="249"/>
                  </a:cubicBezTo>
                  <a:cubicBezTo>
                    <a:pt x="102" y="248"/>
                    <a:pt x="102" y="248"/>
                    <a:pt x="102" y="248"/>
                  </a:cubicBezTo>
                  <a:cubicBezTo>
                    <a:pt x="102" y="248"/>
                    <a:pt x="102" y="248"/>
                    <a:pt x="102" y="248"/>
                  </a:cubicBezTo>
                  <a:cubicBezTo>
                    <a:pt x="103" y="248"/>
                    <a:pt x="103" y="248"/>
                    <a:pt x="103" y="248"/>
                  </a:cubicBezTo>
                  <a:cubicBezTo>
                    <a:pt x="102" y="248"/>
                    <a:pt x="102" y="248"/>
                    <a:pt x="102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2" y="246"/>
                    <a:pt x="102" y="246"/>
                    <a:pt x="102" y="246"/>
                  </a:cubicBezTo>
                  <a:cubicBezTo>
                    <a:pt x="101" y="246"/>
                    <a:pt x="101" y="246"/>
                    <a:pt x="101" y="246"/>
                  </a:cubicBezTo>
                  <a:cubicBezTo>
                    <a:pt x="102" y="246"/>
                    <a:pt x="102" y="246"/>
                    <a:pt x="102" y="246"/>
                  </a:cubicBezTo>
                  <a:cubicBezTo>
                    <a:pt x="101" y="245"/>
                    <a:pt x="101" y="245"/>
                    <a:pt x="101" y="245"/>
                  </a:cubicBezTo>
                  <a:cubicBezTo>
                    <a:pt x="101" y="244"/>
                    <a:pt x="101" y="244"/>
                    <a:pt x="101" y="244"/>
                  </a:cubicBezTo>
                  <a:cubicBezTo>
                    <a:pt x="101" y="244"/>
                    <a:pt x="101" y="244"/>
                    <a:pt x="101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99" y="244"/>
                    <a:pt x="99" y="244"/>
                    <a:pt x="100" y="245"/>
                  </a:cubicBezTo>
                  <a:cubicBezTo>
                    <a:pt x="100" y="244"/>
                    <a:pt x="100" y="245"/>
                    <a:pt x="100" y="245"/>
                  </a:cubicBezTo>
                  <a:cubicBezTo>
                    <a:pt x="100" y="245"/>
                    <a:pt x="100" y="245"/>
                    <a:pt x="100" y="245"/>
                  </a:cubicBezTo>
                  <a:cubicBezTo>
                    <a:pt x="101" y="245"/>
                    <a:pt x="101" y="245"/>
                    <a:pt x="101" y="245"/>
                  </a:cubicBezTo>
                  <a:cubicBezTo>
                    <a:pt x="101" y="245"/>
                    <a:pt x="101" y="246"/>
                    <a:pt x="101" y="246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0" y="247"/>
                    <a:pt x="100" y="247"/>
                    <a:pt x="100" y="247"/>
                  </a:cubicBezTo>
                  <a:cubicBezTo>
                    <a:pt x="100" y="247"/>
                    <a:pt x="100" y="247"/>
                    <a:pt x="100" y="247"/>
                  </a:cubicBezTo>
                  <a:cubicBezTo>
                    <a:pt x="99" y="247"/>
                    <a:pt x="99" y="247"/>
                    <a:pt x="99" y="247"/>
                  </a:cubicBezTo>
                  <a:cubicBezTo>
                    <a:pt x="99" y="247"/>
                    <a:pt x="98" y="248"/>
                    <a:pt x="98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97" y="248"/>
                    <a:pt x="97" y="248"/>
                    <a:pt x="97" y="248"/>
                  </a:cubicBezTo>
                  <a:cubicBezTo>
                    <a:pt x="97" y="248"/>
                    <a:pt x="97" y="248"/>
                    <a:pt x="97" y="248"/>
                  </a:cubicBezTo>
                  <a:cubicBezTo>
                    <a:pt x="97" y="249"/>
                    <a:pt x="97" y="249"/>
                    <a:pt x="97" y="249"/>
                  </a:cubicBezTo>
                  <a:cubicBezTo>
                    <a:pt x="97" y="250"/>
                    <a:pt x="97" y="250"/>
                    <a:pt x="97" y="250"/>
                  </a:cubicBezTo>
                  <a:cubicBezTo>
                    <a:pt x="97" y="250"/>
                    <a:pt x="97" y="250"/>
                    <a:pt x="97" y="250"/>
                  </a:cubicBezTo>
                  <a:cubicBezTo>
                    <a:pt x="97" y="251"/>
                    <a:pt x="97" y="251"/>
                    <a:pt x="97" y="251"/>
                  </a:cubicBezTo>
                  <a:cubicBezTo>
                    <a:pt x="97" y="251"/>
                    <a:pt x="97" y="251"/>
                    <a:pt x="97" y="251"/>
                  </a:cubicBezTo>
                  <a:cubicBezTo>
                    <a:pt x="97" y="252"/>
                    <a:pt x="97" y="252"/>
                    <a:pt x="97" y="252"/>
                  </a:cubicBezTo>
                  <a:cubicBezTo>
                    <a:pt x="97" y="252"/>
                    <a:pt x="97" y="252"/>
                    <a:pt x="97" y="252"/>
                  </a:cubicBezTo>
                  <a:cubicBezTo>
                    <a:pt x="98" y="252"/>
                    <a:pt x="98" y="252"/>
                    <a:pt x="98" y="252"/>
                  </a:cubicBezTo>
                  <a:cubicBezTo>
                    <a:pt x="97" y="252"/>
                    <a:pt x="97" y="252"/>
                    <a:pt x="97" y="252"/>
                  </a:cubicBezTo>
                  <a:cubicBezTo>
                    <a:pt x="98" y="252"/>
                    <a:pt x="98" y="252"/>
                    <a:pt x="98" y="252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98" y="253"/>
                    <a:pt x="97" y="254"/>
                    <a:pt x="97" y="254"/>
                  </a:cubicBezTo>
                  <a:cubicBezTo>
                    <a:pt x="97" y="254"/>
                    <a:pt x="97" y="254"/>
                    <a:pt x="97" y="254"/>
                  </a:cubicBezTo>
                  <a:cubicBezTo>
                    <a:pt x="96" y="254"/>
                    <a:pt x="96" y="254"/>
                    <a:pt x="96" y="254"/>
                  </a:cubicBezTo>
                  <a:cubicBezTo>
                    <a:pt x="96" y="254"/>
                    <a:pt x="96" y="254"/>
                    <a:pt x="96" y="254"/>
                  </a:cubicBezTo>
                  <a:cubicBezTo>
                    <a:pt x="96" y="255"/>
                    <a:pt x="96" y="255"/>
                    <a:pt x="96" y="255"/>
                  </a:cubicBezTo>
                  <a:cubicBezTo>
                    <a:pt x="96" y="254"/>
                    <a:pt x="96" y="254"/>
                    <a:pt x="96" y="254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4" y="254"/>
                    <a:pt x="94" y="254"/>
                    <a:pt x="94" y="254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3" y="254"/>
                    <a:pt x="93" y="254"/>
                    <a:pt x="93" y="254"/>
                  </a:cubicBezTo>
                  <a:cubicBezTo>
                    <a:pt x="93" y="254"/>
                    <a:pt x="93" y="254"/>
                    <a:pt x="93" y="254"/>
                  </a:cubicBezTo>
                  <a:cubicBezTo>
                    <a:pt x="93" y="253"/>
                    <a:pt x="93" y="253"/>
                    <a:pt x="93" y="253"/>
                  </a:cubicBezTo>
                  <a:cubicBezTo>
                    <a:pt x="93" y="253"/>
                    <a:pt x="93" y="253"/>
                    <a:pt x="93" y="253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2"/>
                    <a:pt x="92" y="252"/>
                    <a:pt x="92" y="252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1" y="252"/>
                    <a:pt x="91" y="251"/>
                    <a:pt x="91" y="251"/>
                  </a:cubicBezTo>
                  <a:cubicBezTo>
                    <a:pt x="90" y="251"/>
                    <a:pt x="90" y="251"/>
                    <a:pt x="90" y="251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89" y="250"/>
                    <a:pt x="89" y="250"/>
                    <a:pt x="89" y="250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8"/>
                    <a:pt x="89" y="249"/>
                    <a:pt x="90" y="249"/>
                  </a:cubicBezTo>
                  <a:cubicBezTo>
                    <a:pt x="89" y="248"/>
                    <a:pt x="89" y="248"/>
                    <a:pt x="89" y="248"/>
                  </a:cubicBezTo>
                  <a:cubicBezTo>
                    <a:pt x="88" y="248"/>
                    <a:pt x="88" y="248"/>
                    <a:pt x="88" y="248"/>
                  </a:cubicBezTo>
                  <a:cubicBezTo>
                    <a:pt x="88" y="249"/>
                    <a:pt x="88" y="248"/>
                    <a:pt x="88" y="249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50"/>
                    <a:pt x="88" y="250"/>
                    <a:pt x="88" y="250"/>
                  </a:cubicBezTo>
                  <a:cubicBezTo>
                    <a:pt x="88" y="251"/>
                    <a:pt x="88" y="251"/>
                    <a:pt x="88" y="251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1"/>
                    <a:pt x="87" y="251"/>
                    <a:pt x="87" y="251"/>
                  </a:cubicBezTo>
                  <a:cubicBezTo>
                    <a:pt x="86" y="251"/>
                    <a:pt x="86" y="251"/>
                    <a:pt x="86" y="251"/>
                  </a:cubicBezTo>
                  <a:cubicBezTo>
                    <a:pt x="86" y="251"/>
                    <a:pt x="86" y="251"/>
                    <a:pt x="86" y="251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5" y="251"/>
                    <a:pt x="85" y="251"/>
                    <a:pt x="85" y="251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3" y="249"/>
                    <a:pt x="83" y="249"/>
                    <a:pt x="83" y="249"/>
                  </a:cubicBezTo>
                  <a:cubicBezTo>
                    <a:pt x="83" y="249"/>
                    <a:pt x="83" y="249"/>
                    <a:pt x="83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1" y="248"/>
                    <a:pt x="81" y="248"/>
                    <a:pt x="81" y="248"/>
                  </a:cubicBezTo>
                  <a:cubicBezTo>
                    <a:pt x="81" y="248"/>
                    <a:pt x="81" y="248"/>
                    <a:pt x="81" y="248"/>
                  </a:cubicBezTo>
                  <a:cubicBezTo>
                    <a:pt x="81" y="248"/>
                    <a:pt x="81" y="248"/>
                    <a:pt x="80" y="247"/>
                  </a:cubicBezTo>
                  <a:cubicBezTo>
                    <a:pt x="80" y="248"/>
                    <a:pt x="80" y="248"/>
                    <a:pt x="80" y="248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9" y="247"/>
                    <a:pt x="79" y="247"/>
                    <a:pt x="79" y="247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8" y="246"/>
                    <a:pt x="78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3"/>
                    <a:pt x="76" y="243"/>
                    <a:pt x="76" y="243"/>
                  </a:cubicBezTo>
                  <a:cubicBezTo>
                    <a:pt x="76" y="243"/>
                    <a:pt x="76" y="243"/>
                    <a:pt x="76" y="243"/>
                  </a:cubicBezTo>
                  <a:cubicBezTo>
                    <a:pt x="75" y="243"/>
                    <a:pt x="75" y="243"/>
                    <a:pt x="75" y="243"/>
                  </a:cubicBezTo>
                  <a:cubicBezTo>
                    <a:pt x="75" y="243"/>
                    <a:pt x="75" y="243"/>
                    <a:pt x="75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74" y="242"/>
                    <a:pt x="74" y="242"/>
                    <a:pt x="74" y="242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3" y="239"/>
                    <a:pt x="73" y="239"/>
                    <a:pt x="73" y="239"/>
                  </a:cubicBezTo>
                  <a:cubicBezTo>
                    <a:pt x="73" y="239"/>
                    <a:pt x="73" y="239"/>
                    <a:pt x="73" y="239"/>
                  </a:cubicBezTo>
                  <a:cubicBezTo>
                    <a:pt x="72" y="239"/>
                    <a:pt x="72" y="239"/>
                    <a:pt x="72" y="239"/>
                  </a:cubicBezTo>
                  <a:cubicBezTo>
                    <a:pt x="72" y="239"/>
                    <a:pt x="72" y="239"/>
                    <a:pt x="72" y="239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3" y="238"/>
                    <a:pt x="73" y="238"/>
                    <a:pt x="73" y="238"/>
                  </a:cubicBezTo>
                  <a:cubicBezTo>
                    <a:pt x="73" y="237"/>
                    <a:pt x="73" y="237"/>
                    <a:pt x="73" y="237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2" y="237"/>
                    <a:pt x="72" y="237"/>
                    <a:pt x="72" y="238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69" y="238"/>
                    <a:pt x="69" y="237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36"/>
                    <a:pt x="69" y="236"/>
                    <a:pt x="69" y="236"/>
                  </a:cubicBezTo>
                  <a:cubicBezTo>
                    <a:pt x="69" y="236"/>
                    <a:pt x="69" y="236"/>
                    <a:pt x="69" y="236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38"/>
                    <a:pt x="69" y="237"/>
                    <a:pt x="68" y="238"/>
                  </a:cubicBezTo>
                  <a:cubicBezTo>
                    <a:pt x="68" y="238"/>
                    <a:pt x="68" y="238"/>
                    <a:pt x="68" y="238"/>
                  </a:cubicBezTo>
                  <a:cubicBezTo>
                    <a:pt x="68" y="238"/>
                    <a:pt x="68" y="238"/>
                    <a:pt x="68" y="238"/>
                  </a:cubicBezTo>
                  <a:cubicBezTo>
                    <a:pt x="67" y="238"/>
                    <a:pt x="67" y="237"/>
                    <a:pt x="67" y="237"/>
                  </a:cubicBezTo>
                  <a:cubicBezTo>
                    <a:pt x="67" y="237"/>
                    <a:pt x="67" y="237"/>
                    <a:pt x="67" y="237"/>
                  </a:cubicBezTo>
                  <a:cubicBezTo>
                    <a:pt x="67" y="237"/>
                    <a:pt x="67" y="237"/>
                    <a:pt x="67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237"/>
                    <a:pt x="65" y="237"/>
                    <a:pt x="65" y="236"/>
                  </a:cubicBezTo>
                  <a:cubicBezTo>
                    <a:pt x="65" y="236"/>
                    <a:pt x="65" y="236"/>
                    <a:pt x="65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3" y="235"/>
                    <a:pt x="63" y="235"/>
                    <a:pt x="63" y="235"/>
                  </a:cubicBezTo>
                  <a:cubicBezTo>
                    <a:pt x="63" y="235"/>
                    <a:pt x="63" y="235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ubicBezTo>
                    <a:pt x="62" y="233"/>
                    <a:pt x="62" y="233"/>
                    <a:pt x="62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63" y="231"/>
                    <a:pt x="63" y="231"/>
                    <a:pt x="63" y="231"/>
                  </a:cubicBezTo>
                  <a:cubicBezTo>
                    <a:pt x="63" y="231"/>
                    <a:pt x="63" y="231"/>
                    <a:pt x="63" y="231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64" y="230"/>
                    <a:pt x="64" y="230"/>
                    <a:pt x="64" y="230"/>
                  </a:cubicBezTo>
                  <a:cubicBezTo>
                    <a:pt x="64" y="230"/>
                    <a:pt x="64" y="230"/>
                    <a:pt x="64" y="230"/>
                  </a:cubicBezTo>
                  <a:cubicBezTo>
                    <a:pt x="63" y="229"/>
                    <a:pt x="63" y="229"/>
                    <a:pt x="63" y="229"/>
                  </a:cubicBezTo>
                  <a:cubicBezTo>
                    <a:pt x="63" y="229"/>
                    <a:pt x="62" y="229"/>
                    <a:pt x="62" y="229"/>
                  </a:cubicBezTo>
                  <a:cubicBezTo>
                    <a:pt x="61" y="228"/>
                    <a:pt x="61" y="228"/>
                    <a:pt x="61" y="228"/>
                  </a:cubicBezTo>
                  <a:cubicBezTo>
                    <a:pt x="61" y="228"/>
                    <a:pt x="60" y="228"/>
                    <a:pt x="60" y="227"/>
                  </a:cubicBezTo>
                  <a:cubicBezTo>
                    <a:pt x="60" y="227"/>
                    <a:pt x="60" y="227"/>
                    <a:pt x="60" y="227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8" y="223"/>
                    <a:pt x="58" y="223"/>
                    <a:pt x="58" y="223"/>
                  </a:cubicBezTo>
                  <a:cubicBezTo>
                    <a:pt x="58" y="222"/>
                    <a:pt x="58" y="222"/>
                    <a:pt x="58" y="222"/>
                  </a:cubicBezTo>
                  <a:cubicBezTo>
                    <a:pt x="59" y="222"/>
                    <a:pt x="59" y="222"/>
                    <a:pt x="59" y="222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0"/>
                    <a:pt x="60" y="220"/>
                    <a:pt x="61" y="219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2" y="220"/>
                    <a:pt x="62" y="220"/>
                    <a:pt x="63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63" y="221"/>
                    <a:pt x="63" y="221"/>
                    <a:pt x="63" y="221"/>
                  </a:cubicBezTo>
                  <a:cubicBezTo>
                    <a:pt x="63" y="221"/>
                    <a:pt x="63" y="221"/>
                    <a:pt x="63" y="221"/>
                  </a:cubicBezTo>
                  <a:cubicBezTo>
                    <a:pt x="64" y="221"/>
                    <a:pt x="64" y="221"/>
                    <a:pt x="64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6" y="222"/>
                    <a:pt x="66" y="223"/>
                    <a:pt x="66" y="223"/>
                  </a:cubicBezTo>
                  <a:cubicBezTo>
                    <a:pt x="67" y="223"/>
                    <a:pt x="67" y="223"/>
                    <a:pt x="67" y="223"/>
                  </a:cubicBezTo>
                  <a:cubicBezTo>
                    <a:pt x="67" y="223"/>
                    <a:pt x="67" y="223"/>
                    <a:pt x="67" y="223"/>
                  </a:cubicBezTo>
                  <a:cubicBezTo>
                    <a:pt x="68" y="223"/>
                    <a:pt x="68" y="223"/>
                    <a:pt x="68" y="223"/>
                  </a:cubicBezTo>
                  <a:cubicBezTo>
                    <a:pt x="68" y="223"/>
                    <a:pt x="68" y="223"/>
                    <a:pt x="68" y="223"/>
                  </a:cubicBezTo>
                  <a:cubicBezTo>
                    <a:pt x="68" y="223"/>
                    <a:pt x="68" y="223"/>
                    <a:pt x="68" y="223"/>
                  </a:cubicBezTo>
                  <a:cubicBezTo>
                    <a:pt x="69" y="223"/>
                    <a:pt x="69" y="223"/>
                    <a:pt x="69" y="223"/>
                  </a:cubicBezTo>
                  <a:cubicBezTo>
                    <a:pt x="69" y="223"/>
                    <a:pt x="69" y="223"/>
                    <a:pt x="69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1" y="223"/>
                    <a:pt x="71" y="223"/>
                    <a:pt x="71" y="223"/>
                  </a:cubicBezTo>
                  <a:cubicBezTo>
                    <a:pt x="71" y="223"/>
                    <a:pt x="71" y="223"/>
                    <a:pt x="71" y="223"/>
                  </a:cubicBezTo>
                  <a:cubicBezTo>
                    <a:pt x="71" y="224"/>
                    <a:pt x="72" y="224"/>
                    <a:pt x="72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74" y="225"/>
                    <a:pt x="75" y="225"/>
                    <a:pt x="75" y="226"/>
                  </a:cubicBezTo>
                  <a:cubicBezTo>
                    <a:pt x="75" y="226"/>
                    <a:pt x="75" y="226"/>
                    <a:pt x="75" y="226"/>
                  </a:cubicBezTo>
                  <a:cubicBezTo>
                    <a:pt x="75" y="225"/>
                    <a:pt x="75" y="225"/>
                    <a:pt x="75" y="225"/>
                  </a:cubicBezTo>
                  <a:cubicBezTo>
                    <a:pt x="74" y="225"/>
                    <a:pt x="74" y="224"/>
                    <a:pt x="74" y="224"/>
                  </a:cubicBezTo>
                  <a:cubicBezTo>
                    <a:pt x="74" y="224"/>
                    <a:pt x="74" y="224"/>
                    <a:pt x="74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23"/>
                    <a:pt x="73" y="223"/>
                    <a:pt x="73" y="223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72" y="223"/>
                    <a:pt x="72" y="223"/>
                    <a:pt x="72" y="223"/>
                  </a:cubicBezTo>
                  <a:cubicBezTo>
                    <a:pt x="71" y="222"/>
                    <a:pt x="71" y="222"/>
                    <a:pt x="71" y="222"/>
                  </a:cubicBezTo>
                  <a:cubicBezTo>
                    <a:pt x="71" y="222"/>
                    <a:pt x="71" y="222"/>
                    <a:pt x="71" y="222"/>
                  </a:cubicBezTo>
                  <a:cubicBezTo>
                    <a:pt x="70" y="221"/>
                    <a:pt x="70" y="221"/>
                    <a:pt x="70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68" y="221"/>
                    <a:pt x="69" y="221"/>
                    <a:pt x="68" y="222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221"/>
                    <a:pt x="67" y="221"/>
                    <a:pt x="67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64" y="219"/>
                    <a:pt x="64" y="219"/>
                    <a:pt x="64" y="219"/>
                  </a:cubicBezTo>
                  <a:cubicBezTo>
                    <a:pt x="64" y="219"/>
                    <a:pt x="64" y="219"/>
                    <a:pt x="64" y="219"/>
                  </a:cubicBezTo>
                  <a:cubicBezTo>
                    <a:pt x="65" y="218"/>
                    <a:pt x="64" y="218"/>
                    <a:pt x="65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5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5" y="216"/>
                    <a:pt x="65" y="216"/>
                    <a:pt x="65" y="216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3" y="217"/>
                    <a:pt x="63" y="217"/>
                    <a:pt x="63" y="217"/>
                  </a:cubicBezTo>
                  <a:cubicBezTo>
                    <a:pt x="63" y="217"/>
                    <a:pt x="63" y="217"/>
                    <a:pt x="63" y="217"/>
                  </a:cubicBezTo>
                  <a:cubicBezTo>
                    <a:pt x="62" y="217"/>
                    <a:pt x="62" y="217"/>
                    <a:pt x="62" y="217"/>
                  </a:cubicBezTo>
                  <a:cubicBezTo>
                    <a:pt x="62" y="216"/>
                    <a:pt x="62" y="216"/>
                    <a:pt x="62" y="216"/>
                  </a:cubicBezTo>
                  <a:cubicBezTo>
                    <a:pt x="62" y="216"/>
                    <a:pt x="62" y="216"/>
                    <a:pt x="61" y="215"/>
                  </a:cubicBezTo>
                  <a:cubicBezTo>
                    <a:pt x="61" y="215"/>
                    <a:pt x="61" y="215"/>
                    <a:pt x="61" y="215"/>
                  </a:cubicBezTo>
                  <a:cubicBezTo>
                    <a:pt x="61" y="215"/>
                    <a:pt x="61" y="215"/>
                    <a:pt x="61" y="215"/>
                  </a:cubicBezTo>
                  <a:cubicBezTo>
                    <a:pt x="61" y="214"/>
                    <a:pt x="61" y="214"/>
                    <a:pt x="61" y="214"/>
                  </a:cubicBezTo>
                  <a:cubicBezTo>
                    <a:pt x="60" y="214"/>
                    <a:pt x="60" y="214"/>
                    <a:pt x="60" y="214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60" y="212"/>
                    <a:pt x="60" y="212"/>
                    <a:pt x="60" y="211"/>
                  </a:cubicBezTo>
                  <a:cubicBezTo>
                    <a:pt x="60" y="212"/>
                    <a:pt x="60" y="212"/>
                    <a:pt x="60" y="212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0" y="210"/>
                    <a:pt x="60" y="210"/>
                    <a:pt x="60" y="210"/>
                  </a:cubicBezTo>
                  <a:cubicBezTo>
                    <a:pt x="60" y="210"/>
                    <a:pt x="60" y="210"/>
                    <a:pt x="60" y="210"/>
                  </a:cubicBezTo>
                  <a:cubicBezTo>
                    <a:pt x="60" y="209"/>
                    <a:pt x="60" y="209"/>
                    <a:pt x="60" y="209"/>
                  </a:cubicBezTo>
                  <a:cubicBezTo>
                    <a:pt x="60" y="209"/>
                    <a:pt x="60" y="209"/>
                    <a:pt x="60" y="209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9"/>
                    <a:pt x="60" y="209"/>
                    <a:pt x="60" y="209"/>
                  </a:cubicBezTo>
                  <a:cubicBezTo>
                    <a:pt x="59" y="208"/>
                    <a:pt x="59" y="208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2"/>
                    <a:pt x="56" y="202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0"/>
                    <a:pt x="56" y="200"/>
                    <a:pt x="56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6" y="200"/>
                    <a:pt x="56" y="200"/>
                    <a:pt x="56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5" y="198"/>
                    <a:pt x="55" y="198"/>
                    <a:pt x="55" y="198"/>
                  </a:cubicBezTo>
                  <a:cubicBezTo>
                    <a:pt x="55" y="199"/>
                    <a:pt x="55" y="199"/>
                    <a:pt x="54" y="199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3" y="196"/>
                    <a:pt x="53" y="196"/>
                    <a:pt x="53" y="196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55" y="196"/>
                    <a:pt x="55" y="196"/>
                    <a:pt x="55" y="196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4" y="194"/>
                    <a:pt x="54" y="194"/>
                    <a:pt x="54" y="193"/>
                  </a:cubicBezTo>
                  <a:cubicBezTo>
                    <a:pt x="54" y="193"/>
                    <a:pt x="54" y="193"/>
                    <a:pt x="54" y="193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4" y="191"/>
                    <a:pt x="54" y="192"/>
                    <a:pt x="54" y="191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53" y="191"/>
                    <a:pt x="53" y="191"/>
                    <a:pt x="52" y="191"/>
                  </a:cubicBezTo>
                  <a:cubicBezTo>
                    <a:pt x="51" y="192"/>
                    <a:pt x="51" y="192"/>
                    <a:pt x="51" y="192"/>
                  </a:cubicBezTo>
                  <a:cubicBezTo>
                    <a:pt x="51" y="191"/>
                    <a:pt x="51" y="191"/>
                    <a:pt x="51" y="191"/>
                  </a:cubicBezTo>
                  <a:cubicBezTo>
                    <a:pt x="50" y="192"/>
                    <a:pt x="50" y="192"/>
                    <a:pt x="50" y="192"/>
                  </a:cubicBezTo>
                  <a:cubicBezTo>
                    <a:pt x="50" y="192"/>
                    <a:pt x="50" y="192"/>
                    <a:pt x="50" y="192"/>
                  </a:cubicBezTo>
                  <a:cubicBezTo>
                    <a:pt x="50" y="192"/>
                    <a:pt x="50" y="192"/>
                    <a:pt x="49" y="192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50" y="191"/>
                    <a:pt x="50" y="191"/>
                    <a:pt x="50" y="191"/>
                  </a:cubicBezTo>
                  <a:cubicBezTo>
                    <a:pt x="50" y="191"/>
                    <a:pt x="50" y="191"/>
                    <a:pt x="50" y="191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48" y="188"/>
                    <a:pt x="47" y="188"/>
                    <a:pt x="47" y="188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4" y="184"/>
                    <a:pt x="44" y="184"/>
                    <a:pt x="44" y="184"/>
                  </a:cubicBezTo>
                  <a:cubicBezTo>
                    <a:pt x="44" y="184"/>
                    <a:pt x="44" y="184"/>
                    <a:pt x="44" y="184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5" y="183"/>
                    <a:pt x="45" y="183"/>
                    <a:pt x="45" y="183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4" y="183"/>
                    <a:pt x="44" y="183"/>
                    <a:pt x="44" y="183"/>
                  </a:cubicBezTo>
                  <a:cubicBezTo>
                    <a:pt x="44" y="183"/>
                    <a:pt x="44" y="183"/>
                    <a:pt x="44" y="183"/>
                  </a:cubicBezTo>
                  <a:cubicBezTo>
                    <a:pt x="43" y="183"/>
                    <a:pt x="43" y="183"/>
                    <a:pt x="43" y="183"/>
                  </a:cubicBezTo>
                  <a:cubicBezTo>
                    <a:pt x="44" y="183"/>
                    <a:pt x="43" y="184"/>
                    <a:pt x="43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3"/>
                    <a:pt x="42" y="183"/>
                    <a:pt x="42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4"/>
                    <a:pt x="42" y="184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84"/>
                    <a:pt x="40" y="184"/>
                    <a:pt x="40" y="185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7" y="180"/>
                    <a:pt x="37" y="180"/>
                    <a:pt x="37" y="180"/>
                  </a:cubicBezTo>
                  <a:cubicBezTo>
                    <a:pt x="37" y="180"/>
                    <a:pt x="37" y="180"/>
                    <a:pt x="37" y="180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6" y="178"/>
                    <a:pt x="36" y="178"/>
                    <a:pt x="36" y="178"/>
                  </a:cubicBezTo>
                  <a:cubicBezTo>
                    <a:pt x="37" y="178"/>
                    <a:pt x="37" y="178"/>
                    <a:pt x="37" y="178"/>
                  </a:cubicBezTo>
                  <a:cubicBezTo>
                    <a:pt x="37" y="178"/>
                    <a:pt x="37" y="178"/>
                    <a:pt x="37" y="178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8" y="178"/>
                    <a:pt x="38" y="178"/>
                    <a:pt x="38" y="178"/>
                  </a:cubicBezTo>
                  <a:cubicBezTo>
                    <a:pt x="38" y="178"/>
                    <a:pt x="37" y="177"/>
                    <a:pt x="37" y="177"/>
                  </a:cubicBezTo>
                  <a:cubicBezTo>
                    <a:pt x="37" y="177"/>
                    <a:pt x="37" y="177"/>
                    <a:pt x="37" y="177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6" y="175"/>
                    <a:pt x="36" y="175"/>
                    <a:pt x="36" y="175"/>
                  </a:cubicBezTo>
                  <a:cubicBezTo>
                    <a:pt x="36" y="175"/>
                    <a:pt x="36" y="175"/>
                    <a:pt x="36" y="175"/>
                  </a:cubicBezTo>
                  <a:cubicBezTo>
                    <a:pt x="35" y="175"/>
                    <a:pt x="36" y="176"/>
                    <a:pt x="35" y="175"/>
                  </a:cubicBezTo>
                  <a:cubicBezTo>
                    <a:pt x="35" y="175"/>
                    <a:pt x="35" y="175"/>
                    <a:pt x="34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1"/>
                    <a:pt x="33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6" y="171"/>
                    <a:pt x="36" y="171"/>
                    <a:pt x="37" y="171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4" y="168"/>
                    <a:pt x="34" y="168"/>
                    <a:pt x="34" y="167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2" y="165"/>
                    <a:pt x="31" y="165"/>
                  </a:cubicBezTo>
                  <a:cubicBezTo>
                    <a:pt x="31" y="164"/>
                    <a:pt x="30" y="164"/>
                    <a:pt x="30" y="164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29" y="163"/>
                    <a:pt x="29" y="163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57"/>
                    <a:pt x="27" y="157"/>
                    <a:pt x="28" y="157"/>
                  </a:cubicBezTo>
                  <a:cubicBezTo>
                    <a:pt x="27" y="156"/>
                    <a:pt x="27" y="156"/>
                    <a:pt x="27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8" y="153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4" y="152"/>
                    <a:pt x="24" y="151"/>
                    <a:pt x="23" y="151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150"/>
                    <a:pt x="23" y="150"/>
                    <a:pt x="23" y="150"/>
                  </a:cubicBezTo>
                  <a:cubicBezTo>
                    <a:pt x="23" y="149"/>
                    <a:pt x="23" y="149"/>
                    <a:pt x="23" y="149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2" y="148"/>
                    <a:pt x="22" y="148"/>
                    <a:pt x="22" y="148"/>
                  </a:cubicBezTo>
                  <a:cubicBezTo>
                    <a:pt x="22" y="148"/>
                    <a:pt x="22" y="148"/>
                    <a:pt x="22" y="148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0" y="147"/>
                    <a:pt x="20" y="147"/>
                    <a:pt x="20" y="147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1" y="146"/>
                    <a:pt x="21" y="146"/>
                    <a:pt x="21" y="146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1" y="143"/>
                    <a:pt x="21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3"/>
                    <a:pt x="18" y="143"/>
                    <a:pt x="18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1"/>
                    <a:pt x="14" y="142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0"/>
                    <a:pt x="13" y="140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12" y="136"/>
                    <a:pt x="12" y="136"/>
                    <a:pt x="12" y="135"/>
                  </a:cubicBezTo>
                  <a:cubicBezTo>
                    <a:pt x="12" y="135"/>
                    <a:pt x="11" y="135"/>
                    <a:pt x="11" y="135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0" y="133"/>
                    <a:pt x="10" y="133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0" y="131"/>
                    <a:pt x="11" y="131"/>
                    <a:pt x="11" y="130"/>
                  </a:cubicBezTo>
                  <a:cubicBezTo>
                    <a:pt x="11" y="130"/>
                    <a:pt x="11" y="130"/>
                    <a:pt x="11" y="129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1"/>
                    <a:pt x="11" y="121"/>
                    <a:pt x="10" y="121"/>
                  </a:cubicBezTo>
                  <a:cubicBezTo>
                    <a:pt x="10" y="121"/>
                    <a:pt x="9" y="120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4" y="115"/>
                    <a:pt x="14" y="115"/>
                    <a:pt x="14" y="116"/>
                  </a:cubicBezTo>
                  <a:cubicBezTo>
                    <a:pt x="14" y="116"/>
                    <a:pt x="14" y="116"/>
                    <a:pt x="15" y="116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5" y="123"/>
                    <a:pt x="15" y="123"/>
                    <a:pt x="15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16" y="123"/>
                    <a:pt x="17" y="123"/>
                    <a:pt x="17" y="123"/>
                  </a:cubicBezTo>
                  <a:cubicBezTo>
                    <a:pt x="17" y="124"/>
                    <a:pt x="17" y="124"/>
                    <a:pt x="17" y="124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8" y="125"/>
                    <a:pt x="18" y="124"/>
                    <a:pt x="19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21" y="126"/>
                    <a:pt x="21" y="126"/>
                    <a:pt x="22" y="127"/>
                  </a:cubicBezTo>
                  <a:cubicBezTo>
                    <a:pt x="21" y="127"/>
                    <a:pt x="21" y="127"/>
                    <a:pt x="21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3" y="128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6"/>
                    <a:pt x="23" y="126"/>
                    <a:pt x="23" y="126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8"/>
                    <a:pt x="31" y="128"/>
                    <a:pt x="31" y="128"/>
                  </a:cubicBezTo>
                  <a:cubicBezTo>
                    <a:pt x="31" y="128"/>
                    <a:pt x="31" y="128"/>
                    <a:pt x="31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4" y="128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5" y="129"/>
                    <a:pt x="35" y="129"/>
                    <a:pt x="35" y="129"/>
                  </a:cubicBezTo>
                  <a:cubicBezTo>
                    <a:pt x="36" y="129"/>
                    <a:pt x="36" y="129"/>
                    <a:pt x="36" y="129"/>
                  </a:cubicBezTo>
                  <a:cubicBezTo>
                    <a:pt x="36" y="129"/>
                    <a:pt x="36" y="129"/>
                    <a:pt x="36" y="129"/>
                  </a:cubicBezTo>
                  <a:cubicBezTo>
                    <a:pt x="37" y="129"/>
                    <a:pt x="37" y="129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8" y="132"/>
                    <a:pt x="38" y="132"/>
                    <a:pt x="38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1" y="134"/>
                    <a:pt x="41" y="134"/>
                    <a:pt x="40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5" y="136"/>
                    <a:pt x="45" y="136"/>
                    <a:pt x="45" y="136"/>
                  </a:cubicBezTo>
                  <a:cubicBezTo>
                    <a:pt x="45" y="136"/>
                    <a:pt x="45" y="136"/>
                    <a:pt x="45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7" y="136"/>
                    <a:pt x="48" y="137"/>
                    <a:pt x="49" y="136"/>
                  </a:cubicBezTo>
                  <a:cubicBezTo>
                    <a:pt x="49" y="136"/>
                    <a:pt x="49" y="136"/>
                    <a:pt x="49" y="136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8" y="134"/>
                    <a:pt x="48" y="134"/>
                    <a:pt x="48" y="134"/>
                  </a:cubicBezTo>
                  <a:cubicBezTo>
                    <a:pt x="49" y="133"/>
                    <a:pt x="49" y="133"/>
                    <a:pt x="49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51" y="133"/>
                    <a:pt x="51" y="133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1" y="131"/>
                    <a:pt x="51" y="131"/>
                    <a:pt x="51" y="131"/>
                  </a:cubicBezTo>
                  <a:cubicBezTo>
                    <a:pt x="52" y="131"/>
                    <a:pt x="52" y="131"/>
                    <a:pt x="52" y="131"/>
                  </a:cubicBezTo>
                  <a:cubicBezTo>
                    <a:pt x="52" y="132"/>
                    <a:pt x="52" y="132"/>
                    <a:pt x="52" y="132"/>
                  </a:cubicBezTo>
                  <a:cubicBezTo>
                    <a:pt x="52" y="132"/>
                    <a:pt x="52" y="132"/>
                    <a:pt x="52" y="132"/>
                  </a:cubicBezTo>
                  <a:cubicBezTo>
                    <a:pt x="53" y="132"/>
                    <a:pt x="53" y="132"/>
                    <a:pt x="53" y="133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5" y="132"/>
                    <a:pt x="55" y="132"/>
                    <a:pt x="55" y="132"/>
                  </a:cubicBezTo>
                  <a:cubicBezTo>
                    <a:pt x="55" y="131"/>
                    <a:pt x="55" y="130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6" y="131"/>
                    <a:pt x="57" y="131"/>
                    <a:pt x="57" y="131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8" y="131"/>
                    <a:pt x="58" y="131"/>
                    <a:pt x="58" y="131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60" y="131"/>
                    <a:pt x="60" y="131"/>
                    <a:pt x="61" y="130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3" y="131"/>
                    <a:pt x="63" y="131"/>
                    <a:pt x="64" y="130"/>
                  </a:cubicBezTo>
                  <a:cubicBezTo>
                    <a:pt x="64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66" y="131"/>
                    <a:pt x="66" y="131"/>
                    <a:pt x="67" y="131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4" y="135"/>
                    <a:pt x="64" y="135"/>
                    <a:pt x="64" y="135"/>
                  </a:cubicBezTo>
                  <a:cubicBezTo>
                    <a:pt x="64" y="135"/>
                    <a:pt x="64" y="135"/>
                    <a:pt x="64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0" y="138"/>
                    <a:pt x="60" y="139"/>
                    <a:pt x="59" y="139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9" y="140"/>
                    <a:pt x="59" y="140"/>
                    <a:pt x="59" y="140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58" y="140"/>
                    <a:pt x="58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6" y="140"/>
                    <a:pt x="55" y="140"/>
                    <a:pt x="55" y="140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54" y="140"/>
                    <a:pt x="54" y="140"/>
                    <a:pt x="54" y="140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2" y="140"/>
                    <a:pt x="53" y="140"/>
                    <a:pt x="52" y="139"/>
                  </a:cubicBezTo>
                  <a:cubicBezTo>
                    <a:pt x="51" y="140"/>
                    <a:pt x="51" y="140"/>
                    <a:pt x="51" y="140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1" y="139"/>
                    <a:pt x="50" y="139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7" y="139"/>
                    <a:pt x="47" y="139"/>
                    <a:pt x="47" y="139"/>
                  </a:cubicBezTo>
                  <a:cubicBezTo>
                    <a:pt x="47" y="139"/>
                    <a:pt x="47" y="139"/>
                    <a:pt x="47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2" y="138"/>
                    <a:pt x="42" y="138"/>
                    <a:pt x="42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39" y="139"/>
                    <a:pt x="39" y="139"/>
                    <a:pt x="39" y="139"/>
                  </a:cubicBezTo>
                  <a:cubicBezTo>
                    <a:pt x="39" y="139"/>
                    <a:pt x="38" y="139"/>
                    <a:pt x="38" y="139"/>
                  </a:cubicBezTo>
                  <a:cubicBezTo>
                    <a:pt x="37" y="138"/>
                    <a:pt x="37" y="138"/>
                    <a:pt x="37" y="138"/>
                  </a:cubicBezTo>
                  <a:cubicBezTo>
                    <a:pt x="37" y="138"/>
                    <a:pt x="37" y="138"/>
                    <a:pt x="37" y="138"/>
                  </a:cubicBezTo>
                  <a:cubicBezTo>
                    <a:pt x="37" y="138"/>
                    <a:pt x="38" y="139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1"/>
                    <a:pt x="41" y="141"/>
                    <a:pt x="41" y="141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5" y="141"/>
                    <a:pt x="44" y="141"/>
                    <a:pt x="45" y="141"/>
                  </a:cubicBezTo>
                  <a:cubicBezTo>
                    <a:pt x="46" y="141"/>
                    <a:pt x="46" y="141"/>
                    <a:pt x="46" y="141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3"/>
                    <a:pt x="45" y="142"/>
                    <a:pt x="44" y="143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1" y="147"/>
                    <a:pt x="51" y="147"/>
                    <a:pt x="51" y="147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3" y="148"/>
                    <a:pt x="53" y="148"/>
                    <a:pt x="53" y="148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5"/>
                    <a:pt x="53" y="145"/>
                    <a:pt x="53" y="145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56" y="147"/>
                    <a:pt x="56" y="147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7" y="148"/>
                    <a:pt x="57" y="148"/>
                    <a:pt x="57" y="149"/>
                  </a:cubicBezTo>
                  <a:cubicBezTo>
                    <a:pt x="57" y="148"/>
                    <a:pt x="57" y="148"/>
                    <a:pt x="57" y="148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5" y="149"/>
                    <a:pt x="55" y="150"/>
                    <a:pt x="55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6" y="150"/>
                    <a:pt x="56" y="150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7" y="152"/>
                    <a:pt x="57" y="153"/>
                    <a:pt x="58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9" y="152"/>
                    <a:pt x="59" y="152"/>
                    <a:pt x="59" y="152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60" y="154"/>
                    <a:pt x="60" y="154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0"/>
                    <a:pt x="63" y="160"/>
                    <a:pt x="63" y="160"/>
                  </a:cubicBezTo>
                  <a:cubicBezTo>
                    <a:pt x="63" y="160"/>
                    <a:pt x="63" y="160"/>
                    <a:pt x="63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1"/>
                    <a:pt x="65" y="161"/>
                    <a:pt x="65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7" y="161"/>
                    <a:pt x="67" y="161"/>
                    <a:pt x="67" y="161"/>
                  </a:cubicBezTo>
                  <a:cubicBezTo>
                    <a:pt x="67" y="161"/>
                    <a:pt x="67" y="161"/>
                    <a:pt x="67" y="161"/>
                  </a:cubicBezTo>
                  <a:cubicBezTo>
                    <a:pt x="68" y="161"/>
                    <a:pt x="68" y="161"/>
                    <a:pt x="68" y="161"/>
                  </a:cubicBezTo>
                  <a:cubicBezTo>
                    <a:pt x="68" y="161"/>
                    <a:pt x="68" y="161"/>
                    <a:pt x="68" y="161"/>
                  </a:cubicBezTo>
                  <a:cubicBezTo>
                    <a:pt x="68" y="161"/>
                    <a:pt x="68" y="161"/>
                    <a:pt x="68" y="161"/>
                  </a:cubicBezTo>
                  <a:cubicBezTo>
                    <a:pt x="69" y="161"/>
                    <a:pt x="69" y="161"/>
                    <a:pt x="70" y="160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3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2"/>
                    <a:pt x="74" y="162"/>
                    <a:pt x="74" y="162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7" y="161"/>
                    <a:pt x="77" y="161"/>
                    <a:pt x="77" y="161"/>
                  </a:cubicBezTo>
                  <a:cubicBezTo>
                    <a:pt x="77" y="161"/>
                    <a:pt x="78" y="161"/>
                    <a:pt x="78" y="161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1"/>
                    <a:pt x="81" y="161"/>
                    <a:pt x="81" y="161"/>
                  </a:cubicBezTo>
                  <a:cubicBezTo>
                    <a:pt x="81" y="161"/>
                    <a:pt x="81" y="161"/>
                    <a:pt x="81" y="161"/>
                  </a:cubicBezTo>
                  <a:cubicBezTo>
                    <a:pt x="81" y="161"/>
                    <a:pt x="80" y="160"/>
                    <a:pt x="80" y="160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0" y="158"/>
                    <a:pt x="80" y="158"/>
                    <a:pt x="80" y="158"/>
                  </a:cubicBezTo>
                  <a:cubicBezTo>
                    <a:pt x="80" y="158"/>
                    <a:pt x="80" y="158"/>
                    <a:pt x="80" y="158"/>
                  </a:cubicBezTo>
                  <a:cubicBezTo>
                    <a:pt x="81" y="157"/>
                    <a:pt x="81" y="157"/>
                    <a:pt x="82" y="157"/>
                  </a:cubicBezTo>
                  <a:cubicBezTo>
                    <a:pt x="81" y="157"/>
                    <a:pt x="81" y="157"/>
                    <a:pt x="81" y="157"/>
                  </a:cubicBezTo>
                  <a:cubicBezTo>
                    <a:pt x="81" y="157"/>
                    <a:pt x="81" y="157"/>
                    <a:pt x="81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6"/>
                    <a:pt x="80" y="156"/>
                    <a:pt x="80" y="156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9" y="157"/>
                    <a:pt x="79" y="156"/>
                    <a:pt x="78" y="156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8" y="154"/>
                    <a:pt x="78" y="154"/>
                    <a:pt x="78" y="154"/>
                  </a:cubicBezTo>
                  <a:cubicBezTo>
                    <a:pt x="78" y="153"/>
                    <a:pt x="78" y="153"/>
                    <a:pt x="78" y="153"/>
                  </a:cubicBezTo>
                  <a:cubicBezTo>
                    <a:pt x="79" y="153"/>
                    <a:pt x="79" y="153"/>
                    <a:pt x="79" y="153"/>
                  </a:cubicBezTo>
                  <a:cubicBezTo>
                    <a:pt x="78" y="153"/>
                    <a:pt x="78" y="153"/>
                    <a:pt x="78" y="153"/>
                  </a:cubicBezTo>
                  <a:cubicBezTo>
                    <a:pt x="79" y="153"/>
                    <a:pt x="79" y="153"/>
                    <a:pt x="79" y="153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0"/>
                    <a:pt x="82" y="15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8"/>
                    <a:pt x="88" y="148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2" y="148"/>
                    <a:pt x="91" y="147"/>
                    <a:pt x="92" y="147"/>
                  </a:cubicBezTo>
                  <a:cubicBezTo>
                    <a:pt x="92" y="148"/>
                    <a:pt x="92" y="148"/>
                    <a:pt x="92" y="148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5" y="147"/>
                    <a:pt x="95" y="147"/>
                    <a:pt x="95" y="147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5" y="147"/>
                    <a:pt x="95" y="147"/>
                    <a:pt x="95" y="147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7" y="148"/>
                    <a:pt x="97" y="148"/>
                    <a:pt x="97" y="148"/>
                  </a:cubicBezTo>
                  <a:cubicBezTo>
                    <a:pt x="98" y="147"/>
                    <a:pt x="98" y="148"/>
                    <a:pt x="99" y="147"/>
                  </a:cubicBezTo>
                  <a:cubicBezTo>
                    <a:pt x="99" y="147"/>
                    <a:pt x="99" y="147"/>
                    <a:pt x="99" y="147"/>
                  </a:cubicBezTo>
                  <a:cubicBezTo>
                    <a:pt x="99" y="147"/>
                    <a:pt x="99" y="147"/>
                    <a:pt x="99" y="147"/>
                  </a:cubicBezTo>
                  <a:cubicBezTo>
                    <a:pt x="99" y="148"/>
                    <a:pt x="99" y="148"/>
                    <a:pt x="99" y="148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8"/>
                    <a:pt x="102" y="147"/>
                    <a:pt x="102" y="148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8" y="152"/>
                    <a:pt x="108" y="152"/>
                    <a:pt x="108" y="151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0"/>
                    <a:pt x="114" y="150"/>
                    <a:pt x="114" y="150"/>
                  </a:cubicBezTo>
                  <a:cubicBezTo>
                    <a:pt x="114" y="150"/>
                    <a:pt x="114" y="150"/>
                    <a:pt x="114" y="150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6" y="146"/>
                    <a:pt x="116" y="146"/>
                    <a:pt x="116" y="146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7" y="145"/>
                    <a:pt x="117" y="145"/>
                    <a:pt x="117" y="145"/>
                  </a:cubicBezTo>
                  <a:cubicBezTo>
                    <a:pt x="117" y="145"/>
                    <a:pt x="117" y="145"/>
                    <a:pt x="117" y="145"/>
                  </a:cubicBezTo>
                  <a:cubicBezTo>
                    <a:pt x="117" y="144"/>
                    <a:pt x="118" y="144"/>
                    <a:pt x="118" y="144"/>
                  </a:cubicBezTo>
                  <a:cubicBezTo>
                    <a:pt x="118" y="144"/>
                    <a:pt x="119" y="144"/>
                    <a:pt x="119" y="144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2" y="145"/>
                    <a:pt x="122" y="145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7" y="152"/>
                    <a:pt x="117" y="152"/>
                    <a:pt x="117" y="152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6" y="153"/>
                    <a:pt x="116" y="153"/>
                    <a:pt x="115" y="154"/>
                  </a:cubicBezTo>
                  <a:cubicBezTo>
                    <a:pt x="115" y="154"/>
                    <a:pt x="115" y="154"/>
                    <a:pt x="115" y="154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6" y="155"/>
                    <a:pt x="116" y="155"/>
                    <a:pt x="116" y="155"/>
                  </a:cubicBezTo>
                  <a:cubicBezTo>
                    <a:pt x="116" y="155"/>
                    <a:pt x="116" y="155"/>
                    <a:pt x="116" y="155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8" y="157"/>
                    <a:pt x="118" y="157"/>
                    <a:pt x="118" y="157"/>
                  </a:cubicBezTo>
                  <a:cubicBezTo>
                    <a:pt x="118" y="157"/>
                    <a:pt x="118" y="157"/>
                    <a:pt x="118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8" y="158"/>
                    <a:pt x="118" y="158"/>
                    <a:pt x="118" y="158"/>
                  </a:cubicBezTo>
                  <a:cubicBezTo>
                    <a:pt x="117" y="158"/>
                    <a:pt x="117" y="158"/>
                    <a:pt x="117" y="158"/>
                  </a:cubicBezTo>
                  <a:cubicBezTo>
                    <a:pt x="117" y="158"/>
                    <a:pt x="117" y="158"/>
                    <a:pt x="117" y="158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59"/>
                    <a:pt x="116" y="160"/>
                    <a:pt x="117" y="160"/>
                  </a:cubicBezTo>
                  <a:cubicBezTo>
                    <a:pt x="118" y="160"/>
                    <a:pt x="118" y="160"/>
                    <a:pt x="118" y="160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9" y="160"/>
                    <a:pt x="119" y="160"/>
                    <a:pt x="119" y="160"/>
                  </a:cubicBezTo>
                  <a:cubicBezTo>
                    <a:pt x="119" y="160"/>
                    <a:pt x="119" y="160"/>
                    <a:pt x="119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2" y="161"/>
                    <a:pt x="122" y="161"/>
                  </a:cubicBezTo>
                  <a:cubicBezTo>
                    <a:pt x="123" y="162"/>
                    <a:pt x="123" y="162"/>
                    <a:pt x="123" y="162"/>
                  </a:cubicBezTo>
                  <a:cubicBezTo>
                    <a:pt x="123" y="162"/>
                    <a:pt x="123" y="162"/>
                    <a:pt x="124" y="162"/>
                  </a:cubicBezTo>
                  <a:cubicBezTo>
                    <a:pt x="124" y="162"/>
                    <a:pt x="124" y="162"/>
                    <a:pt x="124" y="162"/>
                  </a:cubicBezTo>
                  <a:cubicBezTo>
                    <a:pt x="124" y="162"/>
                    <a:pt x="124" y="162"/>
                    <a:pt x="124" y="162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5" y="161"/>
                    <a:pt x="125" y="161"/>
                    <a:pt x="125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59"/>
                    <a:pt x="125" y="159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4" y="158"/>
                    <a:pt x="124" y="158"/>
                    <a:pt x="124" y="158"/>
                  </a:cubicBezTo>
                  <a:cubicBezTo>
                    <a:pt x="124" y="158"/>
                    <a:pt x="124" y="158"/>
                    <a:pt x="124" y="158"/>
                  </a:cubicBezTo>
                  <a:cubicBezTo>
                    <a:pt x="124" y="158"/>
                    <a:pt x="124" y="158"/>
                    <a:pt x="124" y="158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3" y="158"/>
                    <a:pt x="123" y="158"/>
                    <a:pt x="123" y="158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1" y="155"/>
                    <a:pt x="121" y="155"/>
                    <a:pt x="121" y="154"/>
                  </a:cubicBezTo>
                  <a:cubicBezTo>
                    <a:pt x="121" y="154"/>
                    <a:pt x="121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5"/>
                    <a:pt x="126" y="155"/>
                    <a:pt x="126" y="155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8" y="155"/>
                    <a:pt x="129" y="154"/>
                    <a:pt x="129" y="153"/>
                  </a:cubicBezTo>
                  <a:cubicBezTo>
                    <a:pt x="130" y="153"/>
                    <a:pt x="130" y="153"/>
                    <a:pt x="130" y="153"/>
                  </a:cubicBezTo>
                  <a:cubicBezTo>
                    <a:pt x="130" y="153"/>
                    <a:pt x="130" y="153"/>
                    <a:pt x="130" y="153"/>
                  </a:cubicBezTo>
                  <a:cubicBezTo>
                    <a:pt x="130" y="153"/>
                    <a:pt x="130" y="153"/>
                    <a:pt x="130" y="153"/>
                  </a:cubicBezTo>
                  <a:cubicBezTo>
                    <a:pt x="129" y="152"/>
                    <a:pt x="129" y="152"/>
                    <a:pt x="129" y="152"/>
                  </a:cubicBezTo>
                  <a:cubicBezTo>
                    <a:pt x="130" y="152"/>
                    <a:pt x="130" y="151"/>
                    <a:pt x="130" y="151"/>
                  </a:cubicBezTo>
                  <a:cubicBezTo>
                    <a:pt x="130" y="151"/>
                    <a:pt x="130" y="151"/>
                    <a:pt x="130" y="151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0" y="149"/>
                    <a:pt x="130" y="149"/>
                    <a:pt x="130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2" y="147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6" y="144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39" y="144"/>
                    <a:pt x="139" y="144"/>
                    <a:pt x="139" y="144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0" y="145"/>
                    <a:pt x="140" y="145"/>
                    <a:pt x="140" y="145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144"/>
                    <a:pt x="144" y="144"/>
                    <a:pt x="145" y="144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7" y="144"/>
                    <a:pt x="147" y="144"/>
                    <a:pt x="147" y="144"/>
                  </a:cubicBezTo>
                  <a:cubicBezTo>
                    <a:pt x="147" y="145"/>
                    <a:pt x="147" y="145"/>
                    <a:pt x="147" y="145"/>
                  </a:cubicBezTo>
                  <a:cubicBezTo>
                    <a:pt x="147" y="144"/>
                    <a:pt x="147" y="144"/>
                    <a:pt x="147" y="144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50" y="145"/>
                    <a:pt x="150" y="145"/>
                    <a:pt x="150" y="145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50" y="145"/>
                    <a:pt x="150" y="145"/>
                    <a:pt x="150" y="145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2" y="147"/>
                    <a:pt x="152" y="147"/>
                    <a:pt x="152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5" y="148"/>
                    <a:pt x="155" y="148"/>
                    <a:pt x="155" y="148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55" y="148"/>
                    <a:pt x="155" y="148"/>
                    <a:pt x="155" y="148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56" y="148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48"/>
                    <a:pt x="158" y="148"/>
                    <a:pt x="158" y="148"/>
                  </a:cubicBezTo>
                  <a:cubicBezTo>
                    <a:pt x="158" y="148"/>
                    <a:pt x="158" y="148"/>
                    <a:pt x="158" y="148"/>
                  </a:cubicBezTo>
                  <a:cubicBezTo>
                    <a:pt x="159" y="149"/>
                    <a:pt x="159" y="149"/>
                    <a:pt x="159" y="149"/>
                  </a:cubicBezTo>
                  <a:cubicBezTo>
                    <a:pt x="158" y="150"/>
                    <a:pt x="158" y="150"/>
                    <a:pt x="158" y="150"/>
                  </a:cubicBezTo>
                  <a:cubicBezTo>
                    <a:pt x="158" y="150"/>
                    <a:pt x="158" y="150"/>
                    <a:pt x="158" y="150"/>
                  </a:cubicBezTo>
                  <a:cubicBezTo>
                    <a:pt x="158" y="150"/>
                    <a:pt x="158" y="150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8" y="151"/>
                    <a:pt x="158" y="151"/>
                    <a:pt x="158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9" y="152"/>
                    <a:pt x="159" y="152"/>
                    <a:pt x="159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4" y="153"/>
                    <a:pt x="164" y="153"/>
                    <a:pt x="164" y="153"/>
                  </a:cubicBezTo>
                  <a:cubicBezTo>
                    <a:pt x="164" y="152"/>
                    <a:pt x="164" y="152"/>
                    <a:pt x="164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6" y="151"/>
                    <a:pt x="166" y="151"/>
                    <a:pt x="166" y="151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6" y="151"/>
                    <a:pt x="166" y="151"/>
                    <a:pt x="166" y="151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66" y="146"/>
                    <a:pt x="166" y="146"/>
                    <a:pt x="166" y="146"/>
                  </a:cubicBezTo>
                  <a:cubicBezTo>
                    <a:pt x="166" y="146"/>
                    <a:pt x="166" y="146"/>
                    <a:pt x="166" y="146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4"/>
                  </a:cubicBezTo>
                  <a:cubicBezTo>
                    <a:pt x="167" y="144"/>
                    <a:pt x="167" y="144"/>
                    <a:pt x="167" y="144"/>
                  </a:cubicBezTo>
                  <a:cubicBezTo>
                    <a:pt x="167" y="144"/>
                    <a:pt x="167" y="144"/>
                    <a:pt x="167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68" y="143"/>
                    <a:pt x="168" y="143"/>
                    <a:pt x="168" y="143"/>
                  </a:cubicBezTo>
                  <a:cubicBezTo>
                    <a:pt x="168" y="143"/>
                    <a:pt x="168" y="143"/>
                    <a:pt x="168" y="143"/>
                  </a:cubicBezTo>
                  <a:cubicBezTo>
                    <a:pt x="168" y="142"/>
                    <a:pt x="168" y="142"/>
                    <a:pt x="168" y="142"/>
                  </a:cubicBezTo>
                  <a:cubicBezTo>
                    <a:pt x="169" y="142"/>
                    <a:pt x="169" y="142"/>
                    <a:pt x="169" y="142"/>
                  </a:cubicBezTo>
                  <a:cubicBezTo>
                    <a:pt x="169" y="142"/>
                    <a:pt x="169" y="142"/>
                    <a:pt x="169" y="142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0"/>
                  </a:cubicBezTo>
                  <a:cubicBezTo>
                    <a:pt x="171" y="140"/>
                    <a:pt x="171" y="140"/>
                    <a:pt x="171" y="140"/>
                  </a:cubicBezTo>
                  <a:cubicBezTo>
                    <a:pt x="171" y="140"/>
                    <a:pt x="171" y="140"/>
                    <a:pt x="171" y="140"/>
                  </a:cubicBezTo>
                  <a:cubicBezTo>
                    <a:pt x="172" y="140"/>
                    <a:pt x="172" y="140"/>
                    <a:pt x="172" y="140"/>
                  </a:cubicBezTo>
                  <a:cubicBezTo>
                    <a:pt x="172" y="140"/>
                    <a:pt x="172" y="140"/>
                    <a:pt x="172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41"/>
                    <a:pt x="175" y="141"/>
                    <a:pt x="175" y="141"/>
                  </a:cubicBezTo>
                  <a:cubicBezTo>
                    <a:pt x="175" y="141"/>
                    <a:pt x="175" y="141"/>
                    <a:pt x="175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6" y="142"/>
                    <a:pt x="176" y="142"/>
                    <a:pt x="176" y="142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2"/>
                    <a:pt x="177" y="142"/>
                    <a:pt x="177" y="141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9" y="141"/>
                    <a:pt x="179" y="141"/>
                    <a:pt x="179" y="141"/>
                  </a:cubicBezTo>
                  <a:cubicBezTo>
                    <a:pt x="179" y="141"/>
                    <a:pt x="180" y="141"/>
                    <a:pt x="180" y="141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8" y="143"/>
                    <a:pt x="178" y="143"/>
                    <a:pt x="178" y="143"/>
                  </a:cubicBezTo>
                  <a:cubicBezTo>
                    <a:pt x="178" y="143"/>
                    <a:pt x="178" y="144"/>
                    <a:pt x="17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6"/>
                    <a:pt x="178" y="146"/>
                    <a:pt x="178" y="146"/>
                  </a:cubicBezTo>
                  <a:cubicBezTo>
                    <a:pt x="178" y="146"/>
                    <a:pt x="178" y="146"/>
                    <a:pt x="178" y="146"/>
                  </a:cubicBezTo>
                  <a:cubicBezTo>
                    <a:pt x="178" y="147"/>
                    <a:pt x="178" y="147"/>
                    <a:pt x="177" y="148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7" y="148"/>
                    <a:pt x="177" y="148"/>
                    <a:pt x="177" y="148"/>
                  </a:cubicBezTo>
                  <a:cubicBezTo>
                    <a:pt x="177" y="149"/>
                    <a:pt x="177" y="149"/>
                    <a:pt x="177" y="150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7" y="151"/>
                    <a:pt x="177" y="151"/>
                    <a:pt x="177" y="151"/>
                  </a:cubicBezTo>
                  <a:cubicBezTo>
                    <a:pt x="177" y="151"/>
                    <a:pt x="177" y="151"/>
                    <a:pt x="177" y="151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9" y="151"/>
                    <a:pt x="179" y="151"/>
                    <a:pt x="179" y="151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4" y="149"/>
                    <a:pt x="184" y="148"/>
                    <a:pt x="184" y="148"/>
                  </a:cubicBezTo>
                  <a:cubicBezTo>
                    <a:pt x="184" y="148"/>
                    <a:pt x="184" y="148"/>
                    <a:pt x="184" y="148"/>
                  </a:cubicBezTo>
                  <a:cubicBezTo>
                    <a:pt x="184" y="148"/>
                    <a:pt x="184" y="148"/>
                    <a:pt x="184" y="148"/>
                  </a:cubicBezTo>
                  <a:cubicBezTo>
                    <a:pt x="184" y="147"/>
                    <a:pt x="184" y="147"/>
                    <a:pt x="185" y="147"/>
                  </a:cubicBezTo>
                  <a:cubicBezTo>
                    <a:pt x="184" y="147"/>
                    <a:pt x="184" y="147"/>
                    <a:pt x="184" y="147"/>
                  </a:cubicBezTo>
                  <a:cubicBezTo>
                    <a:pt x="185" y="146"/>
                    <a:pt x="186" y="145"/>
                    <a:pt x="185" y="144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85" y="144"/>
                    <a:pt x="185" y="143"/>
                    <a:pt x="185" y="143"/>
                  </a:cubicBezTo>
                  <a:cubicBezTo>
                    <a:pt x="185" y="143"/>
                    <a:pt x="185" y="143"/>
                    <a:pt x="185" y="143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5" y="142"/>
                    <a:pt x="185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7" y="139"/>
                    <a:pt x="187" y="139"/>
                    <a:pt x="187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88" y="138"/>
                    <a:pt x="188" y="137"/>
                    <a:pt x="189" y="137"/>
                  </a:cubicBezTo>
                  <a:cubicBezTo>
                    <a:pt x="189" y="137"/>
                    <a:pt x="189" y="137"/>
                    <a:pt x="189" y="137"/>
                  </a:cubicBezTo>
                  <a:cubicBezTo>
                    <a:pt x="189" y="137"/>
                    <a:pt x="189" y="137"/>
                    <a:pt x="189" y="137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90" y="135"/>
                    <a:pt x="190" y="135"/>
                    <a:pt x="190" y="135"/>
                  </a:cubicBezTo>
                  <a:cubicBezTo>
                    <a:pt x="190" y="135"/>
                    <a:pt x="190" y="135"/>
                    <a:pt x="190" y="135"/>
                  </a:cubicBezTo>
                  <a:cubicBezTo>
                    <a:pt x="191" y="135"/>
                    <a:pt x="191" y="135"/>
                    <a:pt x="191" y="135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191" y="140"/>
                    <a:pt x="191" y="140"/>
                    <a:pt x="191" y="140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190" y="141"/>
                    <a:pt x="190" y="141"/>
                    <a:pt x="190" y="141"/>
                  </a:cubicBezTo>
                  <a:cubicBezTo>
                    <a:pt x="190" y="141"/>
                    <a:pt x="190" y="141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7" y="144"/>
                    <a:pt x="187" y="145"/>
                    <a:pt x="187" y="145"/>
                  </a:cubicBezTo>
                  <a:cubicBezTo>
                    <a:pt x="187" y="145"/>
                    <a:pt x="187" y="145"/>
                    <a:pt x="187" y="145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86" y="147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8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4" y="150"/>
                    <a:pt x="184" y="150"/>
                    <a:pt x="184" y="150"/>
                  </a:cubicBezTo>
                  <a:cubicBezTo>
                    <a:pt x="184" y="150"/>
                    <a:pt x="184" y="150"/>
                    <a:pt x="184" y="150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81" y="151"/>
                    <a:pt x="181" y="151"/>
                    <a:pt x="181" y="151"/>
                  </a:cubicBezTo>
                  <a:cubicBezTo>
                    <a:pt x="181" y="151"/>
                    <a:pt x="181" y="151"/>
                    <a:pt x="181" y="151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53"/>
                    <a:pt x="181" y="153"/>
                    <a:pt x="181" y="153"/>
                  </a:cubicBezTo>
                  <a:cubicBezTo>
                    <a:pt x="181" y="153"/>
                    <a:pt x="180" y="153"/>
                    <a:pt x="180" y="153"/>
                  </a:cubicBezTo>
                  <a:cubicBezTo>
                    <a:pt x="180" y="153"/>
                    <a:pt x="180" y="153"/>
                    <a:pt x="180" y="153"/>
                  </a:cubicBezTo>
                  <a:cubicBezTo>
                    <a:pt x="180" y="153"/>
                    <a:pt x="180" y="153"/>
                    <a:pt x="180" y="153"/>
                  </a:cubicBezTo>
                  <a:cubicBezTo>
                    <a:pt x="180" y="153"/>
                    <a:pt x="180" y="153"/>
                    <a:pt x="180" y="153"/>
                  </a:cubicBezTo>
                  <a:cubicBezTo>
                    <a:pt x="179" y="154"/>
                    <a:pt x="179" y="154"/>
                    <a:pt x="179" y="154"/>
                  </a:cubicBezTo>
                  <a:cubicBezTo>
                    <a:pt x="179" y="154"/>
                    <a:pt x="179" y="154"/>
                    <a:pt x="179" y="154"/>
                  </a:cubicBezTo>
                  <a:cubicBezTo>
                    <a:pt x="179" y="155"/>
                    <a:pt x="179" y="155"/>
                    <a:pt x="179" y="155"/>
                  </a:cubicBezTo>
                  <a:cubicBezTo>
                    <a:pt x="179" y="155"/>
                    <a:pt x="179" y="155"/>
                    <a:pt x="179" y="155"/>
                  </a:cubicBezTo>
                  <a:cubicBezTo>
                    <a:pt x="178" y="155"/>
                    <a:pt x="178" y="155"/>
                    <a:pt x="178" y="155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8"/>
                    <a:pt x="177" y="158"/>
                    <a:pt x="177" y="158"/>
                  </a:cubicBezTo>
                  <a:cubicBezTo>
                    <a:pt x="177" y="158"/>
                    <a:pt x="177" y="158"/>
                    <a:pt x="177" y="158"/>
                  </a:cubicBezTo>
                  <a:cubicBezTo>
                    <a:pt x="177" y="158"/>
                    <a:pt x="177" y="158"/>
                    <a:pt x="176" y="158"/>
                  </a:cubicBezTo>
                  <a:cubicBezTo>
                    <a:pt x="176" y="158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61"/>
                    <a:pt x="177" y="161"/>
                    <a:pt x="177" y="160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9" y="161"/>
                    <a:pt x="179" y="161"/>
                    <a:pt x="179" y="161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3"/>
                    <a:pt x="179" y="163"/>
                    <a:pt x="179" y="163"/>
                  </a:cubicBezTo>
                  <a:cubicBezTo>
                    <a:pt x="179" y="163"/>
                    <a:pt x="179" y="163"/>
                    <a:pt x="179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7" y="164"/>
                    <a:pt x="177" y="164"/>
                    <a:pt x="177" y="164"/>
                  </a:cubicBezTo>
                  <a:cubicBezTo>
                    <a:pt x="177" y="164"/>
                    <a:pt x="177" y="164"/>
                    <a:pt x="177" y="164"/>
                  </a:cubicBezTo>
                  <a:cubicBezTo>
                    <a:pt x="176" y="164"/>
                    <a:pt x="176" y="164"/>
                    <a:pt x="176" y="164"/>
                  </a:cubicBezTo>
                  <a:cubicBezTo>
                    <a:pt x="177" y="164"/>
                    <a:pt x="177" y="164"/>
                    <a:pt x="177" y="164"/>
                  </a:cubicBezTo>
                  <a:cubicBezTo>
                    <a:pt x="176" y="164"/>
                    <a:pt x="176" y="164"/>
                    <a:pt x="176" y="164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7"/>
                    <a:pt x="175" y="167"/>
                    <a:pt x="175" y="167"/>
                  </a:cubicBezTo>
                  <a:cubicBezTo>
                    <a:pt x="175" y="167"/>
                    <a:pt x="175" y="167"/>
                    <a:pt x="174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4" y="171"/>
                    <a:pt x="173" y="171"/>
                    <a:pt x="173" y="171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4" y="174"/>
                    <a:pt x="174" y="174"/>
                    <a:pt x="174" y="174"/>
                  </a:cubicBezTo>
                  <a:cubicBezTo>
                    <a:pt x="174" y="174"/>
                    <a:pt x="174" y="174"/>
                    <a:pt x="174" y="174"/>
                  </a:cubicBezTo>
                  <a:cubicBezTo>
                    <a:pt x="175" y="173"/>
                    <a:pt x="175" y="173"/>
                    <a:pt x="175" y="173"/>
                  </a:cubicBezTo>
                  <a:cubicBezTo>
                    <a:pt x="175" y="173"/>
                    <a:pt x="175" y="173"/>
                    <a:pt x="175" y="173"/>
                  </a:cubicBezTo>
                  <a:cubicBezTo>
                    <a:pt x="175" y="174"/>
                    <a:pt x="175" y="174"/>
                    <a:pt x="175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5"/>
                  </a:cubicBezTo>
                  <a:cubicBezTo>
                    <a:pt x="177" y="175"/>
                    <a:pt x="177" y="175"/>
                    <a:pt x="177" y="175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1" y="176"/>
                    <a:pt x="181" y="176"/>
                    <a:pt x="181" y="176"/>
                  </a:cubicBezTo>
                  <a:cubicBezTo>
                    <a:pt x="181" y="176"/>
                    <a:pt x="181" y="176"/>
                    <a:pt x="181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83" y="176"/>
                    <a:pt x="183" y="176"/>
                    <a:pt x="183" y="176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4" y="176"/>
                    <a:pt x="184" y="176"/>
                    <a:pt x="184" y="176"/>
                  </a:cubicBezTo>
                  <a:cubicBezTo>
                    <a:pt x="184" y="177"/>
                    <a:pt x="184" y="177"/>
                    <a:pt x="184" y="177"/>
                  </a:cubicBezTo>
                  <a:cubicBezTo>
                    <a:pt x="184" y="177"/>
                    <a:pt x="184" y="177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6"/>
                    <a:pt x="186" y="177"/>
                    <a:pt x="187" y="176"/>
                  </a:cubicBezTo>
                  <a:cubicBezTo>
                    <a:pt x="188" y="177"/>
                    <a:pt x="188" y="177"/>
                    <a:pt x="188" y="177"/>
                  </a:cubicBezTo>
                  <a:cubicBezTo>
                    <a:pt x="188" y="177"/>
                    <a:pt x="188" y="177"/>
                    <a:pt x="188" y="177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7"/>
                    <a:pt x="190" y="177"/>
                    <a:pt x="190" y="177"/>
                  </a:cubicBezTo>
                  <a:cubicBezTo>
                    <a:pt x="191" y="177"/>
                    <a:pt x="191" y="177"/>
                    <a:pt x="191" y="177"/>
                  </a:cubicBezTo>
                  <a:cubicBezTo>
                    <a:pt x="192" y="178"/>
                    <a:pt x="192" y="178"/>
                    <a:pt x="192" y="178"/>
                  </a:cubicBezTo>
                  <a:cubicBezTo>
                    <a:pt x="192" y="178"/>
                    <a:pt x="192" y="178"/>
                    <a:pt x="192" y="178"/>
                  </a:cubicBezTo>
                  <a:cubicBezTo>
                    <a:pt x="193" y="179"/>
                    <a:pt x="193" y="179"/>
                    <a:pt x="193" y="179"/>
                  </a:cubicBezTo>
                  <a:cubicBezTo>
                    <a:pt x="193" y="179"/>
                    <a:pt x="193" y="179"/>
                    <a:pt x="193" y="179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78"/>
                    <a:pt x="194" y="178"/>
                    <a:pt x="194" y="178"/>
                  </a:cubicBezTo>
                  <a:cubicBezTo>
                    <a:pt x="195" y="178"/>
                    <a:pt x="194" y="178"/>
                    <a:pt x="195" y="178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196" y="177"/>
                    <a:pt x="196" y="177"/>
                    <a:pt x="197" y="177"/>
                  </a:cubicBezTo>
                  <a:cubicBezTo>
                    <a:pt x="197" y="176"/>
                    <a:pt x="198" y="175"/>
                    <a:pt x="198" y="175"/>
                  </a:cubicBezTo>
                  <a:cubicBezTo>
                    <a:pt x="198" y="175"/>
                    <a:pt x="198" y="175"/>
                    <a:pt x="198" y="175"/>
                  </a:cubicBezTo>
                  <a:cubicBezTo>
                    <a:pt x="199" y="175"/>
                    <a:pt x="199" y="175"/>
                    <a:pt x="199" y="175"/>
                  </a:cubicBezTo>
                  <a:cubicBezTo>
                    <a:pt x="199" y="175"/>
                    <a:pt x="199" y="175"/>
                    <a:pt x="199" y="175"/>
                  </a:cubicBezTo>
                  <a:cubicBezTo>
                    <a:pt x="200" y="175"/>
                    <a:pt x="200" y="175"/>
                    <a:pt x="200" y="174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1" y="174"/>
                    <a:pt x="201" y="174"/>
                    <a:pt x="201" y="174"/>
                  </a:cubicBezTo>
                  <a:cubicBezTo>
                    <a:pt x="201" y="174"/>
                    <a:pt x="201" y="174"/>
                    <a:pt x="201" y="174"/>
                  </a:cubicBezTo>
                  <a:cubicBezTo>
                    <a:pt x="201" y="173"/>
                    <a:pt x="201" y="173"/>
                    <a:pt x="201" y="173"/>
                  </a:cubicBezTo>
                  <a:cubicBezTo>
                    <a:pt x="201" y="173"/>
                    <a:pt x="201" y="173"/>
                    <a:pt x="201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6" y="174"/>
                    <a:pt x="206" y="174"/>
                    <a:pt x="206" y="174"/>
                  </a:cubicBezTo>
                  <a:cubicBezTo>
                    <a:pt x="206" y="174"/>
                    <a:pt x="206" y="174"/>
                    <a:pt x="206" y="174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7"/>
                    <a:pt x="206" y="177"/>
                    <a:pt x="206" y="177"/>
                  </a:cubicBezTo>
                  <a:cubicBezTo>
                    <a:pt x="206" y="177"/>
                    <a:pt x="206" y="177"/>
                    <a:pt x="206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6"/>
                    <a:pt x="205" y="176"/>
                    <a:pt x="205" y="176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8"/>
                    <a:pt x="205" y="178"/>
                    <a:pt x="205" y="178"/>
                  </a:cubicBezTo>
                  <a:cubicBezTo>
                    <a:pt x="205" y="178"/>
                    <a:pt x="205" y="178"/>
                    <a:pt x="205" y="178"/>
                  </a:cubicBezTo>
                  <a:cubicBezTo>
                    <a:pt x="204" y="179"/>
                    <a:pt x="204" y="179"/>
                    <a:pt x="204" y="179"/>
                  </a:cubicBezTo>
                  <a:cubicBezTo>
                    <a:pt x="204" y="179"/>
                    <a:pt x="204" y="179"/>
                    <a:pt x="204" y="179"/>
                  </a:cubicBezTo>
                  <a:cubicBezTo>
                    <a:pt x="204" y="179"/>
                    <a:pt x="204" y="179"/>
                    <a:pt x="204" y="179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3" y="180"/>
                    <a:pt x="203" y="180"/>
                    <a:pt x="203" y="180"/>
                  </a:cubicBezTo>
                  <a:cubicBezTo>
                    <a:pt x="203" y="181"/>
                    <a:pt x="203" y="181"/>
                    <a:pt x="203" y="181"/>
                  </a:cubicBezTo>
                  <a:cubicBezTo>
                    <a:pt x="203" y="181"/>
                    <a:pt x="203" y="181"/>
                    <a:pt x="203" y="181"/>
                  </a:cubicBezTo>
                  <a:cubicBezTo>
                    <a:pt x="203" y="181"/>
                    <a:pt x="203" y="181"/>
                    <a:pt x="203" y="181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2" y="183"/>
                    <a:pt x="202" y="183"/>
                    <a:pt x="202" y="183"/>
                  </a:cubicBezTo>
                  <a:cubicBezTo>
                    <a:pt x="202" y="183"/>
                    <a:pt x="202" y="183"/>
                    <a:pt x="202" y="183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9" y="188"/>
                    <a:pt x="199" y="188"/>
                    <a:pt x="199" y="18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5" y="191"/>
                    <a:pt x="195" y="191"/>
                    <a:pt x="195" y="191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4" y="192"/>
                    <a:pt x="194" y="193"/>
                    <a:pt x="194" y="193"/>
                  </a:cubicBezTo>
                  <a:cubicBezTo>
                    <a:pt x="194" y="193"/>
                    <a:pt x="194" y="193"/>
                    <a:pt x="194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4"/>
                    <a:pt x="193" y="194"/>
                    <a:pt x="193" y="194"/>
                  </a:cubicBezTo>
                  <a:cubicBezTo>
                    <a:pt x="192" y="194"/>
                    <a:pt x="192" y="194"/>
                    <a:pt x="192" y="194"/>
                  </a:cubicBezTo>
                  <a:cubicBezTo>
                    <a:pt x="192" y="194"/>
                    <a:pt x="192" y="194"/>
                    <a:pt x="192" y="194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3" y="194"/>
                    <a:pt x="193" y="194"/>
                    <a:pt x="193" y="194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194" y="195"/>
                    <a:pt x="194" y="195"/>
                    <a:pt x="194" y="195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5" y="196"/>
                    <a:pt x="196" y="198"/>
                    <a:pt x="195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3" y="198"/>
                    <a:pt x="193" y="198"/>
                    <a:pt x="192" y="198"/>
                  </a:cubicBezTo>
                  <a:cubicBezTo>
                    <a:pt x="192" y="198"/>
                    <a:pt x="192" y="198"/>
                    <a:pt x="191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194" y="201"/>
                    <a:pt x="194" y="201"/>
                    <a:pt x="194" y="201"/>
                  </a:cubicBezTo>
                  <a:cubicBezTo>
                    <a:pt x="193" y="201"/>
                    <a:pt x="193" y="201"/>
                    <a:pt x="193" y="201"/>
                  </a:cubicBezTo>
                  <a:cubicBezTo>
                    <a:pt x="193" y="201"/>
                    <a:pt x="193" y="201"/>
                    <a:pt x="193" y="201"/>
                  </a:cubicBezTo>
                  <a:cubicBezTo>
                    <a:pt x="193" y="201"/>
                    <a:pt x="193" y="201"/>
                    <a:pt x="193" y="201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3"/>
                    <a:pt x="193" y="203"/>
                    <a:pt x="193" y="203"/>
                  </a:cubicBezTo>
                  <a:cubicBezTo>
                    <a:pt x="193" y="203"/>
                    <a:pt x="193" y="203"/>
                    <a:pt x="193" y="203"/>
                  </a:cubicBezTo>
                  <a:cubicBezTo>
                    <a:pt x="194" y="203"/>
                    <a:pt x="194" y="203"/>
                    <a:pt x="194" y="203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2" y="206"/>
                    <a:pt x="192" y="206"/>
                    <a:pt x="192" y="206"/>
                  </a:cubicBezTo>
                  <a:cubicBezTo>
                    <a:pt x="193" y="207"/>
                    <a:pt x="193" y="207"/>
                    <a:pt x="193" y="207"/>
                  </a:cubicBezTo>
                  <a:cubicBezTo>
                    <a:pt x="194" y="207"/>
                    <a:pt x="194" y="207"/>
                    <a:pt x="194" y="207"/>
                  </a:cubicBezTo>
                  <a:cubicBezTo>
                    <a:pt x="194" y="207"/>
                    <a:pt x="194" y="207"/>
                    <a:pt x="194" y="207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5" y="208"/>
                    <a:pt x="195" y="208"/>
                    <a:pt x="195" y="208"/>
                  </a:cubicBezTo>
                  <a:cubicBezTo>
                    <a:pt x="195" y="208"/>
                    <a:pt x="195" y="208"/>
                    <a:pt x="195" y="208"/>
                  </a:cubicBezTo>
                  <a:cubicBezTo>
                    <a:pt x="195" y="209"/>
                    <a:pt x="195" y="209"/>
                    <a:pt x="196" y="209"/>
                  </a:cubicBezTo>
                  <a:cubicBezTo>
                    <a:pt x="196" y="209"/>
                    <a:pt x="196" y="209"/>
                    <a:pt x="196" y="209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6" y="210"/>
                    <a:pt x="196" y="210"/>
                    <a:pt x="196" y="210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7" y="211"/>
                    <a:pt x="197" y="211"/>
                    <a:pt x="197" y="211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2"/>
                    <a:pt x="198" y="212"/>
                    <a:pt x="198" y="212"/>
                  </a:cubicBezTo>
                  <a:cubicBezTo>
                    <a:pt x="198" y="212"/>
                    <a:pt x="198" y="212"/>
                    <a:pt x="198" y="212"/>
                  </a:cubicBezTo>
                  <a:cubicBezTo>
                    <a:pt x="198" y="213"/>
                    <a:pt x="198" y="213"/>
                    <a:pt x="198" y="213"/>
                  </a:cubicBezTo>
                  <a:cubicBezTo>
                    <a:pt x="198" y="213"/>
                    <a:pt x="198" y="213"/>
                    <a:pt x="198" y="213"/>
                  </a:cubicBezTo>
                  <a:cubicBezTo>
                    <a:pt x="199" y="213"/>
                    <a:pt x="199" y="213"/>
                    <a:pt x="199" y="213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200" y="215"/>
                    <a:pt x="200" y="215"/>
                    <a:pt x="200" y="215"/>
                  </a:cubicBezTo>
                  <a:cubicBezTo>
                    <a:pt x="200" y="216"/>
                    <a:pt x="201" y="216"/>
                    <a:pt x="200" y="217"/>
                  </a:cubicBezTo>
                  <a:cubicBezTo>
                    <a:pt x="200" y="217"/>
                    <a:pt x="200" y="217"/>
                    <a:pt x="200" y="217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199" y="218"/>
                    <a:pt x="199" y="218"/>
                    <a:pt x="199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199" y="219"/>
                    <a:pt x="199" y="219"/>
                    <a:pt x="199" y="219"/>
                  </a:cubicBezTo>
                  <a:cubicBezTo>
                    <a:pt x="200" y="219"/>
                    <a:pt x="200" y="219"/>
                    <a:pt x="200" y="219"/>
                  </a:cubicBezTo>
                  <a:cubicBezTo>
                    <a:pt x="199" y="219"/>
                    <a:pt x="199" y="219"/>
                    <a:pt x="199" y="219"/>
                  </a:cubicBezTo>
                  <a:cubicBezTo>
                    <a:pt x="200" y="220"/>
                    <a:pt x="200" y="220"/>
                    <a:pt x="200" y="220"/>
                  </a:cubicBezTo>
                  <a:cubicBezTo>
                    <a:pt x="200" y="220"/>
                    <a:pt x="200" y="220"/>
                    <a:pt x="200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2" y="221"/>
                    <a:pt x="202" y="221"/>
                    <a:pt x="202" y="221"/>
                  </a:cubicBezTo>
                  <a:cubicBezTo>
                    <a:pt x="202" y="220"/>
                    <a:pt x="202" y="220"/>
                    <a:pt x="202" y="220"/>
                  </a:cubicBezTo>
                  <a:cubicBezTo>
                    <a:pt x="202" y="221"/>
                    <a:pt x="202" y="221"/>
                    <a:pt x="203" y="221"/>
                  </a:cubicBezTo>
                  <a:cubicBezTo>
                    <a:pt x="203" y="221"/>
                    <a:pt x="203" y="221"/>
                    <a:pt x="203" y="221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3"/>
                    <a:pt x="203" y="223"/>
                    <a:pt x="203" y="223"/>
                  </a:cubicBezTo>
                  <a:cubicBezTo>
                    <a:pt x="203" y="224"/>
                    <a:pt x="203" y="224"/>
                    <a:pt x="203" y="224"/>
                  </a:cubicBezTo>
                  <a:cubicBezTo>
                    <a:pt x="203" y="224"/>
                    <a:pt x="204" y="224"/>
                    <a:pt x="203" y="225"/>
                  </a:cubicBezTo>
                  <a:cubicBezTo>
                    <a:pt x="203" y="225"/>
                    <a:pt x="203" y="225"/>
                    <a:pt x="203" y="225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7"/>
                    <a:pt x="203" y="227"/>
                    <a:pt x="203" y="227"/>
                  </a:cubicBezTo>
                  <a:cubicBezTo>
                    <a:pt x="202" y="227"/>
                    <a:pt x="202" y="227"/>
                    <a:pt x="202" y="227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9"/>
                    <a:pt x="202" y="229"/>
                    <a:pt x="202" y="229"/>
                  </a:cubicBezTo>
                  <a:cubicBezTo>
                    <a:pt x="201" y="229"/>
                    <a:pt x="201" y="229"/>
                    <a:pt x="201" y="229"/>
                  </a:cubicBezTo>
                  <a:cubicBezTo>
                    <a:pt x="201" y="229"/>
                    <a:pt x="201" y="229"/>
                    <a:pt x="201" y="229"/>
                  </a:cubicBezTo>
                  <a:cubicBezTo>
                    <a:pt x="201" y="230"/>
                    <a:pt x="201" y="230"/>
                    <a:pt x="201" y="230"/>
                  </a:cubicBezTo>
                  <a:cubicBezTo>
                    <a:pt x="201" y="230"/>
                    <a:pt x="201" y="230"/>
                    <a:pt x="201" y="230"/>
                  </a:cubicBezTo>
                  <a:cubicBezTo>
                    <a:pt x="201" y="231"/>
                    <a:pt x="201" y="231"/>
                    <a:pt x="201" y="231"/>
                  </a:cubicBezTo>
                  <a:cubicBezTo>
                    <a:pt x="202" y="231"/>
                    <a:pt x="202" y="231"/>
                    <a:pt x="202" y="231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2" y="233"/>
                    <a:pt x="202" y="233"/>
                    <a:pt x="202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5" y="232"/>
                    <a:pt x="205" y="232"/>
                    <a:pt x="205" y="232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0"/>
                    <a:pt x="205" y="230"/>
                    <a:pt x="205" y="230"/>
                  </a:cubicBezTo>
                  <a:cubicBezTo>
                    <a:pt x="205" y="230"/>
                    <a:pt x="205" y="230"/>
                    <a:pt x="205" y="230"/>
                  </a:cubicBezTo>
                  <a:cubicBezTo>
                    <a:pt x="205" y="230"/>
                    <a:pt x="205" y="230"/>
                    <a:pt x="206" y="229"/>
                  </a:cubicBezTo>
                  <a:cubicBezTo>
                    <a:pt x="205" y="229"/>
                    <a:pt x="206" y="229"/>
                    <a:pt x="206" y="229"/>
                  </a:cubicBezTo>
                  <a:cubicBezTo>
                    <a:pt x="206" y="229"/>
                    <a:pt x="206" y="229"/>
                    <a:pt x="206" y="229"/>
                  </a:cubicBezTo>
                  <a:cubicBezTo>
                    <a:pt x="206" y="228"/>
                    <a:pt x="206" y="228"/>
                    <a:pt x="206" y="228"/>
                  </a:cubicBezTo>
                  <a:cubicBezTo>
                    <a:pt x="206" y="228"/>
                    <a:pt x="206" y="228"/>
                    <a:pt x="206" y="228"/>
                  </a:cubicBezTo>
                  <a:cubicBezTo>
                    <a:pt x="206" y="228"/>
                    <a:pt x="206" y="228"/>
                    <a:pt x="206" y="227"/>
                  </a:cubicBezTo>
                  <a:cubicBezTo>
                    <a:pt x="206" y="227"/>
                    <a:pt x="206" y="227"/>
                    <a:pt x="206" y="226"/>
                  </a:cubicBezTo>
                  <a:cubicBezTo>
                    <a:pt x="207" y="226"/>
                    <a:pt x="207" y="225"/>
                    <a:pt x="208" y="225"/>
                  </a:cubicBezTo>
                  <a:cubicBezTo>
                    <a:pt x="208" y="225"/>
                    <a:pt x="208" y="225"/>
                    <a:pt x="208" y="225"/>
                  </a:cubicBezTo>
                  <a:cubicBezTo>
                    <a:pt x="208" y="224"/>
                    <a:pt x="208" y="224"/>
                    <a:pt x="208" y="224"/>
                  </a:cubicBezTo>
                  <a:cubicBezTo>
                    <a:pt x="208" y="225"/>
                    <a:pt x="208" y="225"/>
                    <a:pt x="208" y="225"/>
                  </a:cubicBezTo>
                  <a:cubicBezTo>
                    <a:pt x="207" y="225"/>
                    <a:pt x="207" y="225"/>
                    <a:pt x="207" y="225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206" y="225"/>
                    <a:pt x="206" y="225"/>
                    <a:pt x="206" y="225"/>
                  </a:cubicBezTo>
                  <a:cubicBezTo>
                    <a:pt x="206" y="224"/>
                    <a:pt x="206" y="224"/>
                    <a:pt x="206" y="224"/>
                  </a:cubicBezTo>
                  <a:cubicBezTo>
                    <a:pt x="206" y="224"/>
                    <a:pt x="206" y="224"/>
                    <a:pt x="206" y="224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207" y="223"/>
                    <a:pt x="207" y="223"/>
                    <a:pt x="207" y="223"/>
                  </a:cubicBezTo>
                  <a:cubicBezTo>
                    <a:pt x="207" y="223"/>
                    <a:pt x="207" y="223"/>
                    <a:pt x="207" y="223"/>
                  </a:cubicBezTo>
                  <a:cubicBezTo>
                    <a:pt x="208" y="223"/>
                    <a:pt x="208" y="223"/>
                    <a:pt x="208" y="223"/>
                  </a:cubicBezTo>
                  <a:cubicBezTo>
                    <a:pt x="208" y="222"/>
                    <a:pt x="208" y="222"/>
                    <a:pt x="208" y="222"/>
                  </a:cubicBezTo>
                  <a:cubicBezTo>
                    <a:pt x="208" y="221"/>
                    <a:pt x="208" y="221"/>
                    <a:pt x="208" y="221"/>
                  </a:cubicBezTo>
                  <a:cubicBezTo>
                    <a:pt x="207" y="221"/>
                    <a:pt x="207" y="221"/>
                    <a:pt x="207" y="221"/>
                  </a:cubicBezTo>
                  <a:cubicBezTo>
                    <a:pt x="207" y="221"/>
                    <a:pt x="207" y="221"/>
                    <a:pt x="207" y="220"/>
                  </a:cubicBezTo>
                  <a:cubicBezTo>
                    <a:pt x="207" y="220"/>
                    <a:pt x="207" y="220"/>
                    <a:pt x="207" y="220"/>
                  </a:cubicBezTo>
                  <a:cubicBezTo>
                    <a:pt x="206" y="219"/>
                    <a:pt x="206" y="219"/>
                    <a:pt x="206" y="219"/>
                  </a:cubicBezTo>
                  <a:cubicBezTo>
                    <a:pt x="206" y="220"/>
                    <a:pt x="206" y="220"/>
                    <a:pt x="206" y="220"/>
                  </a:cubicBezTo>
                  <a:cubicBezTo>
                    <a:pt x="206" y="219"/>
                    <a:pt x="206" y="219"/>
                    <a:pt x="206" y="219"/>
                  </a:cubicBezTo>
                  <a:cubicBezTo>
                    <a:pt x="205" y="219"/>
                    <a:pt x="205" y="219"/>
                    <a:pt x="205" y="219"/>
                  </a:cubicBezTo>
                  <a:cubicBezTo>
                    <a:pt x="205" y="219"/>
                    <a:pt x="205" y="219"/>
                    <a:pt x="205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3" y="219"/>
                    <a:pt x="203" y="219"/>
                    <a:pt x="203" y="219"/>
                  </a:cubicBezTo>
                  <a:cubicBezTo>
                    <a:pt x="203" y="219"/>
                    <a:pt x="202" y="219"/>
                    <a:pt x="202" y="219"/>
                  </a:cubicBezTo>
                  <a:cubicBezTo>
                    <a:pt x="202" y="219"/>
                    <a:pt x="202" y="219"/>
                    <a:pt x="201" y="219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5"/>
                    <a:pt x="203" y="215"/>
                    <a:pt x="203" y="215"/>
                  </a:cubicBezTo>
                  <a:cubicBezTo>
                    <a:pt x="203" y="215"/>
                    <a:pt x="203" y="215"/>
                    <a:pt x="203" y="215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2" y="213"/>
                    <a:pt x="202" y="213"/>
                    <a:pt x="202" y="213"/>
                  </a:cubicBezTo>
                  <a:cubicBezTo>
                    <a:pt x="203" y="212"/>
                    <a:pt x="203" y="212"/>
                    <a:pt x="203" y="212"/>
                  </a:cubicBezTo>
                  <a:cubicBezTo>
                    <a:pt x="202" y="212"/>
                    <a:pt x="202" y="212"/>
                    <a:pt x="202" y="212"/>
                  </a:cubicBezTo>
                  <a:cubicBezTo>
                    <a:pt x="203" y="212"/>
                    <a:pt x="203" y="212"/>
                    <a:pt x="203" y="212"/>
                  </a:cubicBezTo>
                  <a:cubicBezTo>
                    <a:pt x="203" y="211"/>
                    <a:pt x="203" y="211"/>
                    <a:pt x="203" y="211"/>
                  </a:cubicBezTo>
                  <a:cubicBezTo>
                    <a:pt x="203" y="211"/>
                    <a:pt x="203" y="211"/>
                    <a:pt x="203" y="211"/>
                  </a:cubicBezTo>
                  <a:cubicBezTo>
                    <a:pt x="203" y="211"/>
                    <a:pt x="203" y="211"/>
                    <a:pt x="203" y="211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03" y="210"/>
                    <a:pt x="203" y="210"/>
                    <a:pt x="204" y="210"/>
                  </a:cubicBezTo>
                  <a:cubicBezTo>
                    <a:pt x="204" y="210"/>
                    <a:pt x="204" y="210"/>
                    <a:pt x="204" y="210"/>
                  </a:cubicBezTo>
                  <a:cubicBezTo>
                    <a:pt x="204" y="210"/>
                    <a:pt x="204" y="210"/>
                    <a:pt x="204" y="210"/>
                  </a:cubicBezTo>
                  <a:cubicBezTo>
                    <a:pt x="204" y="210"/>
                    <a:pt x="204" y="210"/>
                    <a:pt x="204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6" y="210"/>
                    <a:pt x="206" y="210"/>
                    <a:pt x="206" y="210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7" y="209"/>
                    <a:pt x="207" y="209"/>
                    <a:pt x="207" y="209"/>
                  </a:cubicBezTo>
                  <a:cubicBezTo>
                    <a:pt x="207" y="209"/>
                    <a:pt x="207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10" y="209"/>
                    <a:pt x="210" y="209"/>
                    <a:pt x="210" y="209"/>
                  </a:cubicBezTo>
                  <a:cubicBezTo>
                    <a:pt x="210" y="208"/>
                    <a:pt x="210" y="208"/>
                    <a:pt x="210" y="208"/>
                  </a:cubicBezTo>
                  <a:cubicBezTo>
                    <a:pt x="210" y="208"/>
                    <a:pt x="210" y="208"/>
                    <a:pt x="210" y="208"/>
                  </a:cubicBezTo>
                  <a:cubicBezTo>
                    <a:pt x="211" y="209"/>
                    <a:pt x="211" y="209"/>
                    <a:pt x="211" y="209"/>
                  </a:cubicBezTo>
                  <a:cubicBezTo>
                    <a:pt x="211" y="209"/>
                    <a:pt x="211" y="209"/>
                    <a:pt x="211" y="209"/>
                  </a:cubicBezTo>
                  <a:cubicBezTo>
                    <a:pt x="212" y="209"/>
                    <a:pt x="212" y="209"/>
                    <a:pt x="212" y="209"/>
                  </a:cubicBezTo>
                  <a:cubicBezTo>
                    <a:pt x="212" y="209"/>
                    <a:pt x="212" y="209"/>
                    <a:pt x="212" y="209"/>
                  </a:cubicBezTo>
                  <a:cubicBezTo>
                    <a:pt x="212" y="209"/>
                    <a:pt x="212" y="209"/>
                    <a:pt x="212" y="209"/>
                  </a:cubicBezTo>
                  <a:cubicBezTo>
                    <a:pt x="212" y="209"/>
                    <a:pt x="212" y="209"/>
                    <a:pt x="213" y="209"/>
                  </a:cubicBezTo>
                  <a:cubicBezTo>
                    <a:pt x="213" y="209"/>
                    <a:pt x="213" y="210"/>
                    <a:pt x="214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6" y="210"/>
                    <a:pt x="216" y="210"/>
                    <a:pt x="216" y="210"/>
                  </a:cubicBezTo>
                  <a:cubicBezTo>
                    <a:pt x="216" y="210"/>
                    <a:pt x="216" y="210"/>
                    <a:pt x="216" y="210"/>
                  </a:cubicBezTo>
                  <a:cubicBezTo>
                    <a:pt x="216" y="211"/>
                    <a:pt x="216" y="211"/>
                    <a:pt x="216" y="211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18" y="211"/>
                    <a:pt x="218" y="211"/>
                    <a:pt x="218" y="211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1"/>
                    <a:pt x="219" y="211"/>
                    <a:pt x="219" y="211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0" y="212"/>
                    <a:pt x="220" y="212"/>
                    <a:pt x="220" y="212"/>
                  </a:cubicBezTo>
                  <a:cubicBezTo>
                    <a:pt x="220" y="211"/>
                    <a:pt x="221" y="212"/>
                    <a:pt x="221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3"/>
                    <a:pt x="223" y="213"/>
                    <a:pt x="223" y="213"/>
                  </a:cubicBezTo>
                  <a:cubicBezTo>
                    <a:pt x="223" y="213"/>
                    <a:pt x="223" y="213"/>
                    <a:pt x="223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4"/>
                    <a:pt x="226" y="213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7" y="214"/>
                    <a:pt x="227" y="214"/>
                    <a:pt x="227" y="214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9" y="215"/>
                    <a:pt x="229" y="215"/>
                    <a:pt x="229" y="215"/>
                  </a:cubicBezTo>
                  <a:cubicBezTo>
                    <a:pt x="229" y="215"/>
                    <a:pt x="229" y="215"/>
                    <a:pt x="229" y="215"/>
                  </a:cubicBezTo>
                  <a:cubicBezTo>
                    <a:pt x="229" y="216"/>
                    <a:pt x="229" y="216"/>
                    <a:pt x="229" y="216"/>
                  </a:cubicBezTo>
                  <a:cubicBezTo>
                    <a:pt x="229" y="216"/>
                    <a:pt x="229" y="216"/>
                    <a:pt x="229" y="216"/>
                  </a:cubicBezTo>
                  <a:cubicBezTo>
                    <a:pt x="230" y="216"/>
                    <a:pt x="230" y="216"/>
                    <a:pt x="230" y="216"/>
                  </a:cubicBezTo>
                  <a:cubicBezTo>
                    <a:pt x="231" y="216"/>
                    <a:pt x="231" y="216"/>
                    <a:pt x="231" y="216"/>
                  </a:cubicBezTo>
                  <a:cubicBezTo>
                    <a:pt x="231" y="217"/>
                    <a:pt x="231" y="217"/>
                    <a:pt x="231" y="217"/>
                  </a:cubicBezTo>
                  <a:cubicBezTo>
                    <a:pt x="231" y="216"/>
                    <a:pt x="231" y="216"/>
                    <a:pt x="231" y="216"/>
                  </a:cubicBezTo>
                  <a:cubicBezTo>
                    <a:pt x="231" y="217"/>
                    <a:pt x="231" y="217"/>
                    <a:pt x="231" y="217"/>
                  </a:cubicBezTo>
                  <a:cubicBezTo>
                    <a:pt x="231" y="217"/>
                    <a:pt x="231" y="217"/>
                    <a:pt x="231" y="217"/>
                  </a:cubicBezTo>
                  <a:cubicBezTo>
                    <a:pt x="232" y="217"/>
                    <a:pt x="232" y="218"/>
                    <a:pt x="232" y="218"/>
                  </a:cubicBezTo>
                  <a:cubicBezTo>
                    <a:pt x="232" y="219"/>
                    <a:pt x="232" y="219"/>
                    <a:pt x="232" y="219"/>
                  </a:cubicBezTo>
                  <a:cubicBezTo>
                    <a:pt x="232" y="219"/>
                    <a:pt x="232" y="219"/>
                    <a:pt x="232" y="219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2"/>
                    <a:pt x="230" y="222"/>
                    <a:pt x="230" y="222"/>
                  </a:cubicBezTo>
                  <a:cubicBezTo>
                    <a:pt x="230" y="222"/>
                    <a:pt x="230" y="222"/>
                    <a:pt x="230" y="222"/>
                  </a:cubicBezTo>
                  <a:cubicBezTo>
                    <a:pt x="229" y="222"/>
                    <a:pt x="229" y="222"/>
                    <a:pt x="229" y="222"/>
                  </a:cubicBezTo>
                  <a:cubicBezTo>
                    <a:pt x="229" y="222"/>
                    <a:pt x="229" y="222"/>
                    <a:pt x="229" y="222"/>
                  </a:cubicBezTo>
                  <a:cubicBezTo>
                    <a:pt x="229" y="223"/>
                    <a:pt x="229" y="223"/>
                    <a:pt x="229" y="223"/>
                  </a:cubicBezTo>
                  <a:cubicBezTo>
                    <a:pt x="229" y="223"/>
                    <a:pt x="229" y="223"/>
                    <a:pt x="229" y="223"/>
                  </a:cubicBezTo>
                  <a:cubicBezTo>
                    <a:pt x="229" y="223"/>
                    <a:pt x="229" y="223"/>
                    <a:pt x="229" y="223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7"/>
                    <a:pt x="226" y="227"/>
                    <a:pt x="226" y="227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225" y="228"/>
                    <a:pt x="225" y="228"/>
                    <a:pt x="225" y="228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6" y="230"/>
                    <a:pt x="226" y="230"/>
                    <a:pt x="226" y="230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6" y="231"/>
                    <a:pt x="226" y="231"/>
                    <a:pt x="226" y="231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5" y="232"/>
                    <a:pt x="225" y="232"/>
                    <a:pt x="225" y="232"/>
                  </a:cubicBezTo>
                  <a:cubicBezTo>
                    <a:pt x="225" y="232"/>
                    <a:pt x="225" y="232"/>
                    <a:pt x="225" y="232"/>
                  </a:cubicBezTo>
                  <a:cubicBezTo>
                    <a:pt x="225" y="233"/>
                    <a:pt x="225" y="233"/>
                    <a:pt x="225" y="233"/>
                  </a:cubicBezTo>
                  <a:cubicBezTo>
                    <a:pt x="225" y="233"/>
                    <a:pt x="225" y="233"/>
                    <a:pt x="225" y="233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3" y="235"/>
                    <a:pt x="223" y="235"/>
                  </a:cubicBezTo>
                  <a:cubicBezTo>
                    <a:pt x="223" y="234"/>
                    <a:pt x="223" y="234"/>
                    <a:pt x="223" y="234"/>
                  </a:cubicBezTo>
                  <a:cubicBezTo>
                    <a:pt x="222" y="235"/>
                    <a:pt x="222" y="235"/>
                    <a:pt x="222" y="235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8"/>
                    <a:pt x="221" y="238"/>
                    <a:pt x="221" y="238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220" y="239"/>
                    <a:pt x="220" y="239"/>
                    <a:pt x="220" y="239"/>
                  </a:cubicBezTo>
                  <a:cubicBezTo>
                    <a:pt x="220" y="240"/>
                    <a:pt x="220" y="240"/>
                    <a:pt x="220" y="240"/>
                  </a:cubicBezTo>
                  <a:cubicBezTo>
                    <a:pt x="220" y="240"/>
                    <a:pt x="220" y="240"/>
                    <a:pt x="220" y="240"/>
                  </a:cubicBezTo>
                  <a:cubicBezTo>
                    <a:pt x="220" y="241"/>
                    <a:pt x="220" y="241"/>
                    <a:pt x="220" y="241"/>
                  </a:cubicBezTo>
                  <a:cubicBezTo>
                    <a:pt x="220" y="241"/>
                    <a:pt x="220" y="241"/>
                    <a:pt x="220" y="241"/>
                  </a:cubicBezTo>
                  <a:cubicBezTo>
                    <a:pt x="219" y="241"/>
                    <a:pt x="219" y="241"/>
                    <a:pt x="219" y="24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19" y="243"/>
                    <a:pt x="219" y="243"/>
                    <a:pt x="219" y="243"/>
                  </a:cubicBezTo>
                  <a:cubicBezTo>
                    <a:pt x="219" y="243"/>
                    <a:pt x="219" y="243"/>
                    <a:pt x="219" y="243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20" y="247"/>
                    <a:pt x="220" y="247"/>
                    <a:pt x="220" y="247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20" y="247"/>
                    <a:pt x="220" y="247"/>
                    <a:pt x="220" y="247"/>
                  </a:cubicBezTo>
                  <a:cubicBezTo>
                    <a:pt x="220" y="247"/>
                    <a:pt x="220" y="247"/>
                    <a:pt x="220" y="247"/>
                  </a:cubicBezTo>
                  <a:cubicBezTo>
                    <a:pt x="221" y="247"/>
                    <a:pt x="221" y="247"/>
                    <a:pt x="221" y="247"/>
                  </a:cubicBezTo>
                  <a:cubicBezTo>
                    <a:pt x="221" y="246"/>
                    <a:pt x="221" y="246"/>
                    <a:pt x="221" y="246"/>
                  </a:cubicBezTo>
                  <a:cubicBezTo>
                    <a:pt x="221" y="246"/>
                    <a:pt x="221" y="245"/>
                    <a:pt x="222" y="244"/>
                  </a:cubicBezTo>
                  <a:cubicBezTo>
                    <a:pt x="222" y="244"/>
                    <a:pt x="222" y="244"/>
                    <a:pt x="222" y="244"/>
                  </a:cubicBezTo>
                  <a:cubicBezTo>
                    <a:pt x="222" y="243"/>
                    <a:pt x="222" y="243"/>
                    <a:pt x="222" y="243"/>
                  </a:cubicBezTo>
                  <a:cubicBezTo>
                    <a:pt x="222" y="243"/>
                    <a:pt x="222" y="243"/>
                    <a:pt x="222" y="243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2" y="242"/>
                    <a:pt x="222" y="242"/>
                    <a:pt x="222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0"/>
                    <a:pt x="223" y="240"/>
                    <a:pt x="223" y="240"/>
                  </a:cubicBezTo>
                  <a:cubicBezTo>
                    <a:pt x="224" y="241"/>
                    <a:pt x="224" y="241"/>
                    <a:pt x="224" y="241"/>
                  </a:cubicBezTo>
                  <a:cubicBezTo>
                    <a:pt x="224" y="240"/>
                    <a:pt x="224" y="240"/>
                    <a:pt x="225" y="240"/>
                  </a:cubicBezTo>
                  <a:cubicBezTo>
                    <a:pt x="224" y="239"/>
                    <a:pt x="224" y="239"/>
                    <a:pt x="224" y="239"/>
                  </a:cubicBezTo>
                  <a:cubicBezTo>
                    <a:pt x="225" y="239"/>
                    <a:pt x="225" y="239"/>
                    <a:pt x="225" y="239"/>
                  </a:cubicBezTo>
                  <a:cubicBezTo>
                    <a:pt x="225" y="239"/>
                    <a:pt x="225" y="239"/>
                    <a:pt x="225" y="239"/>
                  </a:cubicBezTo>
                  <a:cubicBezTo>
                    <a:pt x="225" y="239"/>
                    <a:pt x="225" y="239"/>
                    <a:pt x="225" y="239"/>
                  </a:cubicBezTo>
                  <a:cubicBezTo>
                    <a:pt x="225" y="238"/>
                    <a:pt x="225" y="238"/>
                    <a:pt x="225" y="238"/>
                  </a:cubicBezTo>
                  <a:cubicBezTo>
                    <a:pt x="225" y="238"/>
                    <a:pt x="225" y="238"/>
                    <a:pt x="225" y="238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6"/>
                    <a:pt x="225" y="236"/>
                    <a:pt x="225" y="236"/>
                  </a:cubicBezTo>
                  <a:cubicBezTo>
                    <a:pt x="225" y="236"/>
                    <a:pt x="225" y="236"/>
                    <a:pt x="225" y="236"/>
                  </a:cubicBezTo>
                  <a:cubicBezTo>
                    <a:pt x="226" y="236"/>
                    <a:pt x="226" y="236"/>
                    <a:pt x="226" y="236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7" y="235"/>
                    <a:pt x="227" y="235"/>
                    <a:pt x="227" y="235"/>
                  </a:cubicBezTo>
                  <a:cubicBezTo>
                    <a:pt x="227" y="234"/>
                    <a:pt x="227" y="234"/>
                    <a:pt x="227" y="234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9" y="233"/>
                    <a:pt x="229" y="233"/>
                    <a:pt x="229" y="233"/>
                  </a:cubicBezTo>
                  <a:cubicBezTo>
                    <a:pt x="229" y="233"/>
                    <a:pt x="229" y="233"/>
                    <a:pt x="229" y="233"/>
                  </a:cubicBezTo>
                  <a:cubicBezTo>
                    <a:pt x="229" y="232"/>
                    <a:pt x="229" y="232"/>
                    <a:pt x="229" y="232"/>
                  </a:cubicBezTo>
                  <a:cubicBezTo>
                    <a:pt x="229" y="231"/>
                    <a:pt x="229" y="231"/>
                    <a:pt x="229" y="230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29" y="229"/>
                    <a:pt x="229" y="229"/>
                    <a:pt x="229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1" y="227"/>
                    <a:pt x="231" y="227"/>
                    <a:pt x="231" y="227"/>
                  </a:cubicBezTo>
                  <a:cubicBezTo>
                    <a:pt x="231" y="227"/>
                    <a:pt x="232" y="227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5"/>
                    <a:pt x="232" y="225"/>
                    <a:pt x="232" y="225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3"/>
                    <a:pt x="232" y="223"/>
                    <a:pt x="232" y="223"/>
                  </a:cubicBezTo>
                  <a:cubicBezTo>
                    <a:pt x="232" y="223"/>
                    <a:pt x="232" y="223"/>
                    <a:pt x="232" y="222"/>
                  </a:cubicBezTo>
                  <a:cubicBezTo>
                    <a:pt x="232" y="222"/>
                    <a:pt x="232" y="222"/>
                    <a:pt x="232" y="222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3" y="220"/>
                    <a:pt x="233" y="220"/>
                    <a:pt x="233" y="220"/>
                  </a:cubicBezTo>
                  <a:cubicBezTo>
                    <a:pt x="232" y="220"/>
                    <a:pt x="233" y="219"/>
                    <a:pt x="233" y="219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7"/>
                    <a:pt x="234" y="217"/>
                    <a:pt x="234" y="217"/>
                  </a:cubicBezTo>
                  <a:cubicBezTo>
                    <a:pt x="235" y="217"/>
                    <a:pt x="235" y="217"/>
                    <a:pt x="235" y="217"/>
                  </a:cubicBezTo>
                  <a:cubicBezTo>
                    <a:pt x="235" y="216"/>
                    <a:pt x="235" y="216"/>
                    <a:pt x="235" y="216"/>
                  </a:cubicBezTo>
                  <a:cubicBezTo>
                    <a:pt x="235" y="216"/>
                    <a:pt x="235" y="216"/>
                    <a:pt x="235" y="216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4" y="214"/>
                    <a:pt x="234" y="214"/>
                    <a:pt x="234" y="214"/>
                  </a:cubicBezTo>
                  <a:cubicBezTo>
                    <a:pt x="234" y="214"/>
                    <a:pt x="233" y="213"/>
                    <a:pt x="233" y="213"/>
                  </a:cubicBezTo>
                  <a:cubicBezTo>
                    <a:pt x="233" y="213"/>
                    <a:pt x="233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29" y="210"/>
                    <a:pt x="229" y="210"/>
                    <a:pt x="229" y="209"/>
                  </a:cubicBezTo>
                  <a:cubicBezTo>
                    <a:pt x="229" y="210"/>
                    <a:pt x="229" y="210"/>
                    <a:pt x="229" y="210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7" y="209"/>
                    <a:pt x="227" y="209"/>
                    <a:pt x="227" y="209"/>
                  </a:cubicBezTo>
                  <a:cubicBezTo>
                    <a:pt x="227" y="209"/>
                    <a:pt x="227" y="209"/>
                    <a:pt x="227" y="209"/>
                  </a:cubicBezTo>
                  <a:cubicBezTo>
                    <a:pt x="227" y="209"/>
                    <a:pt x="227" y="209"/>
                    <a:pt x="227" y="209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8" y="207"/>
                    <a:pt x="228" y="207"/>
                    <a:pt x="228" y="207"/>
                  </a:cubicBezTo>
                  <a:cubicBezTo>
                    <a:pt x="228" y="207"/>
                    <a:pt x="228" y="207"/>
                    <a:pt x="228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1" y="206"/>
                    <a:pt x="231" y="206"/>
                    <a:pt x="231" y="206"/>
                  </a:cubicBezTo>
                  <a:cubicBezTo>
                    <a:pt x="231" y="206"/>
                    <a:pt x="231" y="206"/>
                    <a:pt x="231" y="206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6"/>
                    <a:pt x="232" y="206"/>
                    <a:pt x="232" y="206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3" y="206"/>
                    <a:pt x="233" y="206"/>
                    <a:pt x="233" y="206"/>
                  </a:cubicBezTo>
                  <a:cubicBezTo>
                    <a:pt x="234" y="205"/>
                    <a:pt x="234" y="205"/>
                    <a:pt x="234" y="205"/>
                  </a:cubicBezTo>
                  <a:cubicBezTo>
                    <a:pt x="234" y="205"/>
                    <a:pt x="234" y="205"/>
                    <a:pt x="234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6" y="204"/>
                    <a:pt x="236" y="204"/>
                    <a:pt x="236" y="204"/>
                  </a:cubicBezTo>
                  <a:cubicBezTo>
                    <a:pt x="236" y="205"/>
                    <a:pt x="236" y="205"/>
                    <a:pt x="236" y="205"/>
                  </a:cubicBezTo>
                  <a:cubicBezTo>
                    <a:pt x="237" y="204"/>
                    <a:pt x="237" y="204"/>
                    <a:pt x="237" y="204"/>
                  </a:cubicBezTo>
                  <a:cubicBezTo>
                    <a:pt x="237" y="204"/>
                    <a:pt x="237" y="204"/>
                    <a:pt x="237" y="204"/>
                  </a:cubicBezTo>
                  <a:cubicBezTo>
                    <a:pt x="238" y="204"/>
                    <a:pt x="238" y="204"/>
                    <a:pt x="238" y="204"/>
                  </a:cubicBezTo>
                  <a:cubicBezTo>
                    <a:pt x="238" y="204"/>
                    <a:pt x="238" y="204"/>
                    <a:pt x="238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3"/>
                    <a:pt x="240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1" y="204"/>
                    <a:pt x="241" y="204"/>
                    <a:pt x="241" y="204"/>
                  </a:cubicBezTo>
                  <a:cubicBezTo>
                    <a:pt x="241" y="204"/>
                    <a:pt x="241" y="204"/>
                    <a:pt x="241" y="204"/>
                  </a:cubicBezTo>
                  <a:cubicBezTo>
                    <a:pt x="242" y="203"/>
                    <a:pt x="242" y="203"/>
                    <a:pt x="242" y="203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3" y="203"/>
                    <a:pt x="243" y="203"/>
                    <a:pt x="243" y="203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4"/>
                    <a:pt x="245" y="204"/>
                    <a:pt x="245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8" y="204"/>
                    <a:pt x="248" y="204"/>
                    <a:pt x="248" y="204"/>
                  </a:cubicBezTo>
                  <a:cubicBezTo>
                    <a:pt x="248" y="205"/>
                    <a:pt x="248" y="205"/>
                    <a:pt x="248" y="205"/>
                  </a:cubicBezTo>
                  <a:cubicBezTo>
                    <a:pt x="248" y="204"/>
                    <a:pt x="248" y="204"/>
                    <a:pt x="248" y="204"/>
                  </a:cubicBezTo>
                  <a:cubicBezTo>
                    <a:pt x="248" y="205"/>
                    <a:pt x="248" y="205"/>
                    <a:pt x="248" y="205"/>
                  </a:cubicBezTo>
                  <a:cubicBezTo>
                    <a:pt x="249" y="205"/>
                    <a:pt x="249" y="205"/>
                    <a:pt x="249" y="205"/>
                  </a:cubicBezTo>
                  <a:cubicBezTo>
                    <a:pt x="249" y="205"/>
                    <a:pt x="249" y="205"/>
                    <a:pt x="249" y="205"/>
                  </a:cubicBezTo>
                  <a:cubicBezTo>
                    <a:pt x="249" y="205"/>
                    <a:pt x="249" y="205"/>
                    <a:pt x="249" y="205"/>
                  </a:cubicBezTo>
                  <a:cubicBezTo>
                    <a:pt x="250" y="205"/>
                    <a:pt x="250" y="205"/>
                    <a:pt x="250" y="205"/>
                  </a:cubicBezTo>
                  <a:cubicBezTo>
                    <a:pt x="250" y="205"/>
                    <a:pt x="250" y="205"/>
                    <a:pt x="250" y="205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3" y="205"/>
                    <a:pt x="253" y="205"/>
                    <a:pt x="253" y="205"/>
                  </a:cubicBezTo>
                  <a:cubicBezTo>
                    <a:pt x="253" y="204"/>
                    <a:pt x="253" y="204"/>
                    <a:pt x="253" y="204"/>
                  </a:cubicBezTo>
                  <a:cubicBezTo>
                    <a:pt x="254" y="204"/>
                    <a:pt x="254" y="204"/>
                    <a:pt x="254" y="204"/>
                  </a:cubicBezTo>
                  <a:cubicBezTo>
                    <a:pt x="254" y="204"/>
                    <a:pt x="254" y="204"/>
                    <a:pt x="254" y="204"/>
                  </a:cubicBezTo>
                  <a:cubicBezTo>
                    <a:pt x="254" y="204"/>
                    <a:pt x="254" y="204"/>
                    <a:pt x="254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6" y="204"/>
                    <a:pt x="256" y="204"/>
                    <a:pt x="256" y="204"/>
                  </a:cubicBezTo>
                  <a:cubicBezTo>
                    <a:pt x="256" y="204"/>
                    <a:pt x="256" y="204"/>
                    <a:pt x="256" y="204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7" y="205"/>
                    <a:pt x="257" y="205"/>
                    <a:pt x="257" y="205"/>
                  </a:cubicBezTo>
                  <a:cubicBezTo>
                    <a:pt x="257" y="205"/>
                    <a:pt x="258" y="205"/>
                    <a:pt x="259" y="204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1" y="204"/>
                    <a:pt x="261" y="204"/>
                    <a:pt x="261" y="204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2"/>
                    <a:pt x="264" y="202"/>
                    <a:pt x="264" y="202"/>
                  </a:cubicBezTo>
                  <a:cubicBezTo>
                    <a:pt x="264" y="202"/>
                    <a:pt x="264" y="202"/>
                    <a:pt x="264" y="202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6" y="200"/>
                    <a:pt x="266" y="199"/>
                  </a:cubicBezTo>
                  <a:cubicBezTo>
                    <a:pt x="266" y="199"/>
                    <a:pt x="266" y="199"/>
                    <a:pt x="266" y="199"/>
                  </a:cubicBezTo>
                  <a:cubicBezTo>
                    <a:pt x="267" y="199"/>
                    <a:pt x="267" y="199"/>
                    <a:pt x="267" y="199"/>
                  </a:cubicBezTo>
                  <a:cubicBezTo>
                    <a:pt x="267" y="199"/>
                    <a:pt x="267" y="199"/>
                    <a:pt x="267" y="199"/>
                  </a:cubicBezTo>
                  <a:cubicBezTo>
                    <a:pt x="267" y="198"/>
                    <a:pt x="267" y="198"/>
                    <a:pt x="267" y="198"/>
                  </a:cubicBezTo>
                  <a:cubicBezTo>
                    <a:pt x="267" y="198"/>
                    <a:pt x="267" y="198"/>
                    <a:pt x="267" y="198"/>
                  </a:cubicBezTo>
                  <a:cubicBezTo>
                    <a:pt x="268" y="197"/>
                    <a:pt x="268" y="197"/>
                    <a:pt x="268" y="197"/>
                  </a:cubicBezTo>
                  <a:cubicBezTo>
                    <a:pt x="267" y="197"/>
                    <a:pt x="267" y="196"/>
                    <a:pt x="268" y="196"/>
                  </a:cubicBezTo>
                  <a:cubicBezTo>
                    <a:pt x="268" y="196"/>
                    <a:pt x="268" y="196"/>
                    <a:pt x="268" y="196"/>
                  </a:cubicBezTo>
                  <a:cubicBezTo>
                    <a:pt x="268" y="195"/>
                    <a:pt x="268" y="195"/>
                    <a:pt x="268" y="195"/>
                  </a:cubicBezTo>
                  <a:cubicBezTo>
                    <a:pt x="268" y="196"/>
                    <a:pt x="268" y="196"/>
                    <a:pt x="268" y="196"/>
                  </a:cubicBezTo>
                  <a:cubicBezTo>
                    <a:pt x="269" y="195"/>
                    <a:pt x="269" y="195"/>
                    <a:pt x="269" y="195"/>
                  </a:cubicBezTo>
                  <a:cubicBezTo>
                    <a:pt x="269" y="195"/>
                    <a:pt x="269" y="195"/>
                    <a:pt x="269" y="195"/>
                  </a:cubicBezTo>
                  <a:cubicBezTo>
                    <a:pt x="269" y="195"/>
                    <a:pt x="269" y="195"/>
                    <a:pt x="269" y="195"/>
                  </a:cubicBezTo>
                  <a:cubicBezTo>
                    <a:pt x="269" y="194"/>
                    <a:pt x="269" y="194"/>
                    <a:pt x="269" y="194"/>
                  </a:cubicBezTo>
                  <a:cubicBezTo>
                    <a:pt x="270" y="194"/>
                    <a:pt x="270" y="194"/>
                    <a:pt x="270" y="194"/>
                  </a:cubicBezTo>
                  <a:cubicBezTo>
                    <a:pt x="270" y="194"/>
                    <a:pt x="270" y="194"/>
                    <a:pt x="270" y="194"/>
                  </a:cubicBezTo>
                  <a:cubicBezTo>
                    <a:pt x="271" y="194"/>
                    <a:pt x="271" y="194"/>
                    <a:pt x="271" y="194"/>
                  </a:cubicBezTo>
                  <a:cubicBezTo>
                    <a:pt x="270" y="193"/>
                    <a:pt x="270" y="193"/>
                    <a:pt x="270" y="193"/>
                  </a:cubicBezTo>
                  <a:cubicBezTo>
                    <a:pt x="271" y="193"/>
                    <a:pt x="271" y="193"/>
                    <a:pt x="271" y="193"/>
                  </a:cubicBezTo>
                  <a:cubicBezTo>
                    <a:pt x="271" y="193"/>
                    <a:pt x="271" y="193"/>
                    <a:pt x="271" y="193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5" y="190"/>
                    <a:pt x="274" y="190"/>
                    <a:pt x="275" y="190"/>
                  </a:cubicBezTo>
                  <a:cubicBezTo>
                    <a:pt x="275" y="190"/>
                    <a:pt x="275" y="190"/>
                    <a:pt x="275" y="190"/>
                  </a:cubicBezTo>
                  <a:cubicBezTo>
                    <a:pt x="275" y="190"/>
                    <a:pt x="275" y="190"/>
                    <a:pt x="275" y="190"/>
                  </a:cubicBezTo>
                  <a:cubicBezTo>
                    <a:pt x="276" y="190"/>
                    <a:pt x="276" y="190"/>
                    <a:pt x="276" y="190"/>
                  </a:cubicBezTo>
                  <a:cubicBezTo>
                    <a:pt x="276" y="190"/>
                    <a:pt x="276" y="190"/>
                    <a:pt x="276" y="190"/>
                  </a:cubicBezTo>
                  <a:cubicBezTo>
                    <a:pt x="277" y="190"/>
                    <a:pt x="277" y="190"/>
                    <a:pt x="277" y="190"/>
                  </a:cubicBezTo>
                  <a:cubicBezTo>
                    <a:pt x="277" y="190"/>
                    <a:pt x="277" y="190"/>
                    <a:pt x="277" y="190"/>
                  </a:cubicBezTo>
                  <a:cubicBezTo>
                    <a:pt x="277" y="190"/>
                    <a:pt x="277" y="190"/>
                    <a:pt x="277" y="190"/>
                  </a:cubicBezTo>
                  <a:cubicBezTo>
                    <a:pt x="278" y="190"/>
                    <a:pt x="278" y="190"/>
                    <a:pt x="278" y="190"/>
                  </a:cubicBezTo>
                  <a:cubicBezTo>
                    <a:pt x="278" y="190"/>
                    <a:pt x="278" y="190"/>
                    <a:pt x="278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80" y="191"/>
                    <a:pt x="280" y="191"/>
                    <a:pt x="280" y="191"/>
                  </a:cubicBezTo>
                  <a:cubicBezTo>
                    <a:pt x="280" y="191"/>
                    <a:pt x="280" y="191"/>
                    <a:pt x="280" y="191"/>
                  </a:cubicBezTo>
                  <a:cubicBezTo>
                    <a:pt x="281" y="191"/>
                    <a:pt x="281" y="191"/>
                    <a:pt x="281" y="191"/>
                  </a:cubicBezTo>
                  <a:cubicBezTo>
                    <a:pt x="281" y="191"/>
                    <a:pt x="281" y="191"/>
                    <a:pt x="281" y="191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3" y="192"/>
                    <a:pt x="283" y="192"/>
                    <a:pt x="283" y="192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4" y="192"/>
                    <a:pt x="284" y="192"/>
                    <a:pt x="284" y="192"/>
                  </a:cubicBezTo>
                  <a:cubicBezTo>
                    <a:pt x="284" y="192"/>
                    <a:pt x="284" y="192"/>
                    <a:pt x="284" y="192"/>
                  </a:cubicBezTo>
                  <a:cubicBezTo>
                    <a:pt x="284" y="192"/>
                    <a:pt x="284" y="192"/>
                    <a:pt x="284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6" y="193"/>
                    <a:pt x="286" y="193"/>
                    <a:pt x="286" y="193"/>
                  </a:cubicBezTo>
                  <a:cubicBezTo>
                    <a:pt x="287" y="192"/>
                    <a:pt x="288" y="192"/>
                    <a:pt x="288" y="191"/>
                  </a:cubicBezTo>
                  <a:cubicBezTo>
                    <a:pt x="288" y="191"/>
                    <a:pt x="288" y="191"/>
                    <a:pt x="288" y="191"/>
                  </a:cubicBezTo>
                  <a:cubicBezTo>
                    <a:pt x="288" y="191"/>
                    <a:pt x="288" y="191"/>
                    <a:pt x="288" y="191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90" y="189"/>
                    <a:pt x="290" y="189"/>
                    <a:pt x="290" y="189"/>
                  </a:cubicBezTo>
                  <a:cubicBezTo>
                    <a:pt x="290" y="189"/>
                    <a:pt x="290" y="189"/>
                    <a:pt x="290" y="189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1" y="188"/>
                    <a:pt x="291" y="187"/>
                    <a:pt x="291" y="187"/>
                  </a:cubicBezTo>
                  <a:cubicBezTo>
                    <a:pt x="291" y="187"/>
                    <a:pt x="291" y="187"/>
                    <a:pt x="291" y="187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92" y="186"/>
                    <a:pt x="292" y="186"/>
                    <a:pt x="292" y="186"/>
                  </a:cubicBezTo>
                  <a:cubicBezTo>
                    <a:pt x="292" y="186"/>
                    <a:pt x="292" y="186"/>
                    <a:pt x="292" y="186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4" y="186"/>
                    <a:pt x="294" y="186"/>
                    <a:pt x="294" y="186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7" y="188"/>
                    <a:pt x="297" y="188"/>
                    <a:pt x="297" y="188"/>
                  </a:cubicBezTo>
                  <a:cubicBezTo>
                    <a:pt x="297" y="188"/>
                    <a:pt x="297" y="188"/>
                    <a:pt x="297" y="188"/>
                  </a:cubicBezTo>
                  <a:cubicBezTo>
                    <a:pt x="297" y="188"/>
                    <a:pt x="297" y="188"/>
                    <a:pt x="297" y="188"/>
                  </a:cubicBezTo>
                  <a:cubicBezTo>
                    <a:pt x="297" y="187"/>
                    <a:pt x="297" y="187"/>
                    <a:pt x="297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6"/>
                    <a:pt x="299" y="186"/>
                    <a:pt x="299" y="186"/>
                  </a:cubicBezTo>
                  <a:cubicBezTo>
                    <a:pt x="299" y="186"/>
                    <a:pt x="300" y="186"/>
                    <a:pt x="300" y="186"/>
                  </a:cubicBezTo>
                  <a:cubicBezTo>
                    <a:pt x="300" y="185"/>
                    <a:pt x="300" y="185"/>
                    <a:pt x="300" y="185"/>
                  </a:cubicBezTo>
                  <a:cubicBezTo>
                    <a:pt x="301" y="186"/>
                    <a:pt x="301" y="186"/>
                    <a:pt x="301" y="186"/>
                  </a:cubicBezTo>
                  <a:cubicBezTo>
                    <a:pt x="301" y="185"/>
                    <a:pt x="301" y="185"/>
                    <a:pt x="301" y="185"/>
                  </a:cubicBezTo>
                  <a:cubicBezTo>
                    <a:pt x="301" y="185"/>
                    <a:pt x="301" y="185"/>
                    <a:pt x="301" y="185"/>
                  </a:cubicBezTo>
                  <a:cubicBezTo>
                    <a:pt x="302" y="185"/>
                    <a:pt x="302" y="185"/>
                    <a:pt x="302" y="185"/>
                  </a:cubicBezTo>
                  <a:cubicBezTo>
                    <a:pt x="302" y="185"/>
                    <a:pt x="302" y="185"/>
                    <a:pt x="302" y="185"/>
                  </a:cubicBezTo>
                  <a:cubicBezTo>
                    <a:pt x="303" y="185"/>
                    <a:pt x="303" y="185"/>
                    <a:pt x="303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5" y="185"/>
                    <a:pt x="305" y="185"/>
                    <a:pt x="305" y="185"/>
                  </a:cubicBezTo>
                  <a:cubicBezTo>
                    <a:pt x="305" y="185"/>
                    <a:pt x="305" y="185"/>
                    <a:pt x="305" y="185"/>
                  </a:cubicBezTo>
                  <a:cubicBezTo>
                    <a:pt x="305" y="185"/>
                    <a:pt x="305" y="185"/>
                    <a:pt x="306" y="185"/>
                  </a:cubicBezTo>
                  <a:cubicBezTo>
                    <a:pt x="306" y="185"/>
                    <a:pt x="307" y="184"/>
                    <a:pt x="307" y="185"/>
                  </a:cubicBezTo>
                  <a:cubicBezTo>
                    <a:pt x="308" y="185"/>
                    <a:pt x="308" y="185"/>
                    <a:pt x="308" y="185"/>
                  </a:cubicBezTo>
                  <a:cubicBezTo>
                    <a:pt x="308" y="185"/>
                    <a:pt x="308" y="185"/>
                    <a:pt x="308" y="185"/>
                  </a:cubicBezTo>
                  <a:cubicBezTo>
                    <a:pt x="308" y="185"/>
                    <a:pt x="309" y="185"/>
                    <a:pt x="309" y="185"/>
                  </a:cubicBezTo>
                  <a:cubicBezTo>
                    <a:pt x="310" y="185"/>
                    <a:pt x="310" y="185"/>
                    <a:pt x="310" y="185"/>
                  </a:cubicBezTo>
                  <a:cubicBezTo>
                    <a:pt x="310" y="185"/>
                    <a:pt x="310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3" y="185"/>
                    <a:pt x="313" y="185"/>
                    <a:pt x="313" y="185"/>
                  </a:cubicBezTo>
                  <a:cubicBezTo>
                    <a:pt x="313" y="185"/>
                    <a:pt x="313" y="185"/>
                    <a:pt x="313" y="185"/>
                  </a:cubicBezTo>
                  <a:cubicBezTo>
                    <a:pt x="313" y="185"/>
                    <a:pt x="313" y="185"/>
                    <a:pt x="313" y="185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5" y="186"/>
                    <a:pt x="314" y="186"/>
                    <a:pt x="315" y="187"/>
                  </a:cubicBezTo>
                  <a:cubicBezTo>
                    <a:pt x="315" y="187"/>
                    <a:pt x="315" y="187"/>
                    <a:pt x="315" y="187"/>
                  </a:cubicBezTo>
                  <a:cubicBezTo>
                    <a:pt x="315" y="186"/>
                    <a:pt x="315" y="186"/>
                    <a:pt x="315" y="186"/>
                  </a:cubicBezTo>
                  <a:cubicBezTo>
                    <a:pt x="316" y="187"/>
                    <a:pt x="316" y="187"/>
                    <a:pt x="316" y="187"/>
                  </a:cubicBezTo>
                  <a:cubicBezTo>
                    <a:pt x="316" y="187"/>
                    <a:pt x="316" y="187"/>
                    <a:pt x="316" y="187"/>
                  </a:cubicBezTo>
                  <a:cubicBezTo>
                    <a:pt x="316" y="187"/>
                    <a:pt x="317" y="187"/>
                    <a:pt x="317" y="188"/>
                  </a:cubicBezTo>
                  <a:cubicBezTo>
                    <a:pt x="317" y="189"/>
                    <a:pt x="317" y="189"/>
                    <a:pt x="317" y="189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18" y="190"/>
                    <a:pt x="318" y="190"/>
                    <a:pt x="318" y="190"/>
                  </a:cubicBezTo>
                  <a:cubicBezTo>
                    <a:pt x="318" y="190"/>
                    <a:pt x="318" y="190"/>
                    <a:pt x="318" y="190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19" y="191"/>
                    <a:pt x="319" y="191"/>
                    <a:pt x="319" y="191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20" y="191"/>
                    <a:pt x="320" y="191"/>
                    <a:pt x="320" y="191"/>
                  </a:cubicBezTo>
                  <a:cubicBezTo>
                    <a:pt x="320" y="191"/>
                    <a:pt x="320" y="191"/>
                    <a:pt x="320" y="191"/>
                  </a:cubicBezTo>
                  <a:cubicBezTo>
                    <a:pt x="320" y="192"/>
                    <a:pt x="320" y="192"/>
                    <a:pt x="320" y="192"/>
                  </a:cubicBezTo>
                  <a:cubicBezTo>
                    <a:pt x="321" y="192"/>
                    <a:pt x="321" y="192"/>
                    <a:pt x="321" y="192"/>
                  </a:cubicBezTo>
                  <a:cubicBezTo>
                    <a:pt x="321" y="192"/>
                    <a:pt x="322" y="192"/>
                    <a:pt x="322" y="193"/>
                  </a:cubicBezTo>
                  <a:cubicBezTo>
                    <a:pt x="322" y="193"/>
                    <a:pt x="323" y="193"/>
                    <a:pt x="323" y="194"/>
                  </a:cubicBezTo>
                  <a:cubicBezTo>
                    <a:pt x="322" y="194"/>
                    <a:pt x="322" y="194"/>
                    <a:pt x="322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6"/>
                  </a:cubicBezTo>
                  <a:cubicBezTo>
                    <a:pt x="323" y="196"/>
                    <a:pt x="323" y="195"/>
                    <a:pt x="322" y="196"/>
                  </a:cubicBezTo>
                  <a:cubicBezTo>
                    <a:pt x="322" y="197"/>
                    <a:pt x="322" y="197"/>
                    <a:pt x="322" y="197"/>
                  </a:cubicBezTo>
                  <a:cubicBezTo>
                    <a:pt x="321" y="196"/>
                    <a:pt x="322" y="197"/>
                    <a:pt x="322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0" y="197"/>
                    <a:pt x="320" y="197"/>
                    <a:pt x="320" y="197"/>
                  </a:cubicBezTo>
                  <a:cubicBezTo>
                    <a:pt x="320" y="197"/>
                    <a:pt x="320" y="197"/>
                    <a:pt x="320" y="197"/>
                  </a:cubicBezTo>
                  <a:cubicBezTo>
                    <a:pt x="320" y="198"/>
                    <a:pt x="319" y="198"/>
                    <a:pt x="319" y="199"/>
                  </a:cubicBezTo>
                  <a:cubicBezTo>
                    <a:pt x="319" y="199"/>
                    <a:pt x="319" y="199"/>
                    <a:pt x="319" y="199"/>
                  </a:cubicBezTo>
                  <a:cubicBezTo>
                    <a:pt x="319" y="199"/>
                    <a:pt x="319" y="199"/>
                    <a:pt x="319" y="199"/>
                  </a:cubicBezTo>
                  <a:cubicBezTo>
                    <a:pt x="319" y="199"/>
                    <a:pt x="319" y="199"/>
                    <a:pt x="319" y="199"/>
                  </a:cubicBezTo>
                  <a:cubicBezTo>
                    <a:pt x="319" y="200"/>
                    <a:pt x="318" y="199"/>
                    <a:pt x="318" y="200"/>
                  </a:cubicBezTo>
                  <a:cubicBezTo>
                    <a:pt x="318" y="200"/>
                    <a:pt x="318" y="200"/>
                    <a:pt x="318" y="200"/>
                  </a:cubicBezTo>
                  <a:cubicBezTo>
                    <a:pt x="318" y="201"/>
                    <a:pt x="318" y="201"/>
                    <a:pt x="318" y="201"/>
                  </a:cubicBezTo>
                  <a:cubicBezTo>
                    <a:pt x="318" y="201"/>
                    <a:pt x="318" y="201"/>
                    <a:pt x="318" y="201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3"/>
                    <a:pt x="317" y="203"/>
                    <a:pt x="317" y="203"/>
                  </a:cubicBezTo>
                  <a:cubicBezTo>
                    <a:pt x="317" y="203"/>
                    <a:pt x="317" y="203"/>
                    <a:pt x="317" y="203"/>
                  </a:cubicBezTo>
                  <a:cubicBezTo>
                    <a:pt x="317" y="203"/>
                    <a:pt x="317" y="203"/>
                    <a:pt x="317" y="203"/>
                  </a:cubicBezTo>
                  <a:cubicBezTo>
                    <a:pt x="316" y="204"/>
                    <a:pt x="316" y="204"/>
                    <a:pt x="316" y="204"/>
                  </a:cubicBezTo>
                  <a:cubicBezTo>
                    <a:pt x="316" y="205"/>
                    <a:pt x="316" y="205"/>
                    <a:pt x="316" y="205"/>
                  </a:cubicBezTo>
                  <a:cubicBezTo>
                    <a:pt x="316" y="205"/>
                    <a:pt x="316" y="205"/>
                    <a:pt x="316" y="205"/>
                  </a:cubicBezTo>
                  <a:cubicBezTo>
                    <a:pt x="316" y="205"/>
                    <a:pt x="316" y="205"/>
                    <a:pt x="316" y="205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8"/>
                    <a:pt x="315" y="208"/>
                    <a:pt x="315" y="208"/>
                  </a:cubicBezTo>
                  <a:cubicBezTo>
                    <a:pt x="315" y="208"/>
                    <a:pt x="315" y="208"/>
                    <a:pt x="315" y="208"/>
                  </a:cubicBezTo>
                  <a:cubicBezTo>
                    <a:pt x="314" y="208"/>
                    <a:pt x="314" y="208"/>
                    <a:pt x="314" y="208"/>
                  </a:cubicBezTo>
                  <a:cubicBezTo>
                    <a:pt x="314" y="208"/>
                    <a:pt x="314" y="208"/>
                    <a:pt x="314" y="208"/>
                  </a:cubicBezTo>
                  <a:cubicBezTo>
                    <a:pt x="314" y="209"/>
                    <a:pt x="314" y="209"/>
                    <a:pt x="314" y="209"/>
                  </a:cubicBezTo>
                  <a:cubicBezTo>
                    <a:pt x="314" y="209"/>
                    <a:pt x="314" y="209"/>
                    <a:pt x="314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1" y="211"/>
                    <a:pt x="311" y="211"/>
                    <a:pt x="311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0" y="212"/>
                    <a:pt x="310" y="212"/>
                    <a:pt x="310" y="212"/>
                  </a:cubicBezTo>
                  <a:cubicBezTo>
                    <a:pt x="310" y="212"/>
                    <a:pt x="310" y="212"/>
                    <a:pt x="310" y="212"/>
                  </a:cubicBezTo>
                  <a:cubicBezTo>
                    <a:pt x="310" y="213"/>
                    <a:pt x="310" y="213"/>
                    <a:pt x="310" y="213"/>
                  </a:cubicBezTo>
                  <a:cubicBezTo>
                    <a:pt x="310" y="213"/>
                    <a:pt x="310" y="213"/>
                    <a:pt x="310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08" y="217"/>
                    <a:pt x="308" y="217"/>
                    <a:pt x="308" y="217"/>
                  </a:cubicBezTo>
                  <a:cubicBezTo>
                    <a:pt x="308" y="217"/>
                    <a:pt x="308" y="217"/>
                    <a:pt x="308" y="217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6" y="218"/>
                    <a:pt x="306" y="218"/>
                    <a:pt x="306" y="218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06" y="220"/>
                    <a:pt x="306" y="220"/>
                    <a:pt x="306" y="220"/>
                  </a:cubicBezTo>
                  <a:cubicBezTo>
                    <a:pt x="306" y="221"/>
                    <a:pt x="306" y="221"/>
                    <a:pt x="306" y="221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4" y="222"/>
                    <a:pt x="304" y="222"/>
                    <a:pt x="304" y="222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4" y="222"/>
                    <a:pt x="304" y="222"/>
                    <a:pt x="304" y="222"/>
                  </a:cubicBezTo>
                  <a:cubicBezTo>
                    <a:pt x="304" y="223"/>
                    <a:pt x="304" y="223"/>
                    <a:pt x="304" y="223"/>
                  </a:cubicBezTo>
                  <a:cubicBezTo>
                    <a:pt x="304" y="223"/>
                    <a:pt x="304" y="223"/>
                    <a:pt x="304" y="223"/>
                  </a:cubicBezTo>
                  <a:cubicBezTo>
                    <a:pt x="303" y="223"/>
                    <a:pt x="303" y="224"/>
                    <a:pt x="303" y="22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1" y="224"/>
                    <a:pt x="301" y="224"/>
                    <a:pt x="301" y="224"/>
                  </a:cubicBezTo>
                  <a:cubicBezTo>
                    <a:pt x="301" y="224"/>
                    <a:pt x="301" y="224"/>
                    <a:pt x="301" y="224"/>
                  </a:cubicBezTo>
                  <a:cubicBezTo>
                    <a:pt x="300" y="224"/>
                    <a:pt x="300" y="224"/>
                    <a:pt x="300" y="224"/>
                  </a:cubicBezTo>
                  <a:cubicBezTo>
                    <a:pt x="300" y="224"/>
                    <a:pt x="300" y="224"/>
                    <a:pt x="300" y="224"/>
                  </a:cubicBezTo>
                  <a:cubicBezTo>
                    <a:pt x="299" y="225"/>
                    <a:pt x="299" y="225"/>
                    <a:pt x="299" y="225"/>
                  </a:cubicBezTo>
                  <a:cubicBezTo>
                    <a:pt x="299" y="225"/>
                    <a:pt x="299" y="225"/>
                    <a:pt x="299" y="225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6" y="225"/>
                    <a:pt x="296" y="225"/>
                    <a:pt x="296" y="225"/>
                  </a:cubicBezTo>
                  <a:cubicBezTo>
                    <a:pt x="296" y="225"/>
                    <a:pt x="296" y="225"/>
                    <a:pt x="296" y="225"/>
                  </a:cubicBezTo>
                  <a:cubicBezTo>
                    <a:pt x="296" y="225"/>
                    <a:pt x="296" y="225"/>
                    <a:pt x="296" y="225"/>
                  </a:cubicBezTo>
                  <a:cubicBezTo>
                    <a:pt x="295" y="226"/>
                    <a:pt x="295" y="226"/>
                    <a:pt x="295" y="226"/>
                  </a:cubicBezTo>
                  <a:cubicBezTo>
                    <a:pt x="295" y="226"/>
                    <a:pt x="295" y="226"/>
                    <a:pt x="295" y="226"/>
                  </a:cubicBezTo>
                  <a:cubicBezTo>
                    <a:pt x="295" y="226"/>
                    <a:pt x="294" y="226"/>
                    <a:pt x="294" y="226"/>
                  </a:cubicBezTo>
                  <a:cubicBezTo>
                    <a:pt x="294" y="226"/>
                    <a:pt x="294" y="226"/>
                    <a:pt x="294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4" y="227"/>
                    <a:pt x="294" y="227"/>
                    <a:pt x="294" y="227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3" y="229"/>
                    <a:pt x="293" y="229"/>
                    <a:pt x="293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3"/>
                    <a:pt x="289" y="233"/>
                    <a:pt x="289" y="233"/>
                  </a:cubicBezTo>
                  <a:cubicBezTo>
                    <a:pt x="289" y="233"/>
                    <a:pt x="289" y="233"/>
                    <a:pt x="289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5"/>
                    <a:pt x="288" y="235"/>
                    <a:pt x="288" y="235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88" y="235"/>
                    <a:pt x="288" y="235"/>
                    <a:pt x="288" y="235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87" y="236"/>
                    <a:pt x="287" y="236"/>
                    <a:pt x="287" y="236"/>
                  </a:cubicBezTo>
                  <a:cubicBezTo>
                    <a:pt x="287" y="236"/>
                    <a:pt x="287" y="236"/>
                    <a:pt x="287" y="236"/>
                  </a:cubicBezTo>
                  <a:cubicBezTo>
                    <a:pt x="287" y="236"/>
                    <a:pt x="287" y="236"/>
                    <a:pt x="287" y="236"/>
                  </a:cubicBezTo>
                  <a:cubicBezTo>
                    <a:pt x="287" y="236"/>
                    <a:pt x="287" y="236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8"/>
                    <a:pt x="286" y="238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40"/>
                    <a:pt x="286" y="240"/>
                    <a:pt x="286" y="240"/>
                  </a:cubicBezTo>
                  <a:cubicBezTo>
                    <a:pt x="286" y="240"/>
                    <a:pt x="286" y="240"/>
                    <a:pt x="286" y="240"/>
                  </a:cubicBezTo>
                  <a:cubicBezTo>
                    <a:pt x="286" y="240"/>
                    <a:pt x="286" y="240"/>
                    <a:pt x="286" y="240"/>
                  </a:cubicBezTo>
                  <a:cubicBezTo>
                    <a:pt x="286" y="241"/>
                    <a:pt x="286" y="241"/>
                    <a:pt x="286" y="241"/>
                  </a:cubicBezTo>
                  <a:cubicBezTo>
                    <a:pt x="286" y="241"/>
                    <a:pt x="286" y="241"/>
                    <a:pt x="286" y="241"/>
                  </a:cubicBezTo>
                  <a:cubicBezTo>
                    <a:pt x="286" y="242"/>
                    <a:pt x="286" y="242"/>
                    <a:pt x="286" y="242"/>
                  </a:cubicBezTo>
                  <a:cubicBezTo>
                    <a:pt x="285" y="242"/>
                    <a:pt x="286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3"/>
                    <a:pt x="285" y="243"/>
                    <a:pt x="285" y="243"/>
                  </a:cubicBezTo>
                  <a:cubicBezTo>
                    <a:pt x="285" y="243"/>
                    <a:pt x="285" y="243"/>
                    <a:pt x="285" y="243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4" y="244"/>
                    <a:pt x="284" y="244"/>
                    <a:pt x="284" y="244"/>
                  </a:cubicBezTo>
                  <a:cubicBezTo>
                    <a:pt x="284" y="244"/>
                    <a:pt x="283" y="244"/>
                    <a:pt x="283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2" y="245"/>
                    <a:pt x="282" y="245"/>
                    <a:pt x="282" y="245"/>
                  </a:cubicBezTo>
                  <a:cubicBezTo>
                    <a:pt x="282" y="245"/>
                    <a:pt x="282" y="245"/>
                    <a:pt x="282" y="245"/>
                  </a:cubicBezTo>
                  <a:cubicBezTo>
                    <a:pt x="282" y="245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5"/>
                    <a:pt x="281" y="245"/>
                    <a:pt x="281" y="245"/>
                  </a:cubicBezTo>
                  <a:cubicBezTo>
                    <a:pt x="281" y="245"/>
                    <a:pt x="281" y="245"/>
                    <a:pt x="281" y="245"/>
                  </a:cubicBezTo>
                  <a:cubicBezTo>
                    <a:pt x="281" y="246"/>
                    <a:pt x="280" y="246"/>
                    <a:pt x="280" y="246"/>
                  </a:cubicBezTo>
                  <a:cubicBezTo>
                    <a:pt x="280" y="246"/>
                    <a:pt x="280" y="246"/>
                    <a:pt x="280" y="246"/>
                  </a:cubicBezTo>
                  <a:cubicBezTo>
                    <a:pt x="279" y="246"/>
                    <a:pt x="279" y="246"/>
                    <a:pt x="279" y="246"/>
                  </a:cubicBezTo>
                  <a:cubicBezTo>
                    <a:pt x="279" y="246"/>
                    <a:pt x="279" y="246"/>
                    <a:pt x="279" y="246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6" y="249"/>
                    <a:pt x="276" y="249"/>
                    <a:pt x="276" y="249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8" y="252"/>
                    <a:pt x="278" y="252"/>
                    <a:pt x="278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80" y="253"/>
                    <a:pt x="280" y="253"/>
                    <a:pt x="280" y="253"/>
                  </a:cubicBezTo>
                  <a:cubicBezTo>
                    <a:pt x="280" y="253"/>
                    <a:pt x="280" y="253"/>
                    <a:pt x="280" y="253"/>
                  </a:cubicBezTo>
                  <a:cubicBezTo>
                    <a:pt x="280" y="253"/>
                    <a:pt x="280" y="253"/>
                    <a:pt x="280" y="253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79" y="254"/>
                    <a:pt x="279" y="254"/>
                    <a:pt x="279" y="254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9" y="254"/>
                    <a:pt x="279" y="254"/>
                    <a:pt x="279" y="254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8" y="256"/>
                    <a:pt x="278" y="256"/>
                    <a:pt x="278" y="256"/>
                  </a:cubicBezTo>
                  <a:cubicBezTo>
                    <a:pt x="279" y="256"/>
                    <a:pt x="278" y="256"/>
                    <a:pt x="279" y="256"/>
                  </a:cubicBezTo>
                  <a:cubicBezTo>
                    <a:pt x="278" y="257"/>
                    <a:pt x="279" y="256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79" y="259"/>
                    <a:pt x="279" y="259"/>
                    <a:pt x="279" y="259"/>
                  </a:cubicBezTo>
                  <a:cubicBezTo>
                    <a:pt x="279" y="258"/>
                    <a:pt x="279" y="258"/>
                    <a:pt x="279" y="258"/>
                  </a:cubicBezTo>
                  <a:cubicBezTo>
                    <a:pt x="279" y="258"/>
                    <a:pt x="279" y="258"/>
                    <a:pt x="279" y="258"/>
                  </a:cubicBezTo>
                  <a:cubicBezTo>
                    <a:pt x="279" y="259"/>
                    <a:pt x="279" y="259"/>
                    <a:pt x="279" y="259"/>
                  </a:cubicBezTo>
                  <a:cubicBezTo>
                    <a:pt x="280" y="259"/>
                    <a:pt x="280" y="259"/>
                    <a:pt x="280" y="259"/>
                  </a:cubicBezTo>
                  <a:cubicBezTo>
                    <a:pt x="280" y="259"/>
                    <a:pt x="280" y="259"/>
                    <a:pt x="280" y="259"/>
                  </a:cubicBezTo>
                  <a:cubicBezTo>
                    <a:pt x="280" y="259"/>
                    <a:pt x="280" y="259"/>
                    <a:pt x="280" y="259"/>
                  </a:cubicBezTo>
                  <a:cubicBezTo>
                    <a:pt x="281" y="260"/>
                    <a:pt x="281" y="260"/>
                    <a:pt x="281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3" y="260"/>
                    <a:pt x="283" y="260"/>
                    <a:pt x="283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3" y="262"/>
                    <a:pt x="283" y="262"/>
                    <a:pt x="283" y="262"/>
                  </a:cubicBezTo>
                  <a:cubicBezTo>
                    <a:pt x="283" y="262"/>
                    <a:pt x="283" y="262"/>
                    <a:pt x="283" y="262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4" y="261"/>
                    <a:pt x="284" y="261"/>
                    <a:pt x="284" y="261"/>
                  </a:cubicBezTo>
                  <a:cubicBezTo>
                    <a:pt x="284" y="261"/>
                    <a:pt x="284" y="261"/>
                    <a:pt x="284" y="261"/>
                  </a:cubicBezTo>
                  <a:cubicBezTo>
                    <a:pt x="284" y="262"/>
                    <a:pt x="284" y="262"/>
                    <a:pt x="284" y="262"/>
                  </a:cubicBezTo>
                  <a:cubicBezTo>
                    <a:pt x="284" y="262"/>
                    <a:pt x="284" y="262"/>
                    <a:pt x="284" y="262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7" y="263"/>
                    <a:pt x="287" y="263"/>
                    <a:pt x="287" y="263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9" y="265"/>
                    <a:pt x="289" y="265"/>
                    <a:pt x="289" y="265"/>
                  </a:cubicBezTo>
                  <a:cubicBezTo>
                    <a:pt x="289" y="265"/>
                    <a:pt x="289" y="265"/>
                    <a:pt x="289" y="265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90" y="268"/>
                    <a:pt x="290" y="268"/>
                    <a:pt x="290" y="268"/>
                  </a:cubicBezTo>
                  <a:cubicBezTo>
                    <a:pt x="291" y="268"/>
                    <a:pt x="293" y="269"/>
                    <a:pt x="293" y="269"/>
                  </a:cubicBezTo>
                  <a:cubicBezTo>
                    <a:pt x="293" y="270"/>
                    <a:pt x="293" y="270"/>
                    <a:pt x="293" y="270"/>
                  </a:cubicBezTo>
                  <a:cubicBezTo>
                    <a:pt x="293" y="270"/>
                    <a:pt x="293" y="270"/>
                    <a:pt x="293" y="270"/>
                  </a:cubicBezTo>
                  <a:cubicBezTo>
                    <a:pt x="294" y="271"/>
                    <a:pt x="294" y="271"/>
                    <a:pt x="294" y="271"/>
                  </a:cubicBezTo>
                  <a:cubicBezTo>
                    <a:pt x="294" y="271"/>
                    <a:pt x="294" y="271"/>
                    <a:pt x="294" y="271"/>
                  </a:cubicBezTo>
                  <a:cubicBezTo>
                    <a:pt x="294" y="272"/>
                    <a:pt x="294" y="272"/>
                    <a:pt x="293" y="273"/>
                  </a:cubicBezTo>
                  <a:cubicBezTo>
                    <a:pt x="294" y="273"/>
                    <a:pt x="293" y="273"/>
                    <a:pt x="293" y="274"/>
                  </a:cubicBezTo>
                  <a:cubicBezTo>
                    <a:pt x="294" y="274"/>
                    <a:pt x="294" y="274"/>
                    <a:pt x="294" y="274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6"/>
                    <a:pt x="294" y="276"/>
                    <a:pt x="294" y="276"/>
                  </a:cubicBezTo>
                  <a:cubicBezTo>
                    <a:pt x="293" y="276"/>
                    <a:pt x="293" y="276"/>
                    <a:pt x="293" y="276"/>
                  </a:cubicBezTo>
                  <a:cubicBezTo>
                    <a:pt x="293" y="277"/>
                    <a:pt x="293" y="277"/>
                    <a:pt x="293" y="277"/>
                  </a:cubicBezTo>
                  <a:cubicBezTo>
                    <a:pt x="294" y="277"/>
                    <a:pt x="294" y="277"/>
                    <a:pt x="294" y="277"/>
                  </a:cubicBezTo>
                  <a:cubicBezTo>
                    <a:pt x="294" y="277"/>
                    <a:pt x="294" y="277"/>
                    <a:pt x="294" y="277"/>
                  </a:cubicBezTo>
                  <a:cubicBezTo>
                    <a:pt x="294" y="278"/>
                    <a:pt x="294" y="278"/>
                    <a:pt x="294" y="278"/>
                  </a:cubicBezTo>
                  <a:cubicBezTo>
                    <a:pt x="293" y="279"/>
                    <a:pt x="293" y="279"/>
                    <a:pt x="293" y="279"/>
                  </a:cubicBezTo>
                  <a:cubicBezTo>
                    <a:pt x="293" y="279"/>
                    <a:pt x="293" y="279"/>
                    <a:pt x="293" y="279"/>
                  </a:cubicBezTo>
                  <a:cubicBezTo>
                    <a:pt x="293" y="279"/>
                    <a:pt x="293" y="279"/>
                    <a:pt x="293" y="279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1"/>
                    <a:pt x="293" y="280"/>
                    <a:pt x="293" y="281"/>
                  </a:cubicBezTo>
                  <a:cubicBezTo>
                    <a:pt x="293" y="281"/>
                    <a:pt x="293" y="281"/>
                    <a:pt x="293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2"/>
                    <a:pt x="292" y="282"/>
                    <a:pt x="292" y="282"/>
                  </a:cubicBezTo>
                  <a:cubicBezTo>
                    <a:pt x="292" y="282"/>
                    <a:pt x="292" y="282"/>
                    <a:pt x="292" y="282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3"/>
                    <a:pt x="291" y="283"/>
                    <a:pt x="291" y="283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5"/>
                    <a:pt x="291" y="285"/>
                    <a:pt x="291" y="285"/>
                  </a:cubicBezTo>
                  <a:cubicBezTo>
                    <a:pt x="290" y="285"/>
                    <a:pt x="290" y="285"/>
                    <a:pt x="290" y="285"/>
                  </a:cubicBezTo>
                  <a:cubicBezTo>
                    <a:pt x="291" y="285"/>
                    <a:pt x="291" y="285"/>
                    <a:pt x="291" y="285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91" y="286"/>
                    <a:pt x="291" y="286"/>
                    <a:pt x="291" y="286"/>
                  </a:cubicBezTo>
                  <a:cubicBezTo>
                    <a:pt x="291" y="286"/>
                    <a:pt x="291" y="286"/>
                    <a:pt x="291" y="286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9" y="291"/>
                    <a:pt x="289" y="291"/>
                    <a:pt x="289" y="291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7" y="292"/>
                    <a:pt x="287" y="292"/>
                    <a:pt x="287" y="292"/>
                  </a:cubicBezTo>
                  <a:cubicBezTo>
                    <a:pt x="287" y="292"/>
                    <a:pt x="287" y="292"/>
                    <a:pt x="287" y="292"/>
                  </a:cubicBezTo>
                  <a:cubicBezTo>
                    <a:pt x="287" y="292"/>
                    <a:pt x="287" y="292"/>
                    <a:pt x="287" y="292"/>
                  </a:cubicBezTo>
                  <a:cubicBezTo>
                    <a:pt x="286" y="292"/>
                    <a:pt x="286" y="292"/>
                    <a:pt x="286" y="292"/>
                  </a:cubicBezTo>
                  <a:cubicBezTo>
                    <a:pt x="286" y="292"/>
                    <a:pt x="286" y="292"/>
                    <a:pt x="286" y="292"/>
                  </a:cubicBezTo>
                  <a:cubicBezTo>
                    <a:pt x="285" y="293"/>
                    <a:pt x="285" y="293"/>
                    <a:pt x="285" y="293"/>
                  </a:cubicBezTo>
                  <a:cubicBezTo>
                    <a:pt x="285" y="293"/>
                    <a:pt x="285" y="293"/>
                    <a:pt x="285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3" y="294"/>
                    <a:pt x="283" y="294"/>
                    <a:pt x="283" y="294"/>
                  </a:cubicBezTo>
                  <a:cubicBezTo>
                    <a:pt x="283" y="293"/>
                    <a:pt x="283" y="293"/>
                    <a:pt x="283" y="293"/>
                  </a:cubicBezTo>
                  <a:cubicBezTo>
                    <a:pt x="282" y="294"/>
                    <a:pt x="282" y="294"/>
                    <a:pt x="282" y="294"/>
                  </a:cubicBezTo>
                  <a:cubicBezTo>
                    <a:pt x="282" y="294"/>
                    <a:pt x="282" y="294"/>
                    <a:pt x="282" y="294"/>
                  </a:cubicBezTo>
                  <a:cubicBezTo>
                    <a:pt x="282" y="295"/>
                    <a:pt x="282" y="295"/>
                    <a:pt x="282" y="295"/>
                  </a:cubicBezTo>
                  <a:cubicBezTo>
                    <a:pt x="281" y="295"/>
                    <a:pt x="281" y="295"/>
                    <a:pt x="281" y="295"/>
                  </a:cubicBezTo>
                  <a:cubicBezTo>
                    <a:pt x="281" y="295"/>
                    <a:pt x="281" y="295"/>
                    <a:pt x="281" y="295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0" y="297"/>
                    <a:pt x="280" y="297"/>
                    <a:pt x="280" y="297"/>
                  </a:cubicBezTo>
                  <a:cubicBezTo>
                    <a:pt x="280" y="297"/>
                    <a:pt x="280" y="297"/>
                    <a:pt x="280" y="297"/>
                  </a:cubicBezTo>
                  <a:cubicBezTo>
                    <a:pt x="279" y="297"/>
                    <a:pt x="279" y="297"/>
                    <a:pt x="279" y="297"/>
                  </a:cubicBezTo>
                  <a:cubicBezTo>
                    <a:pt x="279" y="297"/>
                    <a:pt x="279" y="297"/>
                    <a:pt x="279" y="297"/>
                  </a:cubicBezTo>
                  <a:cubicBezTo>
                    <a:pt x="279" y="298"/>
                    <a:pt x="279" y="297"/>
                    <a:pt x="279" y="298"/>
                  </a:cubicBezTo>
                  <a:cubicBezTo>
                    <a:pt x="279" y="298"/>
                    <a:pt x="279" y="298"/>
                    <a:pt x="279" y="298"/>
                  </a:cubicBezTo>
                  <a:cubicBezTo>
                    <a:pt x="279" y="298"/>
                    <a:pt x="279" y="298"/>
                    <a:pt x="279" y="298"/>
                  </a:cubicBezTo>
                  <a:cubicBezTo>
                    <a:pt x="279" y="298"/>
                    <a:pt x="279" y="298"/>
                    <a:pt x="279" y="298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75" y="300"/>
                    <a:pt x="275" y="300"/>
                    <a:pt x="275" y="300"/>
                  </a:cubicBezTo>
                  <a:cubicBezTo>
                    <a:pt x="275" y="300"/>
                    <a:pt x="275" y="300"/>
                    <a:pt x="275" y="300"/>
                  </a:cubicBezTo>
                  <a:cubicBezTo>
                    <a:pt x="275" y="300"/>
                    <a:pt x="275" y="300"/>
                    <a:pt x="275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3" y="300"/>
                    <a:pt x="273" y="300"/>
                    <a:pt x="273" y="300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3" y="300"/>
                    <a:pt x="273" y="300"/>
                    <a:pt x="273" y="300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3" y="300"/>
                    <a:pt x="273" y="300"/>
                    <a:pt x="273" y="300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72" y="300"/>
                    <a:pt x="272" y="300"/>
                    <a:pt x="272" y="300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6" y="302"/>
                    <a:pt x="266" y="302"/>
                    <a:pt x="266" y="302"/>
                  </a:cubicBezTo>
                  <a:cubicBezTo>
                    <a:pt x="266" y="301"/>
                    <a:pt x="266" y="301"/>
                    <a:pt x="266" y="301"/>
                  </a:cubicBezTo>
                  <a:cubicBezTo>
                    <a:pt x="266" y="301"/>
                    <a:pt x="266" y="301"/>
                    <a:pt x="266" y="302"/>
                  </a:cubicBezTo>
                  <a:cubicBezTo>
                    <a:pt x="265" y="301"/>
                    <a:pt x="265" y="301"/>
                    <a:pt x="265" y="301"/>
                  </a:cubicBezTo>
                  <a:cubicBezTo>
                    <a:pt x="265" y="301"/>
                    <a:pt x="265" y="301"/>
                    <a:pt x="265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3" y="301"/>
                    <a:pt x="263" y="301"/>
                    <a:pt x="263" y="301"/>
                  </a:cubicBezTo>
                  <a:cubicBezTo>
                    <a:pt x="263" y="301"/>
                    <a:pt x="263" y="301"/>
                    <a:pt x="262" y="301"/>
                  </a:cubicBezTo>
                  <a:cubicBezTo>
                    <a:pt x="262" y="300"/>
                    <a:pt x="262" y="300"/>
                    <a:pt x="262" y="300"/>
                  </a:cubicBezTo>
                  <a:cubicBezTo>
                    <a:pt x="261" y="300"/>
                    <a:pt x="261" y="300"/>
                    <a:pt x="261" y="300"/>
                  </a:cubicBezTo>
                  <a:cubicBezTo>
                    <a:pt x="261" y="300"/>
                    <a:pt x="261" y="300"/>
                    <a:pt x="261" y="300"/>
                  </a:cubicBezTo>
                  <a:cubicBezTo>
                    <a:pt x="260" y="300"/>
                    <a:pt x="260" y="300"/>
                    <a:pt x="260" y="300"/>
                  </a:cubicBezTo>
                  <a:cubicBezTo>
                    <a:pt x="260" y="300"/>
                    <a:pt x="260" y="300"/>
                    <a:pt x="260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7" y="301"/>
                    <a:pt x="257" y="301"/>
                    <a:pt x="257" y="301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6" y="303"/>
                    <a:pt x="256" y="303"/>
                    <a:pt x="256" y="303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4" y="304"/>
                    <a:pt x="254" y="304"/>
                    <a:pt x="254" y="304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2" y="303"/>
                    <a:pt x="252" y="303"/>
                    <a:pt x="252" y="303"/>
                  </a:cubicBezTo>
                  <a:cubicBezTo>
                    <a:pt x="252" y="303"/>
                    <a:pt x="252" y="303"/>
                    <a:pt x="252" y="303"/>
                  </a:cubicBezTo>
                  <a:cubicBezTo>
                    <a:pt x="252" y="303"/>
                    <a:pt x="252" y="303"/>
                    <a:pt x="252" y="303"/>
                  </a:cubicBezTo>
                  <a:cubicBezTo>
                    <a:pt x="251" y="303"/>
                    <a:pt x="251" y="303"/>
                    <a:pt x="251" y="303"/>
                  </a:cubicBezTo>
                  <a:cubicBezTo>
                    <a:pt x="251" y="303"/>
                    <a:pt x="251" y="303"/>
                    <a:pt x="251" y="303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8" y="302"/>
                    <a:pt x="248" y="302"/>
                    <a:pt x="248" y="302"/>
                  </a:cubicBezTo>
                  <a:cubicBezTo>
                    <a:pt x="248" y="302"/>
                    <a:pt x="248" y="302"/>
                    <a:pt x="248" y="302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6" y="303"/>
                    <a:pt x="246" y="303"/>
                    <a:pt x="246" y="303"/>
                  </a:cubicBezTo>
                  <a:cubicBezTo>
                    <a:pt x="246" y="303"/>
                    <a:pt x="246" y="303"/>
                    <a:pt x="246" y="303"/>
                  </a:cubicBezTo>
                  <a:cubicBezTo>
                    <a:pt x="246" y="303"/>
                    <a:pt x="246" y="303"/>
                    <a:pt x="246" y="303"/>
                  </a:cubicBezTo>
                  <a:cubicBezTo>
                    <a:pt x="245" y="303"/>
                    <a:pt x="245" y="303"/>
                    <a:pt x="245" y="303"/>
                  </a:cubicBezTo>
                  <a:cubicBezTo>
                    <a:pt x="246" y="302"/>
                    <a:pt x="246" y="302"/>
                    <a:pt x="246" y="301"/>
                  </a:cubicBezTo>
                  <a:cubicBezTo>
                    <a:pt x="245" y="300"/>
                    <a:pt x="245" y="300"/>
                    <a:pt x="245" y="300"/>
                  </a:cubicBezTo>
                  <a:cubicBezTo>
                    <a:pt x="245" y="301"/>
                    <a:pt x="245" y="301"/>
                    <a:pt x="245" y="301"/>
                  </a:cubicBezTo>
                  <a:cubicBezTo>
                    <a:pt x="245" y="300"/>
                    <a:pt x="244" y="300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3" y="299"/>
                    <a:pt x="243" y="299"/>
                    <a:pt x="243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8"/>
                    <a:pt x="244" y="298"/>
                    <a:pt x="244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2" y="298"/>
                    <a:pt x="242" y="298"/>
                    <a:pt x="242" y="298"/>
                  </a:cubicBezTo>
                  <a:cubicBezTo>
                    <a:pt x="242" y="297"/>
                    <a:pt x="242" y="297"/>
                    <a:pt x="242" y="297"/>
                  </a:cubicBezTo>
                  <a:cubicBezTo>
                    <a:pt x="242" y="298"/>
                    <a:pt x="242" y="298"/>
                    <a:pt x="242" y="298"/>
                  </a:cubicBezTo>
                  <a:cubicBezTo>
                    <a:pt x="241" y="297"/>
                    <a:pt x="241" y="297"/>
                    <a:pt x="241" y="297"/>
                  </a:cubicBezTo>
                  <a:cubicBezTo>
                    <a:pt x="241" y="298"/>
                    <a:pt x="241" y="298"/>
                    <a:pt x="241" y="298"/>
                  </a:cubicBezTo>
                  <a:cubicBezTo>
                    <a:pt x="241" y="297"/>
                    <a:pt x="241" y="297"/>
                    <a:pt x="241" y="297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40" y="296"/>
                    <a:pt x="240" y="296"/>
                    <a:pt x="240" y="296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40" y="296"/>
                    <a:pt x="240" y="296"/>
                    <a:pt x="240" y="296"/>
                  </a:cubicBezTo>
                  <a:cubicBezTo>
                    <a:pt x="239" y="296"/>
                    <a:pt x="239" y="296"/>
                    <a:pt x="239" y="296"/>
                  </a:cubicBezTo>
                  <a:cubicBezTo>
                    <a:pt x="239" y="296"/>
                    <a:pt x="239" y="296"/>
                    <a:pt x="239" y="296"/>
                  </a:cubicBezTo>
                  <a:cubicBezTo>
                    <a:pt x="238" y="296"/>
                    <a:pt x="239" y="296"/>
                    <a:pt x="238" y="296"/>
                  </a:cubicBezTo>
                  <a:cubicBezTo>
                    <a:pt x="238" y="296"/>
                    <a:pt x="238" y="296"/>
                    <a:pt x="238" y="296"/>
                  </a:cubicBezTo>
                  <a:cubicBezTo>
                    <a:pt x="238" y="295"/>
                    <a:pt x="238" y="295"/>
                    <a:pt x="238" y="295"/>
                  </a:cubicBezTo>
                  <a:cubicBezTo>
                    <a:pt x="238" y="295"/>
                    <a:pt x="238" y="295"/>
                    <a:pt x="238" y="295"/>
                  </a:cubicBezTo>
                  <a:cubicBezTo>
                    <a:pt x="237" y="295"/>
                    <a:pt x="237" y="295"/>
                    <a:pt x="237" y="295"/>
                  </a:cubicBezTo>
                  <a:cubicBezTo>
                    <a:pt x="237" y="295"/>
                    <a:pt x="237" y="295"/>
                    <a:pt x="237" y="295"/>
                  </a:cubicBezTo>
                  <a:cubicBezTo>
                    <a:pt x="237" y="295"/>
                    <a:pt x="236" y="294"/>
                    <a:pt x="236" y="294"/>
                  </a:cubicBezTo>
                  <a:cubicBezTo>
                    <a:pt x="236" y="294"/>
                    <a:pt x="236" y="294"/>
                    <a:pt x="236" y="294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5" y="293"/>
                    <a:pt x="235" y="293"/>
                    <a:pt x="235" y="293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91"/>
                    <a:pt x="234" y="291"/>
                    <a:pt x="234" y="291"/>
                  </a:cubicBezTo>
                  <a:cubicBezTo>
                    <a:pt x="233" y="291"/>
                    <a:pt x="233" y="291"/>
                    <a:pt x="233" y="291"/>
                  </a:cubicBezTo>
                  <a:cubicBezTo>
                    <a:pt x="233" y="291"/>
                    <a:pt x="233" y="291"/>
                    <a:pt x="233" y="291"/>
                  </a:cubicBezTo>
                  <a:cubicBezTo>
                    <a:pt x="233" y="290"/>
                    <a:pt x="233" y="290"/>
                    <a:pt x="233" y="290"/>
                  </a:cubicBezTo>
                  <a:cubicBezTo>
                    <a:pt x="233" y="290"/>
                    <a:pt x="233" y="290"/>
                    <a:pt x="233" y="290"/>
                  </a:cubicBezTo>
                  <a:cubicBezTo>
                    <a:pt x="232" y="290"/>
                    <a:pt x="232" y="290"/>
                    <a:pt x="232" y="290"/>
                  </a:cubicBezTo>
                  <a:cubicBezTo>
                    <a:pt x="232" y="289"/>
                    <a:pt x="232" y="289"/>
                    <a:pt x="232" y="289"/>
                  </a:cubicBezTo>
                  <a:cubicBezTo>
                    <a:pt x="232" y="289"/>
                    <a:pt x="232" y="289"/>
                    <a:pt x="232" y="289"/>
                  </a:cubicBezTo>
                  <a:cubicBezTo>
                    <a:pt x="232" y="289"/>
                    <a:pt x="232" y="289"/>
                    <a:pt x="232" y="289"/>
                  </a:cubicBezTo>
                  <a:cubicBezTo>
                    <a:pt x="231" y="289"/>
                    <a:pt x="231" y="289"/>
                    <a:pt x="231" y="289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0" y="287"/>
                    <a:pt x="230" y="287"/>
                    <a:pt x="230" y="287"/>
                  </a:cubicBezTo>
                  <a:cubicBezTo>
                    <a:pt x="230" y="287"/>
                    <a:pt x="230" y="287"/>
                    <a:pt x="230" y="287"/>
                  </a:cubicBezTo>
                  <a:cubicBezTo>
                    <a:pt x="229" y="287"/>
                    <a:pt x="229" y="287"/>
                    <a:pt x="229" y="287"/>
                  </a:cubicBezTo>
                  <a:cubicBezTo>
                    <a:pt x="229" y="287"/>
                    <a:pt x="229" y="287"/>
                    <a:pt x="229" y="287"/>
                  </a:cubicBezTo>
                  <a:cubicBezTo>
                    <a:pt x="229" y="286"/>
                    <a:pt x="229" y="286"/>
                    <a:pt x="229" y="286"/>
                  </a:cubicBezTo>
                  <a:cubicBezTo>
                    <a:pt x="229" y="286"/>
                    <a:pt x="229" y="286"/>
                    <a:pt x="229" y="286"/>
                  </a:cubicBezTo>
                  <a:cubicBezTo>
                    <a:pt x="229" y="286"/>
                    <a:pt x="229" y="286"/>
                    <a:pt x="229" y="286"/>
                  </a:cubicBezTo>
                  <a:cubicBezTo>
                    <a:pt x="228" y="286"/>
                    <a:pt x="228" y="286"/>
                    <a:pt x="228" y="286"/>
                  </a:cubicBezTo>
                  <a:cubicBezTo>
                    <a:pt x="228" y="286"/>
                    <a:pt x="228" y="286"/>
                    <a:pt x="228" y="286"/>
                  </a:cubicBezTo>
                  <a:cubicBezTo>
                    <a:pt x="229" y="285"/>
                    <a:pt x="229" y="285"/>
                    <a:pt x="229" y="285"/>
                  </a:cubicBezTo>
                  <a:cubicBezTo>
                    <a:pt x="228" y="285"/>
                    <a:pt x="228" y="285"/>
                    <a:pt x="228" y="285"/>
                  </a:cubicBezTo>
                  <a:cubicBezTo>
                    <a:pt x="228" y="284"/>
                    <a:pt x="228" y="284"/>
                    <a:pt x="228" y="284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30" y="284"/>
                    <a:pt x="230" y="284"/>
                    <a:pt x="230" y="284"/>
                  </a:cubicBezTo>
                  <a:cubicBezTo>
                    <a:pt x="231" y="283"/>
                    <a:pt x="231" y="283"/>
                    <a:pt x="231" y="283"/>
                  </a:cubicBezTo>
                  <a:cubicBezTo>
                    <a:pt x="230" y="283"/>
                    <a:pt x="230" y="283"/>
                    <a:pt x="230" y="283"/>
                  </a:cubicBezTo>
                  <a:cubicBezTo>
                    <a:pt x="231" y="283"/>
                    <a:pt x="231" y="283"/>
                    <a:pt x="231" y="283"/>
                  </a:cubicBezTo>
                  <a:cubicBezTo>
                    <a:pt x="231" y="283"/>
                    <a:pt x="231" y="283"/>
                    <a:pt x="231" y="283"/>
                  </a:cubicBezTo>
                  <a:cubicBezTo>
                    <a:pt x="231" y="282"/>
                    <a:pt x="231" y="282"/>
                    <a:pt x="231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4" y="282"/>
                    <a:pt x="234" y="282"/>
                    <a:pt x="234" y="282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3" y="281"/>
                    <a:pt x="233" y="281"/>
                    <a:pt x="233" y="281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79"/>
                    <a:pt x="234" y="279"/>
                    <a:pt x="234" y="279"/>
                  </a:cubicBezTo>
                  <a:cubicBezTo>
                    <a:pt x="234" y="279"/>
                    <a:pt x="234" y="279"/>
                    <a:pt x="234" y="279"/>
                  </a:cubicBezTo>
                  <a:cubicBezTo>
                    <a:pt x="234" y="279"/>
                    <a:pt x="233" y="279"/>
                    <a:pt x="234" y="278"/>
                  </a:cubicBezTo>
                  <a:cubicBezTo>
                    <a:pt x="233" y="278"/>
                    <a:pt x="233" y="278"/>
                    <a:pt x="233" y="278"/>
                  </a:cubicBezTo>
                  <a:cubicBezTo>
                    <a:pt x="233" y="278"/>
                    <a:pt x="233" y="278"/>
                    <a:pt x="233" y="278"/>
                  </a:cubicBezTo>
                  <a:cubicBezTo>
                    <a:pt x="233" y="278"/>
                    <a:pt x="233" y="278"/>
                    <a:pt x="233" y="278"/>
                  </a:cubicBezTo>
                  <a:cubicBezTo>
                    <a:pt x="233" y="277"/>
                    <a:pt x="233" y="277"/>
                    <a:pt x="232" y="277"/>
                  </a:cubicBezTo>
                  <a:cubicBezTo>
                    <a:pt x="233" y="277"/>
                    <a:pt x="233" y="277"/>
                    <a:pt x="233" y="277"/>
                  </a:cubicBezTo>
                  <a:cubicBezTo>
                    <a:pt x="232" y="277"/>
                    <a:pt x="232" y="277"/>
                    <a:pt x="232" y="277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2" y="274"/>
                    <a:pt x="232" y="274"/>
                    <a:pt x="232" y="274"/>
                  </a:cubicBezTo>
                  <a:cubicBezTo>
                    <a:pt x="232" y="274"/>
                    <a:pt x="232" y="274"/>
                    <a:pt x="232" y="274"/>
                  </a:cubicBezTo>
                  <a:cubicBezTo>
                    <a:pt x="232" y="273"/>
                    <a:pt x="232" y="273"/>
                    <a:pt x="232" y="273"/>
                  </a:cubicBezTo>
                  <a:cubicBezTo>
                    <a:pt x="232" y="273"/>
                    <a:pt x="232" y="272"/>
                    <a:pt x="232" y="272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69"/>
                    <a:pt x="230" y="268"/>
                    <a:pt x="230" y="267"/>
                  </a:cubicBezTo>
                  <a:cubicBezTo>
                    <a:pt x="229" y="267"/>
                    <a:pt x="229" y="266"/>
                    <a:pt x="228" y="267"/>
                  </a:cubicBezTo>
                  <a:cubicBezTo>
                    <a:pt x="228" y="267"/>
                    <a:pt x="228" y="267"/>
                    <a:pt x="228" y="267"/>
                  </a:cubicBezTo>
                  <a:cubicBezTo>
                    <a:pt x="228" y="267"/>
                    <a:pt x="228" y="267"/>
                    <a:pt x="228" y="267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7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8"/>
                    <a:pt x="225" y="267"/>
                    <a:pt x="224" y="267"/>
                  </a:cubicBezTo>
                  <a:cubicBezTo>
                    <a:pt x="224" y="267"/>
                    <a:pt x="224" y="266"/>
                    <a:pt x="224" y="266"/>
                  </a:cubicBezTo>
                  <a:cubicBezTo>
                    <a:pt x="223" y="265"/>
                    <a:pt x="223" y="265"/>
                    <a:pt x="223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3" y="265"/>
                    <a:pt x="223" y="265"/>
                    <a:pt x="223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4" y="264"/>
                    <a:pt x="224" y="264"/>
                    <a:pt x="224" y="264"/>
                  </a:cubicBezTo>
                  <a:cubicBezTo>
                    <a:pt x="224" y="264"/>
                    <a:pt x="224" y="264"/>
                    <a:pt x="224" y="264"/>
                  </a:cubicBezTo>
                  <a:cubicBezTo>
                    <a:pt x="224" y="264"/>
                    <a:pt x="224" y="264"/>
                    <a:pt x="224" y="264"/>
                  </a:cubicBezTo>
                  <a:cubicBezTo>
                    <a:pt x="223" y="264"/>
                    <a:pt x="223" y="263"/>
                    <a:pt x="223" y="263"/>
                  </a:cubicBezTo>
                  <a:cubicBezTo>
                    <a:pt x="223" y="263"/>
                    <a:pt x="223" y="263"/>
                    <a:pt x="223" y="263"/>
                  </a:cubicBezTo>
                  <a:cubicBezTo>
                    <a:pt x="223" y="263"/>
                    <a:pt x="223" y="262"/>
                    <a:pt x="222" y="262"/>
                  </a:cubicBezTo>
                  <a:cubicBezTo>
                    <a:pt x="223" y="261"/>
                    <a:pt x="223" y="261"/>
                    <a:pt x="223" y="261"/>
                  </a:cubicBezTo>
                  <a:cubicBezTo>
                    <a:pt x="223" y="261"/>
                    <a:pt x="223" y="261"/>
                    <a:pt x="223" y="261"/>
                  </a:cubicBezTo>
                  <a:cubicBezTo>
                    <a:pt x="222" y="261"/>
                    <a:pt x="222" y="261"/>
                    <a:pt x="222" y="261"/>
                  </a:cubicBezTo>
                  <a:cubicBezTo>
                    <a:pt x="222" y="261"/>
                    <a:pt x="222" y="261"/>
                    <a:pt x="222" y="261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2" y="259"/>
                    <a:pt x="222" y="259"/>
                    <a:pt x="222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0" y="257"/>
                    <a:pt x="220" y="257"/>
                    <a:pt x="220" y="257"/>
                  </a:cubicBezTo>
                  <a:cubicBezTo>
                    <a:pt x="220" y="257"/>
                    <a:pt x="220" y="257"/>
                    <a:pt x="220" y="257"/>
                  </a:cubicBezTo>
                  <a:cubicBezTo>
                    <a:pt x="220" y="257"/>
                    <a:pt x="220" y="257"/>
                    <a:pt x="220" y="257"/>
                  </a:cubicBezTo>
                  <a:cubicBezTo>
                    <a:pt x="220" y="256"/>
                    <a:pt x="220" y="256"/>
                    <a:pt x="220" y="256"/>
                  </a:cubicBezTo>
                  <a:cubicBezTo>
                    <a:pt x="220" y="256"/>
                    <a:pt x="220" y="256"/>
                    <a:pt x="220" y="256"/>
                  </a:cubicBezTo>
                  <a:cubicBezTo>
                    <a:pt x="219" y="255"/>
                    <a:pt x="219" y="255"/>
                    <a:pt x="219" y="255"/>
                  </a:cubicBezTo>
                  <a:cubicBezTo>
                    <a:pt x="219" y="255"/>
                    <a:pt x="219" y="255"/>
                    <a:pt x="219" y="255"/>
                  </a:cubicBezTo>
                  <a:cubicBezTo>
                    <a:pt x="219" y="255"/>
                    <a:pt x="219" y="255"/>
                    <a:pt x="219" y="255"/>
                  </a:cubicBezTo>
                  <a:cubicBezTo>
                    <a:pt x="218" y="255"/>
                    <a:pt x="218" y="255"/>
                    <a:pt x="218" y="255"/>
                  </a:cubicBezTo>
                  <a:cubicBezTo>
                    <a:pt x="218" y="254"/>
                    <a:pt x="218" y="254"/>
                    <a:pt x="217" y="254"/>
                  </a:cubicBezTo>
                  <a:cubicBezTo>
                    <a:pt x="218" y="254"/>
                    <a:pt x="218" y="254"/>
                    <a:pt x="218" y="254"/>
                  </a:cubicBezTo>
                  <a:cubicBezTo>
                    <a:pt x="218" y="253"/>
                    <a:pt x="218" y="253"/>
                    <a:pt x="218" y="253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4"/>
                    <a:pt x="217" y="254"/>
                    <a:pt x="217" y="254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2"/>
                    <a:pt x="216" y="252"/>
                    <a:pt x="216" y="252"/>
                  </a:cubicBezTo>
                  <a:cubicBezTo>
                    <a:pt x="216" y="252"/>
                    <a:pt x="216" y="252"/>
                    <a:pt x="216" y="252"/>
                  </a:cubicBezTo>
                  <a:cubicBezTo>
                    <a:pt x="216" y="251"/>
                    <a:pt x="216" y="251"/>
                    <a:pt x="216" y="251"/>
                  </a:cubicBezTo>
                  <a:cubicBezTo>
                    <a:pt x="215" y="251"/>
                    <a:pt x="215" y="251"/>
                    <a:pt x="214" y="250"/>
                  </a:cubicBezTo>
                  <a:cubicBezTo>
                    <a:pt x="214" y="250"/>
                    <a:pt x="214" y="250"/>
                    <a:pt x="214" y="250"/>
                  </a:cubicBezTo>
                  <a:cubicBezTo>
                    <a:pt x="214" y="250"/>
                    <a:pt x="214" y="250"/>
                    <a:pt x="214" y="250"/>
                  </a:cubicBezTo>
                  <a:cubicBezTo>
                    <a:pt x="213" y="251"/>
                    <a:pt x="213" y="251"/>
                    <a:pt x="213" y="251"/>
                  </a:cubicBezTo>
                  <a:cubicBezTo>
                    <a:pt x="213" y="250"/>
                    <a:pt x="213" y="250"/>
                    <a:pt x="213" y="250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2" y="250"/>
                    <a:pt x="212" y="250"/>
                    <a:pt x="212" y="250"/>
                  </a:cubicBezTo>
                  <a:cubicBezTo>
                    <a:pt x="212" y="251"/>
                    <a:pt x="211" y="251"/>
                    <a:pt x="211" y="251"/>
                  </a:cubicBezTo>
                  <a:cubicBezTo>
                    <a:pt x="211" y="251"/>
                    <a:pt x="211" y="251"/>
                    <a:pt x="211" y="251"/>
                  </a:cubicBezTo>
                  <a:cubicBezTo>
                    <a:pt x="211" y="251"/>
                    <a:pt x="211" y="251"/>
                    <a:pt x="211" y="251"/>
                  </a:cubicBezTo>
                  <a:cubicBezTo>
                    <a:pt x="210" y="252"/>
                    <a:pt x="210" y="252"/>
                    <a:pt x="210" y="252"/>
                  </a:cubicBezTo>
                  <a:cubicBezTo>
                    <a:pt x="210" y="251"/>
                    <a:pt x="210" y="251"/>
                    <a:pt x="210" y="251"/>
                  </a:cubicBezTo>
                  <a:cubicBezTo>
                    <a:pt x="209" y="252"/>
                    <a:pt x="209" y="252"/>
                    <a:pt x="209" y="252"/>
                  </a:cubicBezTo>
                  <a:cubicBezTo>
                    <a:pt x="209" y="252"/>
                    <a:pt x="209" y="252"/>
                    <a:pt x="209" y="252"/>
                  </a:cubicBezTo>
                  <a:cubicBezTo>
                    <a:pt x="209" y="252"/>
                    <a:pt x="209" y="252"/>
                    <a:pt x="209" y="252"/>
                  </a:cubicBezTo>
                  <a:cubicBezTo>
                    <a:pt x="208" y="252"/>
                    <a:pt x="208" y="252"/>
                    <a:pt x="208" y="252"/>
                  </a:cubicBezTo>
                  <a:cubicBezTo>
                    <a:pt x="208" y="252"/>
                    <a:pt x="208" y="252"/>
                    <a:pt x="208" y="252"/>
                  </a:cubicBezTo>
                  <a:cubicBezTo>
                    <a:pt x="208" y="252"/>
                    <a:pt x="208" y="252"/>
                    <a:pt x="208" y="252"/>
                  </a:cubicBezTo>
                  <a:cubicBezTo>
                    <a:pt x="208" y="253"/>
                    <a:pt x="208" y="253"/>
                    <a:pt x="208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7" y="254"/>
                    <a:pt x="207" y="254"/>
                    <a:pt x="207" y="254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6" y="255"/>
                    <a:pt x="206" y="255"/>
                    <a:pt x="206" y="255"/>
                  </a:cubicBezTo>
                  <a:cubicBezTo>
                    <a:pt x="205" y="255"/>
                    <a:pt x="205" y="255"/>
                    <a:pt x="205" y="255"/>
                  </a:cubicBezTo>
                  <a:cubicBezTo>
                    <a:pt x="205" y="255"/>
                    <a:pt x="205" y="255"/>
                    <a:pt x="204" y="255"/>
                  </a:cubicBezTo>
                  <a:cubicBezTo>
                    <a:pt x="205" y="255"/>
                    <a:pt x="205" y="255"/>
                    <a:pt x="205" y="255"/>
                  </a:cubicBezTo>
                  <a:cubicBezTo>
                    <a:pt x="205" y="255"/>
                    <a:pt x="205" y="255"/>
                    <a:pt x="206" y="256"/>
                  </a:cubicBezTo>
                  <a:cubicBezTo>
                    <a:pt x="206" y="256"/>
                    <a:pt x="206" y="256"/>
                    <a:pt x="206" y="256"/>
                  </a:cubicBezTo>
                  <a:cubicBezTo>
                    <a:pt x="206" y="256"/>
                    <a:pt x="206" y="256"/>
                    <a:pt x="206" y="256"/>
                  </a:cubicBezTo>
                  <a:cubicBezTo>
                    <a:pt x="207" y="256"/>
                    <a:pt x="208" y="257"/>
                    <a:pt x="209" y="258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1"/>
                    <a:pt x="209" y="261"/>
                    <a:pt x="209" y="261"/>
                  </a:cubicBezTo>
                  <a:cubicBezTo>
                    <a:pt x="210" y="261"/>
                    <a:pt x="210" y="261"/>
                    <a:pt x="210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2" y="261"/>
                    <a:pt x="212" y="261"/>
                    <a:pt x="212" y="261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1" y="263"/>
                    <a:pt x="212" y="263"/>
                    <a:pt x="212" y="263"/>
                  </a:cubicBezTo>
                  <a:cubicBezTo>
                    <a:pt x="211" y="264"/>
                    <a:pt x="211" y="264"/>
                    <a:pt x="211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1" y="267"/>
                    <a:pt x="211" y="267"/>
                    <a:pt x="211" y="267"/>
                  </a:cubicBezTo>
                  <a:cubicBezTo>
                    <a:pt x="211" y="267"/>
                    <a:pt x="211" y="267"/>
                    <a:pt x="211" y="267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1" y="268"/>
                    <a:pt x="211" y="268"/>
                    <a:pt x="211" y="268"/>
                  </a:cubicBezTo>
                  <a:cubicBezTo>
                    <a:pt x="211" y="268"/>
                    <a:pt x="211" y="268"/>
                    <a:pt x="211" y="268"/>
                  </a:cubicBezTo>
                  <a:cubicBezTo>
                    <a:pt x="211" y="268"/>
                    <a:pt x="211" y="268"/>
                    <a:pt x="211" y="267"/>
                  </a:cubicBezTo>
                  <a:cubicBezTo>
                    <a:pt x="211" y="267"/>
                    <a:pt x="211" y="267"/>
                    <a:pt x="211" y="267"/>
                  </a:cubicBezTo>
                  <a:cubicBezTo>
                    <a:pt x="210" y="267"/>
                    <a:pt x="210" y="267"/>
                    <a:pt x="210" y="267"/>
                  </a:cubicBezTo>
                  <a:cubicBezTo>
                    <a:pt x="210" y="268"/>
                    <a:pt x="210" y="268"/>
                    <a:pt x="210" y="268"/>
                  </a:cubicBezTo>
                  <a:cubicBezTo>
                    <a:pt x="210" y="268"/>
                    <a:pt x="209" y="268"/>
                    <a:pt x="209" y="269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7" y="270"/>
                  </a:cubicBezTo>
                  <a:cubicBezTo>
                    <a:pt x="207" y="269"/>
                    <a:pt x="207" y="269"/>
                    <a:pt x="207" y="269"/>
                  </a:cubicBezTo>
                  <a:cubicBezTo>
                    <a:pt x="206" y="269"/>
                    <a:pt x="206" y="269"/>
                    <a:pt x="206" y="269"/>
                  </a:cubicBezTo>
                  <a:cubicBezTo>
                    <a:pt x="206" y="269"/>
                    <a:pt x="206" y="269"/>
                    <a:pt x="206" y="269"/>
                  </a:cubicBezTo>
                  <a:cubicBezTo>
                    <a:pt x="206" y="269"/>
                    <a:pt x="206" y="269"/>
                    <a:pt x="206" y="269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4" y="268"/>
                    <a:pt x="204" y="267"/>
                    <a:pt x="204" y="267"/>
                  </a:cubicBezTo>
                  <a:cubicBezTo>
                    <a:pt x="204" y="267"/>
                    <a:pt x="204" y="267"/>
                    <a:pt x="204" y="267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3" y="268"/>
                    <a:pt x="203" y="268"/>
                    <a:pt x="203" y="268"/>
                  </a:cubicBezTo>
                  <a:cubicBezTo>
                    <a:pt x="203" y="267"/>
                    <a:pt x="203" y="267"/>
                    <a:pt x="203" y="267"/>
                  </a:cubicBezTo>
                  <a:cubicBezTo>
                    <a:pt x="203" y="267"/>
                    <a:pt x="203" y="267"/>
                    <a:pt x="203" y="267"/>
                  </a:cubicBezTo>
                  <a:cubicBezTo>
                    <a:pt x="202" y="266"/>
                    <a:pt x="202" y="266"/>
                    <a:pt x="202" y="266"/>
                  </a:cubicBezTo>
                  <a:cubicBezTo>
                    <a:pt x="202" y="266"/>
                    <a:pt x="202" y="266"/>
                    <a:pt x="202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1" y="265"/>
                    <a:pt x="201" y="265"/>
                    <a:pt x="201" y="265"/>
                  </a:cubicBezTo>
                  <a:cubicBezTo>
                    <a:pt x="200" y="265"/>
                    <a:pt x="200" y="265"/>
                    <a:pt x="200" y="265"/>
                  </a:cubicBezTo>
                  <a:cubicBezTo>
                    <a:pt x="199" y="265"/>
                    <a:pt x="199" y="265"/>
                    <a:pt x="199" y="265"/>
                  </a:cubicBezTo>
                  <a:cubicBezTo>
                    <a:pt x="199" y="265"/>
                    <a:pt x="199" y="265"/>
                    <a:pt x="199" y="265"/>
                  </a:cubicBezTo>
                  <a:cubicBezTo>
                    <a:pt x="198" y="264"/>
                    <a:pt x="198" y="264"/>
                    <a:pt x="198" y="264"/>
                  </a:cubicBezTo>
                  <a:cubicBezTo>
                    <a:pt x="198" y="264"/>
                    <a:pt x="198" y="264"/>
                    <a:pt x="198" y="264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97" y="263"/>
                    <a:pt x="197" y="263"/>
                    <a:pt x="197" y="263"/>
                  </a:cubicBezTo>
                  <a:cubicBezTo>
                    <a:pt x="197" y="263"/>
                    <a:pt x="197" y="263"/>
                    <a:pt x="197" y="263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1"/>
                    <a:pt x="197" y="261"/>
                    <a:pt x="197" y="261"/>
                  </a:cubicBezTo>
                  <a:cubicBezTo>
                    <a:pt x="197" y="261"/>
                    <a:pt x="197" y="261"/>
                    <a:pt x="197" y="261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197" y="260"/>
                    <a:pt x="196" y="260"/>
                    <a:pt x="196" y="259"/>
                  </a:cubicBezTo>
                  <a:cubicBezTo>
                    <a:pt x="196" y="259"/>
                    <a:pt x="196" y="259"/>
                    <a:pt x="196" y="259"/>
                  </a:cubicBezTo>
                  <a:cubicBezTo>
                    <a:pt x="196" y="259"/>
                    <a:pt x="196" y="259"/>
                    <a:pt x="196" y="259"/>
                  </a:cubicBezTo>
                  <a:cubicBezTo>
                    <a:pt x="196" y="259"/>
                    <a:pt x="196" y="259"/>
                    <a:pt x="196" y="259"/>
                  </a:cubicBezTo>
                  <a:cubicBezTo>
                    <a:pt x="196" y="258"/>
                    <a:pt x="196" y="258"/>
                    <a:pt x="196" y="258"/>
                  </a:cubicBezTo>
                  <a:cubicBezTo>
                    <a:pt x="196" y="258"/>
                    <a:pt x="196" y="258"/>
                    <a:pt x="196" y="258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4" y="256"/>
                    <a:pt x="194" y="256"/>
                    <a:pt x="194" y="256"/>
                  </a:cubicBezTo>
                  <a:cubicBezTo>
                    <a:pt x="194" y="257"/>
                    <a:pt x="194" y="257"/>
                    <a:pt x="194" y="257"/>
                  </a:cubicBezTo>
                  <a:cubicBezTo>
                    <a:pt x="194" y="256"/>
                    <a:pt x="194" y="255"/>
                    <a:pt x="194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91" y="255"/>
                    <a:pt x="191" y="255"/>
                    <a:pt x="191" y="255"/>
                  </a:cubicBezTo>
                  <a:cubicBezTo>
                    <a:pt x="191" y="255"/>
                    <a:pt x="191" y="255"/>
                    <a:pt x="191" y="255"/>
                  </a:cubicBezTo>
                  <a:cubicBezTo>
                    <a:pt x="191" y="255"/>
                    <a:pt x="190" y="256"/>
                    <a:pt x="190" y="256"/>
                  </a:cubicBezTo>
                  <a:cubicBezTo>
                    <a:pt x="190" y="256"/>
                    <a:pt x="190" y="256"/>
                    <a:pt x="190" y="256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1" y="258"/>
                    <a:pt x="191" y="258"/>
                    <a:pt x="191" y="258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1" y="259"/>
                    <a:pt x="191" y="259"/>
                    <a:pt x="191" y="259"/>
                  </a:cubicBezTo>
                  <a:cubicBezTo>
                    <a:pt x="190" y="259"/>
                    <a:pt x="190" y="259"/>
                    <a:pt x="190" y="259"/>
                  </a:cubicBezTo>
                  <a:cubicBezTo>
                    <a:pt x="191" y="259"/>
                    <a:pt x="191" y="259"/>
                    <a:pt x="191" y="259"/>
                  </a:cubicBezTo>
                  <a:cubicBezTo>
                    <a:pt x="191" y="259"/>
                    <a:pt x="191" y="259"/>
                    <a:pt x="191" y="259"/>
                  </a:cubicBezTo>
                  <a:cubicBezTo>
                    <a:pt x="191" y="260"/>
                    <a:pt x="191" y="260"/>
                    <a:pt x="191" y="260"/>
                  </a:cubicBezTo>
                  <a:cubicBezTo>
                    <a:pt x="190" y="260"/>
                    <a:pt x="190" y="260"/>
                    <a:pt x="190" y="260"/>
                  </a:cubicBezTo>
                  <a:cubicBezTo>
                    <a:pt x="190" y="260"/>
                    <a:pt x="190" y="260"/>
                    <a:pt x="190" y="260"/>
                  </a:cubicBezTo>
                  <a:cubicBezTo>
                    <a:pt x="190" y="260"/>
                    <a:pt x="190" y="260"/>
                    <a:pt x="190" y="260"/>
                  </a:cubicBezTo>
                  <a:cubicBezTo>
                    <a:pt x="191" y="260"/>
                    <a:pt x="191" y="260"/>
                    <a:pt x="191" y="260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1" y="261"/>
                    <a:pt x="191" y="261"/>
                    <a:pt x="191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1" y="263"/>
                    <a:pt x="191" y="263"/>
                    <a:pt x="191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91" y="264"/>
                    <a:pt x="191" y="264"/>
                    <a:pt x="191" y="264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5"/>
                    <a:pt x="188" y="265"/>
                    <a:pt x="188" y="265"/>
                  </a:cubicBezTo>
                  <a:cubicBezTo>
                    <a:pt x="188" y="265"/>
                    <a:pt x="188" y="265"/>
                    <a:pt x="188" y="265"/>
                  </a:cubicBezTo>
                  <a:cubicBezTo>
                    <a:pt x="188" y="265"/>
                    <a:pt x="187" y="265"/>
                    <a:pt x="187" y="264"/>
                  </a:cubicBezTo>
                  <a:cubicBezTo>
                    <a:pt x="187" y="264"/>
                    <a:pt x="187" y="264"/>
                    <a:pt x="187" y="264"/>
                  </a:cubicBezTo>
                  <a:cubicBezTo>
                    <a:pt x="187" y="264"/>
                    <a:pt x="187" y="264"/>
                    <a:pt x="187" y="264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87" y="266"/>
                    <a:pt x="187" y="266"/>
                    <a:pt x="187" y="266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8" y="267"/>
                    <a:pt x="188" y="267"/>
                    <a:pt x="188" y="267"/>
                  </a:cubicBezTo>
                  <a:cubicBezTo>
                    <a:pt x="189" y="266"/>
                    <a:pt x="189" y="266"/>
                    <a:pt x="189" y="266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0" y="267"/>
                    <a:pt x="190" y="268"/>
                    <a:pt x="190" y="267"/>
                  </a:cubicBezTo>
                  <a:cubicBezTo>
                    <a:pt x="191" y="268"/>
                    <a:pt x="191" y="268"/>
                    <a:pt x="191" y="268"/>
                  </a:cubicBezTo>
                  <a:cubicBezTo>
                    <a:pt x="191" y="268"/>
                    <a:pt x="191" y="268"/>
                    <a:pt x="191" y="268"/>
                  </a:cubicBezTo>
                  <a:cubicBezTo>
                    <a:pt x="191" y="269"/>
                    <a:pt x="191" y="269"/>
                    <a:pt x="191" y="269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92" y="267"/>
                    <a:pt x="192" y="267"/>
                    <a:pt x="192" y="267"/>
                  </a:cubicBezTo>
                  <a:cubicBezTo>
                    <a:pt x="192" y="267"/>
                    <a:pt x="192" y="267"/>
                    <a:pt x="192" y="267"/>
                  </a:cubicBezTo>
                  <a:cubicBezTo>
                    <a:pt x="192" y="266"/>
                    <a:pt x="192" y="266"/>
                    <a:pt x="192" y="266"/>
                  </a:cubicBezTo>
                  <a:cubicBezTo>
                    <a:pt x="192" y="266"/>
                    <a:pt x="192" y="266"/>
                    <a:pt x="192" y="266"/>
                  </a:cubicBezTo>
                  <a:cubicBezTo>
                    <a:pt x="191" y="266"/>
                    <a:pt x="191" y="266"/>
                    <a:pt x="191" y="266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4" y="268"/>
                    <a:pt x="194" y="268"/>
                    <a:pt x="194" y="268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5" y="269"/>
                    <a:pt x="195" y="269"/>
                    <a:pt x="195" y="269"/>
                  </a:cubicBezTo>
                  <a:cubicBezTo>
                    <a:pt x="194" y="270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3" y="268"/>
                    <a:pt x="193" y="268"/>
                    <a:pt x="193" y="268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70"/>
                    <a:pt x="192" y="270"/>
                    <a:pt x="192" y="270"/>
                  </a:cubicBezTo>
                  <a:cubicBezTo>
                    <a:pt x="193" y="270"/>
                    <a:pt x="193" y="270"/>
                    <a:pt x="193" y="270"/>
                  </a:cubicBezTo>
                  <a:cubicBezTo>
                    <a:pt x="193" y="270"/>
                    <a:pt x="193" y="270"/>
                    <a:pt x="193" y="270"/>
                  </a:cubicBezTo>
                  <a:cubicBezTo>
                    <a:pt x="194" y="270"/>
                    <a:pt x="194" y="270"/>
                    <a:pt x="194" y="270"/>
                  </a:cubicBezTo>
                  <a:cubicBezTo>
                    <a:pt x="193" y="271"/>
                    <a:pt x="193" y="271"/>
                    <a:pt x="194" y="271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5" y="273"/>
                    <a:pt x="195" y="273"/>
                    <a:pt x="195" y="273"/>
                  </a:cubicBezTo>
                  <a:cubicBezTo>
                    <a:pt x="195" y="273"/>
                    <a:pt x="195" y="273"/>
                    <a:pt x="195" y="273"/>
                  </a:cubicBezTo>
                  <a:cubicBezTo>
                    <a:pt x="196" y="273"/>
                    <a:pt x="196" y="273"/>
                    <a:pt x="196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2"/>
                    <a:pt x="198" y="272"/>
                    <a:pt x="198" y="272"/>
                  </a:cubicBezTo>
                  <a:cubicBezTo>
                    <a:pt x="198" y="272"/>
                    <a:pt x="198" y="272"/>
                    <a:pt x="198" y="272"/>
                  </a:cubicBezTo>
                  <a:cubicBezTo>
                    <a:pt x="199" y="272"/>
                    <a:pt x="199" y="272"/>
                    <a:pt x="199" y="272"/>
                  </a:cubicBezTo>
                  <a:cubicBezTo>
                    <a:pt x="199" y="273"/>
                    <a:pt x="199" y="273"/>
                    <a:pt x="199" y="273"/>
                  </a:cubicBezTo>
                  <a:cubicBezTo>
                    <a:pt x="199" y="273"/>
                    <a:pt x="199" y="273"/>
                    <a:pt x="199" y="273"/>
                  </a:cubicBezTo>
                  <a:cubicBezTo>
                    <a:pt x="199" y="272"/>
                    <a:pt x="199" y="272"/>
                    <a:pt x="199" y="272"/>
                  </a:cubicBezTo>
                  <a:cubicBezTo>
                    <a:pt x="200" y="273"/>
                    <a:pt x="200" y="273"/>
                    <a:pt x="200" y="273"/>
                  </a:cubicBezTo>
                  <a:cubicBezTo>
                    <a:pt x="200" y="272"/>
                    <a:pt x="200" y="272"/>
                    <a:pt x="200" y="272"/>
                  </a:cubicBezTo>
                  <a:cubicBezTo>
                    <a:pt x="200" y="273"/>
                    <a:pt x="200" y="273"/>
                    <a:pt x="200" y="273"/>
                  </a:cubicBezTo>
                  <a:cubicBezTo>
                    <a:pt x="201" y="272"/>
                    <a:pt x="201" y="272"/>
                    <a:pt x="201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3" y="272"/>
                    <a:pt x="203" y="272"/>
                    <a:pt x="203" y="272"/>
                  </a:cubicBezTo>
                  <a:cubicBezTo>
                    <a:pt x="203" y="272"/>
                    <a:pt x="203" y="272"/>
                    <a:pt x="203" y="272"/>
                  </a:cubicBezTo>
                  <a:cubicBezTo>
                    <a:pt x="203" y="272"/>
                    <a:pt x="203" y="272"/>
                    <a:pt x="203" y="272"/>
                  </a:cubicBezTo>
                  <a:cubicBezTo>
                    <a:pt x="204" y="272"/>
                    <a:pt x="204" y="272"/>
                    <a:pt x="204" y="272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0"/>
                    <a:pt x="204" y="270"/>
                    <a:pt x="204" y="270"/>
                  </a:cubicBezTo>
                  <a:cubicBezTo>
                    <a:pt x="204" y="270"/>
                    <a:pt x="204" y="270"/>
                    <a:pt x="204" y="270"/>
                  </a:cubicBezTo>
                  <a:cubicBezTo>
                    <a:pt x="205" y="270"/>
                    <a:pt x="205" y="270"/>
                    <a:pt x="205" y="270"/>
                  </a:cubicBezTo>
                  <a:cubicBezTo>
                    <a:pt x="204" y="269"/>
                    <a:pt x="204" y="269"/>
                    <a:pt x="204" y="269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6" y="270"/>
                    <a:pt x="206" y="270"/>
                    <a:pt x="206" y="270"/>
                  </a:cubicBezTo>
                  <a:cubicBezTo>
                    <a:pt x="206" y="270"/>
                    <a:pt x="206" y="270"/>
                    <a:pt x="206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2"/>
                  </a:cubicBezTo>
                  <a:cubicBezTo>
                    <a:pt x="207" y="272"/>
                    <a:pt x="207" y="272"/>
                    <a:pt x="207" y="272"/>
                  </a:cubicBezTo>
                  <a:cubicBezTo>
                    <a:pt x="208" y="272"/>
                    <a:pt x="208" y="272"/>
                    <a:pt x="208" y="272"/>
                  </a:cubicBezTo>
                  <a:cubicBezTo>
                    <a:pt x="208" y="273"/>
                    <a:pt x="208" y="273"/>
                    <a:pt x="208" y="273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3"/>
                    <a:pt x="210" y="273"/>
                    <a:pt x="210" y="273"/>
                  </a:cubicBezTo>
                  <a:cubicBezTo>
                    <a:pt x="210" y="273"/>
                    <a:pt x="210" y="273"/>
                    <a:pt x="210" y="273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2" y="274"/>
                    <a:pt x="212" y="274"/>
                    <a:pt x="212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5"/>
                    <a:pt x="211" y="275"/>
                    <a:pt x="211" y="275"/>
                  </a:cubicBezTo>
                  <a:cubicBezTo>
                    <a:pt x="211" y="275"/>
                    <a:pt x="211" y="275"/>
                    <a:pt x="211" y="275"/>
                  </a:cubicBezTo>
                  <a:cubicBezTo>
                    <a:pt x="211" y="275"/>
                    <a:pt x="211" y="275"/>
                    <a:pt x="211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4"/>
                    <a:pt x="212" y="274"/>
                    <a:pt x="212" y="274"/>
                  </a:cubicBezTo>
                  <a:cubicBezTo>
                    <a:pt x="213" y="274"/>
                    <a:pt x="212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3" y="272"/>
                    <a:pt x="213" y="272"/>
                    <a:pt x="213" y="272"/>
                  </a:cubicBezTo>
                  <a:cubicBezTo>
                    <a:pt x="213" y="272"/>
                    <a:pt x="213" y="272"/>
                    <a:pt x="213" y="272"/>
                  </a:cubicBezTo>
                  <a:cubicBezTo>
                    <a:pt x="213" y="271"/>
                    <a:pt x="213" y="271"/>
                    <a:pt x="213" y="271"/>
                  </a:cubicBezTo>
                  <a:cubicBezTo>
                    <a:pt x="213" y="271"/>
                    <a:pt x="213" y="271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69"/>
                    <a:pt x="213" y="269"/>
                    <a:pt x="213" y="269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6" y="271"/>
                    <a:pt x="216" y="271"/>
                    <a:pt x="216" y="271"/>
                  </a:cubicBezTo>
                  <a:cubicBezTo>
                    <a:pt x="217" y="271"/>
                    <a:pt x="217" y="271"/>
                    <a:pt x="217" y="271"/>
                  </a:cubicBezTo>
                  <a:cubicBezTo>
                    <a:pt x="217" y="271"/>
                    <a:pt x="217" y="271"/>
                    <a:pt x="218" y="272"/>
                  </a:cubicBezTo>
                  <a:cubicBezTo>
                    <a:pt x="218" y="272"/>
                    <a:pt x="218" y="272"/>
                    <a:pt x="218" y="272"/>
                  </a:cubicBezTo>
                  <a:cubicBezTo>
                    <a:pt x="218" y="272"/>
                    <a:pt x="218" y="272"/>
                    <a:pt x="218" y="273"/>
                  </a:cubicBezTo>
                  <a:cubicBezTo>
                    <a:pt x="217" y="272"/>
                    <a:pt x="217" y="273"/>
                    <a:pt x="217" y="273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6" y="274"/>
                    <a:pt x="216" y="274"/>
                    <a:pt x="216" y="274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2"/>
                    <a:pt x="216" y="272"/>
                    <a:pt x="216" y="272"/>
                  </a:cubicBezTo>
                  <a:cubicBezTo>
                    <a:pt x="216" y="272"/>
                    <a:pt x="216" y="272"/>
                    <a:pt x="216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3"/>
                    <a:pt x="215" y="273"/>
                    <a:pt x="215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4"/>
                    <a:pt x="216" y="274"/>
                    <a:pt x="216" y="274"/>
                  </a:cubicBezTo>
                  <a:cubicBezTo>
                    <a:pt x="216" y="275"/>
                    <a:pt x="216" y="275"/>
                    <a:pt x="216" y="275"/>
                  </a:cubicBezTo>
                  <a:cubicBezTo>
                    <a:pt x="215" y="275"/>
                    <a:pt x="215" y="275"/>
                    <a:pt x="215" y="275"/>
                  </a:cubicBezTo>
                  <a:cubicBezTo>
                    <a:pt x="215" y="275"/>
                    <a:pt x="215" y="275"/>
                    <a:pt x="215" y="275"/>
                  </a:cubicBezTo>
                  <a:cubicBezTo>
                    <a:pt x="216" y="275"/>
                    <a:pt x="216" y="275"/>
                    <a:pt x="216" y="275"/>
                  </a:cubicBezTo>
                  <a:cubicBezTo>
                    <a:pt x="216" y="275"/>
                    <a:pt x="216" y="275"/>
                    <a:pt x="216" y="275"/>
                  </a:cubicBezTo>
                  <a:cubicBezTo>
                    <a:pt x="216" y="276"/>
                    <a:pt x="216" y="276"/>
                    <a:pt x="216" y="276"/>
                  </a:cubicBezTo>
                  <a:cubicBezTo>
                    <a:pt x="215" y="276"/>
                    <a:pt x="215" y="276"/>
                    <a:pt x="215" y="276"/>
                  </a:cubicBezTo>
                  <a:cubicBezTo>
                    <a:pt x="215" y="276"/>
                    <a:pt x="215" y="276"/>
                    <a:pt x="215" y="276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8"/>
                    <a:pt x="215" y="278"/>
                    <a:pt x="215" y="278"/>
                  </a:cubicBezTo>
                  <a:cubicBezTo>
                    <a:pt x="215" y="278"/>
                    <a:pt x="215" y="278"/>
                    <a:pt x="215" y="278"/>
                  </a:cubicBezTo>
                  <a:cubicBezTo>
                    <a:pt x="215" y="278"/>
                    <a:pt x="215" y="278"/>
                    <a:pt x="215" y="278"/>
                  </a:cubicBezTo>
                  <a:cubicBezTo>
                    <a:pt x="215" y="278"/>
                    <a:pt x="215" y="279"/>
                    <a:pt x="215" y="279"/>
                  </a:cubicBezTo>
                  <a:cubicBezTo>
                    <a:pt x="215" y="279"/>
                    <a:pt x="215" y="279"/>
                    <a:pt x="215" y="279"/>
                  </a:cubicBezTo>
                  <a:cubicBezTo>
                    <a:pt x="214" y="280"/>
                    <a:pt x="214" y="280"/>
                    <a:pt x="214" y="280"/>
                  </a:cubicBezTo>
                  <a:cubicBezTo>
                    <a:pt x="214" y="279"/>
                    <a:pt x="214" y="279"/>
                    <a:pt x="214" y="279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3" y="281"/>
                    <a:pt x="213" y="281"/>
                    <a:pt x="213" y="281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2" y="282"/>
                    <a:pt x="212" y="282"/>
                    <a:pt x="212" y="282"/>
                  </a:cubicBezTo>
                  <a:cubicBezTo>
                    <a:pt x="213" y="282"/>
                    <a:pt x="213" y="282"/>
                    <a:pt x="213" y="282"/>
                  </a:cubicBezTo>
                  <a:cubicBezTo>
                    <a:pt x="212" y="282"/>
                    <a:pt x="212" y="282"/>
                    <a:pt x="212" y="282"/>
                  </a:cubicBezTo>
                  <a:cubicBezTo>
                    <a:pt x="213" y="283"/>
                    <a:pt x="213" y="283"/>
                    <a:pt x="213" y="283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5"/>
                    <a:pt x="213" y="285"/>
                    <a:pt x="213" y="286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13" y="289"/>
                    <a:pt x="213" y="289"/>
                    <a:pt x="213" y="289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13" y="289"/>
                    <a:pt x="213" y="289"/>
                    <a:pt x="213" y="289"/>
                  </a:cubicBezTo>
                  <a:cubicBezTo>
                    <a:pt x="213" y="289"/>
                    <a:pt x="213" y="289"/>
                    <a:pt x="213" y="290"/>
                  </a:cubicBezTo>
                  <a:cubicBezTo>
                    <a:pt x="212" y="290"/>
                    <a:pt x="212" y="290"/>
                    <a:pt x="212" y="290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2"/>
                    <a:pt x="213" y="292"/>
                    <a:pt x="213" y="292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2" y="293"/>
                    <a:pt x="212" y="293"/>
                    <a:pt x="212" y="293"/>
                  </a:cubicBezTo>
                  <a:cubicBezTo>
                    <a:pt x="212" y="293"/>
                    <a:pt x="212" y="293"/>
                    <a:pt x="212" y="293"/>
                  </a:cubicBezTo>
                  <a:cubicBezTo>
                    <a:pt x="212" y="293"/>
                    <a:pt x="212" y="293"/>
                    <a:pt x="212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3"/>
                    <a:pt x="215" y="293"/>
                    <a:pt x="215" y="293"/>
                  </a:cubicBezTo>
                  <a:cubicBezTo>
                    <a:pt x="215" y="293"/>
                    <a:pt x="215" y="293"/>
                    <a:pt x="215" y="293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6"/>
                    <a:pt x="217" y="286"/>
                    <a:pt x="217" y="286"/>
                  </a:cubicBezTo>
                  <a:cubicBezTo>
                    <a:pt x="217" y="286"/>
                    <a:pt x="217" y="286"/>
                    <a:pt x="217" y="286"/>
                  </a:cubicBezTo>
                  <a:cubicBezTo>
                    <a:pt x="216" y="286"/>
                    <a:pt x="216" y="286"/>
                    <a:pt x="216" y="286"/>
                  </a:cubicBezTo>
                  <a:cubicBezTo>
                    <a:pt x="217" y="286"/>
                    <a:pt x="217" y="286"/>
                    <a:pt x="217" y="286"/>
                  </a:cubicBezTo>
                  <a:cubicBezTo>
                    <a:pt x="216" y="285"/>
                    <a:pt x="216" y="285"/>
                    <a:pt x="216" y="285"/>
                  </a:cubicBezTo>
                  <a:cubicBezTo>
                    <a:pt x="216" y="285"/>
                    <a:pt x="216" y="285"/>
                    <a:pt x="216" y="285"/>
                  </a:cubicBezTo>
                  <a:cubicBezTo>
                    <a:pt x="216" y="285"/>
                    <a:pt x="216" y="285"/>
                    <a:pt x="216" y="285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17" y="284"/>
                    <a:pt x="216" y="283"/>
                    <a:pt x="216" y="283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1"/>
                    <a:pt x="216" y="281"/>
                    <a:pt x="216" y="281"/>
                  </a:cubicBezTo>
                  <a:cubicBezTo>
                    <a:pt x="216" y="281"/>
                    <a:pt x="216" y="281"/>
                    <a:pt x="217" y="280"/>
                  </a:cubicBezTo>
                  <a:cubicBezTo>
                    <a:pt x="216" y="280"/>
                    <a:pt x="216" y="280"/>
                    <a:pt x="216" y="280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1"/>
                    <a:pt x="217" y="281"/>
                    <a:pt x="217" y="281"/>
                  </a:cubicBezTo>
                  <a:cubicBezTo>
                    <a:pt x="217" y="281"/>
                    <a:pt x="217" y="281"/>
                    <a:pt x="217" y="282"/>
                  </a:cubicBezTo>
                  <a:cubicBezTo>
                    <a:pt x="217" y="282"/>
                    <a:pt x="217" y="282"/>
                    <a:pt x="217" y="282"/>
                  </a:cubicBezTo>
                  <a:cubicBezTo>
                    <a:pt x="217" y="282"/>
                    <a:pt x="217" y="282"/>
                    <a:pt x="217" y="282"/>
                  </a:cubicBezTo>
                  <a:cubicBezTo>
                    <a:pt x="218" y="282"/>
                    <a:pt x="218" y="282"/>
                    <a:pt x="219" y="282"/>
                  </a:cubicBezTo>
                  <a:cubicBezTo>
                    <a:pt x="219" y="281"/>
                    <a:pt x="219" y="282"/>
                    <a:pt x="219" y="281"/>
                  </a:cubicBezTo>
                  <a:cubicBezTo>
                    <a:pt x="219" y="281"/>
                    <a:pt x="219" y="281"/>
                    <a:pt x="219" y="280"/>
                  </a:cubicBezTo>
                  <a:cubicBezTo>
                    <a:pt x="219" y="280"/>
                    <a:pt x="219" y="280"/>
                    <a:pt x="219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3" y="280"/>
                    <a:pt x="223" y="280"/>
                    <a:pt x="223" y="280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19" y="283"/>
                    <a:pt x="219" y="283"/>
                    <a:pt x="219" y="283"/>
                  </a:cubicBezTo>
                  <a:cubicBezTo>
                    <a:pt x="220" y="284"/>
                    <a:pt x="220" y="284"/>
                    <a:pt x="220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85"/>
                    <a:pt x="219" y="285"/>
                    <a:pt x="220" y="285"/>
                  </a:cubicBezTo>
                  <a:cubicBezTo>
                    <a:pt x="219" y="286"/>
                    <a:pt x="219" y="286"/>
                    <a:pt x="219" y="286"/>
                  </a:cubicBezTo>
                  <a:cubicBezTo>
                    <a:pt x="219" y="287"/>
                    <a:pt x="219" y="287"/>
                    <a:pt x="219" y="287"/>
                  </a:cubicBezTo>
                  <a:cubicBezTo>
                    <a:pt x="219" y="287"/>
                    <a:pt x="219" y="287"/>
                    <a:pt x="219" y="287"/>
                  </a:cubicBezTo>
                  <a:cubicBezTo>
                    <a:pt x="220" y="287"/>
                    <a:pt x="220" y="287"/>
                    <a:pt x="220" y="287"/>
                  </a:cubicBezTo>
                  <a:cubicBezTo>
                    <a:pt x="220" y="287"/>
                    <a:pt x="220" y="287"/>
                    <a:pt x="220" y="287"/>
                  </a:cubicBezTo>
                  <a:cubicBezTo>
                    <a:pt x="220" y="287"/>
                    <a:pt x="220" y="287"/>
                    <a:pt x="220" y="287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20" y="289"/>
                    <a:pt x="220" y="289"/>
                    <a:pt x="220" y="289"/>
                  </a:cubicBezTo>
                  <a:cubicBezTo>
                    <a:pt x="220" y="289"/>
                    <a:pt x="220" y="289"/>
                    <a:pt x="220" y="289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1"/>
                    <a:pt x="220" y="292"/>
                    <a:pt x="219" y="292"/>
                  </a:cubicBezTo>
                  <a:cubicBezTo>
                    <a:pt x="219" y="292"/>
                    <a:pt x="219" y="292"/>
                    <a:pt x="219" y="292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4"/>
                    <a:pt x="219" y="294"/>
                    <a:pt x="219" y="294"/>
                  </a:cubicBezTo>
                  <a:cubicBezTo>
                    <a:pt x="218" y="294"/>
                    <a:pt x="218" y="294"/>
                    <a:pt x="218" y="294"/>
                  </a:cubicBezTo>
                  <a:cubicBezTo>
                    <a:pt x="218" y="294"/>
                    <a:pt x="218" y="294"/>
                    <a:pt x="218" y="294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9" y="297"/>
                    <a:pt x="219" y="297"/>
                    <a:pt x="219" y="297"/>
                  </a:cubicBezTo>
                  <a:cubicBezTo>
                    <a:pt x="219" y="297"/>
                    <a:pt x="219" y="297"/>
                    <a:pt x="219" y="297"/>
                  </a:cubicBezTo>
                  <a:cubicBezTo>
                    <a:pt x="219" y="297"/>
                    <a:pt x="219" y="297"/>
                    <a:pt x="219" y="297"/>
                  </a:cubicBezTo>
                  <a:cubicBezTo>
                    <a:pt x="220" y="297"/>
                    <a:pt x="220" y="297"/>
                    <a:pt x="220" y="297"/>
                  </a:cubicBezTo>
                  <a:cubicBezTo>
                    <a:pt x="220" y="297"/>
                    <a:pt x="220" y="297"/>
                    <a:pt x="220" y="297"/>
                  </a:cubicBezTo>
                  <a:cubicBezTo>
                    <a:pt x="220" y="297"/>
                    <a:pt x="220" y="297"/>
                    <a:pt x="220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8"/>
                    <a:pt x="221" y="298"/>
                    <a:pt x="221" y="298"/>
                  </a:cubicBezTo>
                  <a:cubicBezTo>
                    <a:pt x="222" y="297"/>
                    <a:pt x="222" y="297"/>
                    <a:pt x="222" y="297"/>
                  </a:cubicBezTo>
                  <a:cubicBezTo>
                    <a:pt x="222" y="298"/>
                    <a:pt x="222" y="298"/>
                    <a:pt x="222" y="298"/>
                  </a:cubicBezTo>
                  <a:cubicBezTo>
                    <a:pt x="222" y="298"/>
                    <a:pt x="222" y="298"/>
                    <a:pt x="222" y="298"/>
                  </a:cubicBezTo>
                  <a:cubicBezTo>
                    <a:pt x="222" y="298"/>
                    <a:pt x="222" y="298"/>
                    <a:pt x="222" y="298"/>
                  </a:cubicBezTo>
                  <a:cubicBezTo>
                    <a:pt x="222" y="298"/>
                    <a:pt x="222" y="297"/>
                    <a:pt x="222" y="298"/>
                  </a:cubicBezTo>
                  <a:cubicBezTo>
                    <a:pt x="223" y="298"/>
                    <a:pt x="223" y="298"/>
                    <a:pt x="223" y="298"/>
                  </a:cubicBezTo>
                  <a:cubicBezTo>
                    <a:pt x="223" y="298"/>
                    <a:pt x="223" y="298"/>
                    <a:pt x="223" y="298"/>
                  </a:cubicBezTo>
                  <a:cubicBezTo>
                    <a:pt x="223" y="299"/>
                    <a:pt x="223" y="299"/>
                    <a:pt x="223" y="299"/>
                  </a:cubicBezTo>
                  <a:cubicBezTo>
                    <a:pt x="223" y="299"/>
                    <a:pt x="223" y="299"/>
                    <a:pt x="223" y="299"/>
                  </a:cubicBezTo>
                  <a:cubicBezTo>
                    <a:pt x="223" y="299"/>
                    <a:pt x="223" y="299"/>
                    <a:pt x="223" y="299"/>
                  </a:cubicBezTo>
                  <a:cubicBezTo>
                    <a:pt x="224" y="299"/>
                    <a:pt x="224" y="299"/>
                    <a:pt x="224" y="299"/>
                  </a:cubicBezTo>
                  <a:cubicBezTo>
                    <a:pt x="223" y="300"/>
                    <a:pt x="223" y="300"/>
                    <a:pt x="223" y="300"/>
                  </a:cubicBezTo>
                  <a:cubicBezTo>
                    <a:pt x="224" y="300"/>
                    <a:pt x="224" y="300"/>
                    <a:pt x="224" y="300"/>
                  </a:cubicBezTo>
                  <a:cubicBezTo>
                    <a:pt x="224" y="300"/>
                    <a:pt x="224" y="300"/>
                    <a:pt x="224" y="300"/>
                  </a:cubicBezTo>
                  <a:cubicBezTo>
                    <a:pt x="224" y="300"/>
                    <a:pt x="224" y="301"/>
                    <a:pt x="224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6" y="301"/>
                    <a:pt x="226" y="301"/>
                    <a:pt x="226" y="301"/>
                  </a:cubicBezTo>
                  <a:cubicBezTo>
                    <a:pt x="227" y="301"/>
                    <a:pt x="227" y="301"/>
                    <a:pt x="227" y="301"/>
                  </a:cubicBezTo>
                  <a:cubicBezTo>
                    <a:pt x="227" y="301"/>
                    <a:pt x="227" y="301"/>
                    <a:pt x="227" y="301"/>
                  </a:cubicBezTo>
                  <a:cubicBezTo>
                    <a:pt x="228" y="300"/>
                    <a:pt x="228" y="300"/>
                    <a:pt x="228" y="300"/>
                  </a:cubicBezTo>
                  <a:cubicBezTo>
                    <a:pt x="228" y="300"/>
                    <a:pt x="228" y="300"/>
                    <a:pt x="228" y="300"/>
                  </a:cubicBezTo>
                  <a:cubicBezTo>
                    <a:pt x="228" y="300"/>
                    <a:pt x="229" y="300"/>
                    <a:pt x="229" y="301"/>
                  </a:cubicBezTo>
                  <a:cubicBezTo>
                    <a:pt x="230" y="300"/>
                    <a:pt x="229" y="301"/>
                    <a:pt x="230" y="301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1" y="301"/>
                    <a:pt x="231" y="301"/>
                    <a:pt x="231" y="301"/>
                  </a:cubicBezTo>
                  <a:cubicBezTo>
                    <a:pt x="231" y="301"/>
                    <a:pt x="231" y="301"/>
                    <a:pt x="231" y="301"/>
                  </a:cubicBezTo>
                  <a:cubicBezTo>
                    <a:pt x="231" y="301"/>
                    <a:pt x="231" y="301"/>
                    <a:pt x="232" y="301"/>
                  </a:cubicBezTo>
                  <a:cubicBezTo>
                    <a:pt x="232" y="301"/>
                    <a:pt x="232" y="301"/>
                    <a:pt x="232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5" y="301"/>
                    <a:pt x="235" y="301"/>
                    <a:pt x="235" y="301"/>
                  </a:cubicBezTo>
                  <a:cubicBezTo>
                    <a:pt x="235" y="300"/>
                    <a:pt x="235" y="300"/>
                    <a:pt x="235" y="300"/>
                  </a:cubicBezTo>
                  <a:cubicBezTo>
                    <a:pt x="235" y="300"/>
                    <a:pt x="235" y="300"/>
                    <a:pt x="235" y="300"/>
                  </a:cubicBezTo>
                  <a:cubicBezTo>
                    <a:pt x="235" y="300"/>
                    <a:pt x="235" y="300"/>
                    <a:pt x="235" y="300"/>
                  </a:cubicBezTo>
                  <a:cubicBezTo>
                    <a:pt x="236" y="300"/>
                    <a:pt x="236" y="300"/>
                    <a:pt x="236" y="300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9" y="300"/>
                    <a:pt x="239" y="300"/>
                    <a:pt x="239" y="300"/>
                  </a:cubicBezTo>
                  <a:cubicBezTo>
                    <a:pt x="239" y="300"/>
                    <a:pt x="239" y="300"/>
                    <a:pt x="239" y="300"/>
                  </a:cubicBezTo>
                  <a:cubicBezTo>
                    <a:pt x="239" y="300"/>
                    <a:pt x="239" y="300"/>
                    <a:pt x="239" y="300"/>
                  </a:cubicBezTo>
                  <a:cubicBezTo>
                    <a:pt x="240" y="300"/>
                    <a:pt x="240" y="300"/>
                    <a:pt x="240" y="300"/>
                  </a:cubicBezTo>
                  <a:cubicBezTo>
                    <a:pt x="240" y="300"/>
                    <a:pt x="240" y="301"/>
                    <a:pt x="241" y="300"/>
                  </a:cubicBezTo>
                  <a:cubicBezTo>
                    <a:pt x="241" y="300"/>
                    <a:pt x="241" y="300"/>
                    <a:pt x="241" y="300"/>
                  </a:cubicBezTo>
                  <a:cubicBezTo>
                    <a:pt x="241" y="300"/>
                    <a:pt x="241" y="300"/>
                    <a:pt x="241" y="300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2"/>
                    <a:pt x="242" y="302"/>
                    <a:pt x="242" y="302"/>
                  </a:cubicBezTo>
                  <a:cubicBezTo>
                    <a:pt x="242" y="302"/>
                    <a:pt x="242" y="302"/>
                    <a:pt x="242" y="302"/>
                  </a:cubicBezTo>
                  <a:cubicBezTo>
                    <a:pt x="243" y="302"/>
                    <a:pt x="243" y="302"/>
                    <a:pt x="243" y="302"/>
                  </a:cubicBezTo>
                  <a:cubicBezTo>
                    <a:pt x="243" y="302"/>
                    <a:pt x="243" y="302"/>
                    <a:pt x="243" y="302"/>
                  </a:cubicBezTo>
                  <a:cubicBezTo>
                    <a:pt x="243" y="303"/>
                    <a:pt x="243" y="303"/>
                    <a:pt x="243" y="303"/>
                  </a:cubicBezTo>
                  <a:cubicBezTo>
                    <a:pt x="243" y="302"/>
                    <a:pt x="243" y="302"/>
                    <a:pt x="243" y="302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5" y="303"/>
                    <a:pt x="245" y="303"/>
                    <a:pt x="245" y="303"/>
                  </a:cubicBezTo>
                  <a:cubicBezTo>
                    <a:pt x="245" y="304"/>
                    <a:pt x="245" y="304"/>
                    <a:pt x="245" y="304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45" y="307"/>
                    <a:pt x="245" y="307"/>
                    <a:pt x="245" y="307"/>
                  </a:cubicBezTo>
                  <a:cubicBezTo>
                    <a:pt x="246" y="307"/>
                    <a:pt x="246" y="307"/>
                    <a:pt x="246" y="307"/>
                  </a:cubicBezTo>
                  <a:cubicBezTo>
                    <a:pt x="246" y="308"/>
                    <a:pt x="246" y="308"/>
                    <a:pt x="246" y="308"/>
                  </a:cubicBezTo>
                  <a:cubicBezTo>
                    <a:pt x="246" y="308"/>
                    <a:pt x="246" y="308"/>
                    <a:pt x="246" y="308"/>
                  </a:cubicBezTo>
                  <a:cubicBezTo>
                    <a:pt x="246" y="308"/>
                    <a:pt x="246" y="308"/>
                    <a:pt x="246" y="308"/>
                  </a:cubicBezTo>
                  <a:cubicBezTo>
                    <a:pt x="247" y="309"/>
                    <a:pt x="247" y="309"/>
                    <a:pt x="247" y="309"/>
                  </a:cubicBezTo>
                  <a:cubicBezTo>
                    <a:pt x="246" y="309"/>
                    <a:pt x="246" y="309"/>
                    <a:pt x="246" y="309"/>
                  </a:cubicBezTo>
                  <a:cubicBezTo>
                    <a:pt x="246" y="309"/>
                    <a:pt x="246" y="309"/>
                    <a:pt x="246" y="309"/>
                  </a:cubicBezTo>
                  <a:cubicBezTo>
                    <a:pt x="245" y="310"/>
                    <a:pt x="245" y="310"/>
                    <a:pt x="245" y="310"/>
                  </a:cubicBezTo>
                  <a:cubicBezTo>
                    <a:pt x="245" y="310"/>
                    <a:pt x="245" y="310"/>
                    <a:pt x="245" y="310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4" y="311"/>
                    <a:pt x="244" y="312"/>
                    <a:pt x="244" y="312"/>
                  </a:cubicBezTo>
                  <a:cubicBezTo>
                    <a:pt x="243" y="312"/>
                    <a:pt x="243" y="312"/>
                    <a:pt x="243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1" y="312"/>
                    <a:pt x="241" y="312"/>
                    <a:pt x="241" y="312"/>
                  </a:cubicBezTo>
                  <a:cubicBezTo>
                    <a:pt x="241" y="312"/>
                    <a:pt x="241" y="312"/>
                    <a:pt x="241" y="312"/>
                  </a:cubicBezTo>
                  <a:cubicBezTo>
                    <a:pt x="241" y="313"/>
                    <a:pt x="241" y="313"/>
                    <a:pt x="241" y="313"/>
                  </a:cubicBezTo>
                  <a:cubicBezTo>
                    <a:pt x="241" y="313"/>
                    <a:pt x="241" y="313"/>
                    <a:pt x="241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8" y="315"/>
                    <a:pt x="239" y="315"/>
                    <a:pt x="238" y="315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4"/>
                    <a:pt x="235" y="314"/>
                    <a:pt x="235" y="314"/>
                  </a:cubicBezTo>
                  <a:cubicBezTo>
                    <a:pt x="235" y="314"/>
                    <a:pt x="235" y="314"/>
                    <a:pt x="235" y="314"/>
                  </a:cubicBezTo>
                  <a:cubicBezTo>
                    <a:pt x="235" y="314"/>
                    <a:pt x="235" y="314"/>
                    <a:pt x="235" y="314"/>
                  </a:cubicBezTo>
                  <a:cubicBezTo>
                    <a:pt x="234" y="313"/>
                    <a:pt x="234" y="313"/>
                    <a:pt x="233" y="312"/>
                  </a:cubicBezTo>
                  <a:cubicBezTo>
                    <a:pt x="233" y="312"/>
                    <a:pt x="233" y="312"/>
                    <a:pt x="233" y="312"/>
                  </a:cubicBezTo>
                  <a:cubicBezTo>
                    <a:pt x="233" y="312"/>
                    <a:pt x="233" y="312"/>
                    <a:pt x="233" y="312"/>
                  </a:cubicBezTo>
                  <a:cubicBezTo>
                    <a:pt x="233" y="312"/>
                    <a:pt x="233" y="312"/>
                    <a:pt x="233" y="312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2" y="311"/>
                    <a:pt x="232" y="311"/>
                    <a:pt x="232" y="311"/>
                  </a:cubicBezTo>
                  <a:cubicBezTo>
                    <a:pt x="232" y="310"/>
                    <a:pt x="232" y="310"/>
                    <a:pt x="232" y="310"/>
                  </a:cubicBezTo>
                  <a:cubicBezTo>
                    <a:pt x="232" y="310"/>
                    <a:pt x="232" y="310"/>
                    <a:pt x="232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1" y="308"/>
                    <a:pt x="231" y="308"/>
                    <a:pt x="231" y="308"/>
                  </a:cubicBezTo>
                  <a:cubicBezTo>
                    <a:pt x="230" y="307"/>
                    <a:pt x="230" y="307"/>
                    <a:pt x="230" y="307"/>
                  </a:cubicBezTo>
                  <a:cubicBezTo>
                    <a:pt x="230" y="307"/>
                    <a:pt x="229" y="307"/>
                    <a:pt x="229" y="307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7" y="308"/>
                    <a:pt x="227" y="308"/>
                    <a:pt x="227" y="308"/>
                  </a:cubicBezTo>
                  <a:cubicBezTo>
                    <a:pt x="227" y="308"/>
                    <a:pt x="227" y="308"/>
                    <a:pt x="227" y="308"/>
                  </a:cubicBezTo>
                  <a:cubicBezTo>
                    <a:pt x="227" y="309"/>
                    <a:pt x="227" y="309"/>
                    <a:pt x="227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6" y="310"/>
                    <a:pt x="226" y="310"/>
                    <a:pt x="226" y="310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4" y="314"/>
                    <a:pt x="224" y="314"/>
                    <a:pt x="224" y="314"/>
                  </a:cubicBezTo>
                  <a:cubicBezTo>
                    <a:pt x="224" y="315"/>
                    <a:pt x="224" y="315"/>
                    <a:pt x="224" y="315"/>
                  </a:cubicBezTo>
                  <a:cubicBezTo>
                    <a:pt x="224" y="315"/>
                    <a:pt x="224" y="315"/>
                    <a:pt x="224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6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226" y="317"/>
                    <a:pt x="226" y="317"/>
                    <a:pt x="226" y="317"/>
                  </a:cubicBezTo>
                  <a:cubicBezTo>
                    <a:pt x="226" y="317"/>
                    <a:pt x="226" y="317"/>
                    <a:pt x="226" y="317"/>
                  </a:cubicBezTo>
                  <a:cubicBezTo>
                    <a:pt x="225" y="317"/>
                    <a:pt x="226" y="317"/>
                    <a:pt x="225" y="318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8"/>
                    <a:pt x="225" y="318"/>
                    <a:pt x="225" y="318"/>
                  </a:cubicBezTo>
                  <a:cubicBezTo>
                    <a:pt x="225" y="318"/>
                    <a:pt x="225" y="318"/>
                    <a:pt x="225" y="318"/>
                  </a:cubicBezTo>
                  <a:cubicBezTo>
                    <a:pt x="224" y="317"/>
                    <a:pt x="224" y="317"/>
                    <a:pt x="224" y="317"/>
                  </a:cubicBezTo>
                  <a:cubicBezTo>
                    <a:pt x="224" y="317"/>
                    <a:pt x="224" y="317"/>
                    <a:pt x="224" y="317"/>
                  </a:cubicBezTo>
                  <a:cubicBezTo>
                    <a:pt x="224" y="317"/>
                    <a:pt x="224" y="317"/>
                    <a:pt x="224" y="317"/>
                  </a:cubicBezTo>
                  <a:cubicBezTo>
                    <a:pt x="223" y="317"/>
                    <a:pt x="223" y="317"/>
                    <a:pt x="223" y="317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1" y="314"/>
                    <a:pt x="221" y="314"/>
                    <a:pt x="221" y="314"/>
                  </a:cubicBezTo>
                  <a:cubicBezTo>
                    <a:pt x="221" y="314"/>
                    <a:pt x="221" y="314"/>
                    <a:pt x="221" y="314"/>
                  </a:cubicBezTo>
                  <a:cubicBezTo>
                    <a:pt x="221" y="315"/>
                    <a:pt x="221" y="315"/>
                    <a:pt x="220" y="315"/>
                  </a:cubicBezTo>
                  <a:cubicBezTo>
                    <a:pt x="220" y="315"/>
                    <a:pt x="220" y="315"/>
                    <a:pt x="220" y="315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19" y="316"/>
                    <a:pt x="219" y="316"/>
                    <a:pt x="219" y="316"/>
                  </a:cubicBezTo>
                  <a:cubicBezTo>
                    <a:pt x="220" y="315"/>
                    <a:pt x="220" y="315"/>
                    <a:pt x="220" y="315"/>
                  </a:cubicBezTo>
                  <a:cubicBezTo>
                    <a:pt x="220" y="315"/>
                    <a:pt x="220" y="315"/>
                    <a:pt x="220" y="315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8" y="313"/>
                    <a:pt x="218" y="313"/>
                    <a:pt x="218" y="313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5" y="313"/>
                    <a:pt x="215" y="313"/>
                    <a:pt x="215" y="313"/>
                  </a:cubicBezTo>
                  <a:cubicBezTo>
                    <a:pt x="215" y="314"/>
                    <a:pt x="215" y="314"/>
                    <a:pt x="215" y="314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14" y="313"/>
                    <a:pt x="214" y="313"/>
                    <a:pt x="214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1" y="311"/>
                    <a:pt x="211" y="311"/>
                    <a:pt x="211" y="311"/>
                  </a:cubicBezTo>
                  <a:cubicBezTo>
                    <a:pt x="211" y="311"/>
                    <a:pt x="211" y="311"/>
                    <a:pt x="211" y="311"/>
                  </a:cubicBezTo>
                  <a:cubicBezTo>
                    <a:pt x="211" y="311"/>
                    <a:pt x="211" y="312"/>
                    <a:pt x="211" y="312"/>
                  </a:cubicBezTo>
                  <a:cubicBezTo>
                    <a:pt x="210" y="312"/>
                    <a:pt x="210" y="312"/>
                    <a:pt x="210" y="312"/>
                  </a:cubicBezTo>
                  <a:cubicBezTo>
                    <a:pt x="210" y="312"/>
                    <a:pt x="210" y="312"/>
                    <a:pt x="210" y="312"/>
                  </a:cubicBezTo>
                  <a:cubicBezTo>
                    <a:pt x="209" y="312"/>
                    <a:pt x="209" y="312"/>
                    <a:pt x="209" y="312"/>
                  </a:cubicBezTo>
                  <a:cubicBezTo>
                    <a:pt x="209" y="312"/>
                    <a:pt x="209" y="312"/>
                    <a:pt x="209" y="312"/>
                  </a:cubicBezTo>
                  <a:cubicBezTo>
                    <a:pt x="209" y="312"/>
                    <a:pt x="209" y="312"/>
                    <a:pt x="209" y="312"/>
                  </a:cubicBezTo>
                  <a:cubicBezTo>
                    <a:pt x="208" y="312"/>
                    <a:pt x="208" y="312"/>
                    <a:pt x="208" y="312"/>
                  </a:cubicBezTo>
                  <a:cubicBezTo>
                    <a:pt x="208" y="312"/>
                    <a:pt x="208" y="312"/>
                    <a:pt x="208" y="312"/>
                  </a:cubicBezTo>
                  <a:cubicBezTo>
                    <a:pt x="208" y="312"/>
                    <a:pt x="208" y="312"/>
                    <a:pt x="207" y="312"/>
                  </a:cubicBezTo>
                  <a:cubicBezTo>
                    <a:pt x="207" y="312"/>
                    <a:pt x="207" y="312"/>
                    <a:pt x="207" y="312"/>
                  </a:cubicBezTo>
                  <a:cubicBezTo>
                    <a:pt x="207" y="312"/>
                    <a:pt x="207" y="312"/>
                    <a:pt x="207" y="312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5" y="310"/>
                    <a:pt x="205" y="310"/>
                    <a:pt x="205" y="310"/>
                  </a:cubicBezTo>
                  <a:cubicBezTo>
                    <a:pt x="206" y="310"/>
                    <a:pt x="206" y="310"/>
                    <a:pt x="206" y="310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5" y="309"/>
                    <a:pt x="205" y="309"/>
                    <a:pt x="205" y="309"/>
                  </a:cubicBezTo>
                  <a:cubicBezTo>
                    <a:pt x="205" y="310"/>
                    <a:pt x="205" y="310"/>
                    <a:pt x="205" y="310"/>
                  </a:cubicBezTo>
                  <a:cubicBezTo>
                    <a:pt x="205" y="310"/>
                    <a:pt x="204" y="310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3" y="309"/>
                    <a:pt x="203" y="309"/>
                    <a:pt x="203" y="309"/>
                  </a:cubicBezTo>
                  <a:cubicBezTo>
                    <a:pt x="203" y="308"/>
                    <a:pt x="203" y="308"/>
                    <a:pt x="203" y="308"/>
                  </a:cubicBezTo>
                  <a:cubicBezTo>
                    <a:pt x="203" y="308"/>
                    <a:pt x="203" y="308"/>
                    <a:pt x="203" y="308"/>
                  </a:cubicBezTo>
                  <a:cubicBezTo>
                    <a:pt x="203" y="309"/>
                    <a:pt x="203" y="309"/>
                    <a:pt x="202" y="310"/>
                  </a:cubicBezTo>
                  <a:cubicBezTo>
                    <a:pt x="202" y="309"/>
                    <a:pt x="202" y="309"/>
                    <a:pt x="202" y="309"/>
                  </a:cubicBezTo>
                  <a:cubicBezTo>
                    <a:pt x="201" y="310"/>
                    <a:pt x="201" y="310"/>
                    <a:pt x="201" y="310"/>
                  </a:cubicBezTo>
                  <a:cubicBezTo>
                    <a:pt x="202" y="310"/>
                    <a:pt x="202" y="310"/>
                    <a:pt x="202" y="310"/>
                  </a:cubicBezTo>
                  <a:cubicBezTo>
                    <a:pt x="201" y="310"/>
                    <a:pt x="201" y="310"/>
                    <a:pt x="201" y="310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0" y="311"/>
                    <a:pt x="200" y="311"/>
                    <a:pt x="200" y="311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0" y="312"/>
                    <a:pt x="200" y="312"/>
                    <a:pt x="200" y="313"/>
                  </a:cubicBezTo>
                  <a:cubicBezTo>
                    <a:pt x="199" y="312"/>
                    <a:pt x="199" y="312"/>
                    <a:pt x="199" y="312"/>
                  </a:cubicBezTo>
                  <a:cubicBezTo>
                    <a:pt x="199" y="313"/>
                    <a:pt x="199" y="313"/>
                    <a:pt x="199" y="313"/>
                  </a:cubicBezTo>
                  <a:cubicBezTo>
                    <a:pt x="199" y="313"/>
                    <a:pt x="199" y="313"/>
                    <a:pt x="199" y="313"/>
                  </a:cubicBezTo>
                  <a:cubicBezTo>
                    <a:pt x="199" y="313"/>
                    <a:pt x="199" y="313"/>
                    <a:pt x="199" y="313"/>
                  </a:cubicBezTo>
                  <a:cubicBezTo>
                    <a:pt x="199" y="313"/>
                    <a:pt x="199" y="314"/>
                    <a:pt x="198" y="314"/>
                  </a:cubicBezTo>
                  <a:cubicBezTo>
                    <a:pt x="198" y="313"/>
                    <a:pt x="198" y="313"/>
                    <a:pt x="198" y="313"/>
                  </a:cubicBezTo>
                  <a:cubicBezTo>
                    <a:pt x="197" y="313"/>
                    <a:pt x="197" y="313"/>
                    <a:pt x="197" y="313"/>
                  </a:cubicBezTo>
                  <a:cubicBezTo>
                    <a:pt x="197" y="313"/>
                    <a:pt x="197" y="313"/>
                    <a:pt x="197" y="313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4"/>
                    <a:pt x="197" y="314"/>
                    <a:pt x="198" y="314"/>
                  </a:cubicBezTo>
                  <a:cubicBezTo>
                    <a:pt x="198" y="314"/>
                    <a:pt x="198" y="314"/>
                    <a:pt x="198" y="314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4"/>
                    <a:pt x="197" y="314"/>
                    <a:pt x="196" y="314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3" y="313"/>
                    <a:pt x="193" y="313"/>
                    <a:pt x="193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4" y="312"/>
                    <a:pt x="194" y="312"/>
                    <a:pt x="194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6" y="312"/>
                    <a:pt x="196" y="312"/>
                    <a:pt x="196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6" y="312"/>
                    <a:pt x="196" y="311"/>
                    <a:pt x="196" y="311"/>
                  </a:cubicBezTo>
                  <a:cubicBezTo>
                    <a:pt x="196" y="310"/>
                    <a:pt x="196" y="310"/>
                    <a:pt x="196" y="310"/>
                  </a:cubicBezTo>
                  <a:cubicBezTo>
                    <a:pt x="197" y="310"/>
                    <a:pt x="197" y="310"/>
                    <a:pt x="197" y="310"/>
                  </a:cubicBezTo>
                  <a:cubicBezTo>
                    <a:pt x="197" y="310"/>
                    <a:pt x="197" y="310"/>
                    <a:pt x="197" y="310"/>
                  </a:cubicBezTo>
                  <a:cubicBezTo>
                    <a:pt x="197" y="311"/>
                    <a:pt x="197" y="311"/>
                    <a:pt x="197" y="311"/>
                  </a:cubicBezTo>
                  <a:cubicBezTo>
                    <a:pt x="197" y="310"/>
                    <a:pt x="197" y="310"/>
                    <a:pt x="198" y="310"/>
                  </a:cubicBezTo>
                  <a:cubicBezTo>
                    <a:pt x="198" y="310"/>
                    <a:pt x="198" y="310"/>
                    <a:pt x="198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200" y="310"/>
                    <a:pt x="200" y="310"/>
                    <a:pt x="200" y="310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8"/>
                    <a:pt x="200" y="309"/>
                    <a:pt x="200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199" y="306"/>
                    <a:pt x="199" y="306"/>
                    <a:pt x="199" y="306"/>
                  </a:cubicBezTo>
                  <a:cubicBezTo>
                    <a:pt x="199" y="306"/>
                    <a:pt x="199" y="306"/>
                    <a:pt x="199" y="306"/>
                  </a:cubicBezTo>
                  <a:cubicBezTo>
                    <a:pt x="199" y="306"/>
                    <a:pt x="199" y="306"/>
                    <a:pt x="199" y="306"/>
                  </a:cubicBezTo>
                  <a:cubicBezTo>
                    <a:pt x="199" y="305"/>
                    <a:pt x="199" y="306"/>
                    <a:pt x="198" y="305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7" y="304"/>
                    <a:pt x="197" y="304"/>
                    <a:pt x="197" y="304"/>
                  </a:cubicBezTo>
                  <a:cubicBezTo>
                    <a:pt x="198" y="303"/>
                    <a:pt x="198" y="303"/>
                    <a:pt x="198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2"/>
                    <a:pt x="196" y="302"/>
                    <a:pt x="196" y="301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4" y="301"/>
                    <a:pt x="194" y="301"/>
                    <a:pt x="194" y="301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8"/>
                    <a:pt x="192" y="298"/>
                    <a:pt x="192" y="298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3" y="298"/>
                    <a:pt x="193" y="298"/>
                    <a:pt x="193" y="298"/>
                  </a:cubicBezTo>
                  <a:cubicBezTo>
                    <a:pt x="192" y="298"/>
                    <a:pt x="192" y="298"/>
                    <a:pt x="191" y="298"/>
                  </a:cubicBezTo>
                  <a:cubicBezTo>
                    <a:pt x="192" y="297"/>
                    <a:pt x="192" y="297"/>
                    <a:pt x="192" y="297"/>
                  </a:cubicBezTo>
                  <a:cubicBezTo>
                    <a:pt x="192" y="298"/>
                    <a:pt x="192" y="298"/>
                    <a:pt x="192" y="298"/>
                  </a:cubicBezTo>
                  <a:cubicBezTo>
                    <a:pt x="192" y="297"/>
                    <a:pt x="192" y="297"/>
                    <a:pt x="192" y="297"/>
                  </a:cubicBezTo>
                  <a:cubicBezTo>
                    <a:pt x="192" y="297"/>
                    <a:pt x="192" y="297"/>
                    <a:pt x="192" y="297"/>
                  </a:cubicBezTo>
                  <a:cubicBezTo>
                    <a:pt x="191" y="297"/>
                    <a:pt x="191" y="297"/>
                    <a:pt x="191" y="298"/>
                  </a:cubicBezTo>
                  <a:cubicBezTo>
                    <a:pt x="190" y="297"/>
                    <a:pt x="190" y="297"/>
                    <a:pt x="190" y="297"/>
                  </a:cubicBezTo>
                  <a:cubicBezTo>
                    <a:pt x="190" y="297"/>
                    <a:pt x="190" y="297"/>
                    <a:pt x="190" y="297"/>
                  </a:cubicBezTo>
                  <a:cubicBezTo>
                    <a:pt x="190" y="298"/>
                    <a:pt x="190" y="298"/>
                    <a:pt x="190" y="298"/>
                  </a:cubicBezTo>
                  <a:cubicBezTo>
                    <a:pt x="190" y="298"/>
                    <a:pt x="190" y="298"/>
                    <a:pt x="190" y="298"/>
                  </a:cubicBezTo>
                  <a:cubicBezTo>
                    <a:pt x="189" y="298"/>
                    <a:pt x="189" y="298"/>
                    <a:pt x="189" y="298"/>
                  </a:cubicBezTo>
                  <a:cubicBezTo>
                    <a:pt x="189" y="297"/>
                    <a:pt x="189" y="297"/>
                    <a:pt x="189" y="297"/>
                  </a:cubicBezTo>
                  <a:cubicBezTo>
                    <a:pt x="189" y="297"/>
                    <a:pt x="189" y="297"/>
                    <a:pt x="189" y="297"/>
                  </a:cubicBezTo>
                  <a:cubicBezTo>
                    <a:pt x="189" y="297"/>
                    <a:pt x="189" y="297"/>
                    <a:pt x="189" y="297"/>
                  </a:cubicBezTo>
                  <a:cubicBezTo>
                    <a:pt x="189" y="297"/>
                    <a:pt x="189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8"/>
                    <a:pt x="188" y="298"/>
                    <a:pt x="188" y="298"/>
                  </a:cubicBezTo>
                  <a:cubicBezTo>
                    <a:pt x="188" y="298"/>
                    <a:pt x="188" y="298"/>
                    <a:pt x="188" y="298"/>
                  </a:cubicBezTo>
                  <a:cubicBezTo>
                    <a:pt x="187" y="298"/>
                    <a:pt x="187" y="298"/>
                    <a:pt x="187" y="298"/>
                  </a:cubicBezTo>
                  <a:cubicBezTo>
                    <a:pt x="186" y="299"/>
                    <a:pt x="186" y="299"/>
                    <a:pt x="186" y="299"/>
                  </a:cubicBezTo>
                  <a:cubicBezTo>
                    <a:pt x="186" y="299"/>
                    <a:pt x="186" y="299"/>
                    <a:pt x="186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3" y="299"/>
                    <a:pt x="183" y="299"/>
                    <a:pt x="183" y="299"/>
                  </a:cubicBezTo>
                  <a:cubicBezTo>
                    <a:pt x="182" y="299"/>
                    <a:pt x="182" y="299"/>
                    <a:pt x="182" y="299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7"/>
                    <a:pt x="184" y="297"/>
                    <a:pt x="183" y="297"/>
                  </a:cubicBezTo>
                  <a:cubicBezTo>
                    <a:pt x="182" y="296"/>
                    <a:pt x="182" y="296"/>
                    <a:pt x="182" y="296"/>
                  </a:cubicBezTo>
                  <a:cubicBezTo>
                    <a:pt x="182" y="296"/>
                    <a:pt x="182" y="296"/>
                    <a:pt x="182" y="296"/>
                  </a:cubicBezTo>
                  <a:cubicBezTo>
                    <a:pt x="181" y="297"/>
                    <a:pt x="181" y="297"/>
                    <a:pt x="181" y="297"/>
                  </a:cubicBezTo>
                  <a:cubicBezTo>
                    <a:pt x="181" y="297"/>
                    <a:pt x="181" y="297"/>
                    <a:pt x="181" y="297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5"/>
                    <a:pt x="174" y="295"/>
                    <a:pt x="174" y="295"/>
                  </a:cubicBezTo>
                  <a:cubicBezTo>
                    <a:pt x="173" y="295"/>
                    <a:pt x="173" y="295"/>
                    <a:pt x="173" y="295"/>
                  </a:cubicBezTo>
                  <a:cubicBezTo>
                    <a:pt x="173" y="295"/>
                    <a:pt x="173" y="295"/>
                    <a:pt x="173" y="295"/>
                  </a:cubicBezTo>
                  <a:cubicBezTo>
                    <a:pt x="173" y="295"/>
                    <a:pt x="173" y="295"/>
                    <a:pt x="173" y="295"/>
                  </a:cubicBezTo>
                  <a:cubicBezTo>
                    <a:pt x="172" y="294"/>
                    <a:pt x="172" y="294"/>
                    <a:pt x="172" y="294"/>
                  </a:cubicBezTo>
                  <a:cubicBezTo>
                    <a:pt x="172" y="294"/>
                    <a:pt x="172" y="294"/>
                    <a:pt x="172" y="294"/>
                  </a:cubicBezTo>
                  <a:cubicBezTo>
                    <a:pt x="172" y="294"/>
                    <a:pt x="172" y="294"/>
                    <a:pt x="172" y="294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3"/>
                    <a:pt x="171" y="293"/>
                    <a:pt x="171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171" y="295"/>
                    <a:pt x="171" y="294"/>
                    <a:pt x="171" y="295"/>
                  </a:cubicBezTo>
                  <a:cubicBezTo>
                    <a:pt x="171" y="296"/>
                    <a:pt x="171" y="296"/>
                    <a:pt x="171" y="297"/>
                  </a:cubicBezTo>
                  <a:cubicBezTo>
                    <a:pt x="171" y="297"/>
                    <a:pt x="171" y="297"/>
                    <a:pt x="171" y="297"/>
                  </a:cubicBezTo>
                  <a:cubicBezTo>
                    <a:pt x="171" y="297"/>
                    <a:pt x="171" y="297"/>
                    <a:pt x="171" y="297"/>
                  </a:cubicBezTo>
                  <a:cubicBezTo>
                    <a:pt x="171" y="297"/>
                    <a:pt x="171" y="297"/>
                    <a:pt x="172" y="298"/>
                  </a:cubicBezTo>
                  <a:cubicBezTo>
                    <a:pt x="172" y="298"/>
                    <a:pt x="172" y="298"/>
                    <a:pt x="172" y="298"/>
                  </a:cubicBezTo>
                  <a:cubicBezTo>
                    <a:pt x="172" y="298"/>
                    <a:pt x="172" y="298"/>
                    <a:pt x="172" y="298"/>
                  </a:cubicBezTo>
                  <a:cubicBezTo>
                    <a:pt x="173" y="298"/>
                    <a:pt x="173" y="298"/>
                    <a:pt x="173" y="298"/>
                  </a:cubicBezTo>
                  <a:cubicBezTo>
                    <a:pt x="173" y="298"/>
                    <a:pt x="173" y="298"/>
                    <a:pt x="173" y="298"/>
                  </a:cubicBezTo>
                  <a:cubicBezTo>
                    <a:pt x="173" y="299"/>
                    <a:pt x="173" y="299"/>
                    <a:pt x="173" y="299"/>
                  </a:cubicBezTo>
                  <a:cubicBezTo>
                    <a:pt x="173" y="299"/>
                    <a:pt x="173" y="299"/>
                    <a:pt x="174" y="299"/>
                  </a:cubicBezTo>
                  <a:cubicBezTo>
                    <a:pt x="174" y="299"/>
                    <a:pt x="174" y="299"/>
                    <a:pt x="174" y="299"/>
                  </a:cubicBezTo>
                  <a:cubicBezTo>
                    <a:pt x="175" y="300"/>
                    <a:pt x="175" y="300"/>
                    <a:pt x="175" y="300"/>
                  </a:cubicBezTo>
                  <a:cubicBezTo>
                    <a:pt x="175" y="300"/>
                    <a:pt x="175" y="300"/>
                    <a:pt x="175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7" y="301"/>
                    <a:pt x="177" y="301"/>
                    <a:pt x="177" y="301"/>
                  </a:cubicBezTo>
                  <a:cubicBezTo>
                    <a:pt x="177" y="301"/>
                    <a:pt x="177" y="301"/>
                    <a:pt x="177" y="301"/>
                  </a:cubicBezTo>
                  <a:cubicBezTo>
                    <a:pt x="177" y="301"/>
                    <a:pt x="177" y="301"/>
                    <a:pt x="177" y="301"/>
                  </a:cubicBezTo>
                  <a:cubicBezTo>
                    <a:pt x="176" y="301"/>
                    <a:pt x="176" y="301"/>
                    <a:pt x="176" y="301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3"/>
                    <a:pt x="176" y="303"/>
                    <a:pt x="176" y="303"/>
                  </a:cubicBezTo>
                  <a:cubicBezTo>
                    <a:pt x="176" y="303"/>
                    <a:pt x="176" y="303"/>
                    <a:pt x="176" y="304"/>
                  </a:cubicBezTo>
                  <a:cubicBezTo>
                    <a:pt x="177" y="304"/>
                    <a:pt x="177" y="304"/>
                    <a:pt x="177" y="304"/>
                  </a:cubicBezTo>
                  <a:cubicBezTo>
                    <a:pt x="177" y="303"/>
                    <a:pt x="177" y="303"/>
                    <a:pt x="177" y="303"/>
                  </a:cubicBezTo>
                  <a:cubicBezTo>
                    <a:pt x="177" y="303"/>
                    <a:pt x="177" y="303"/>
                    <a:pt x="177" y="303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7" y="304"/>
                    <a:pt x="177" y="304"/>
                    <a:pt x="177" y="304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5" y="306"/>
                    <a:pt x="175" y="306"/>
                    <a:pt x="175" y="306"/>
                  </a:cubicBezTo>
                  <a:cubicBezTo>
                    <a:pt x="175" y="305"/>
                    <a:pt x="175" y="305"/>
                    <a:pt x="175" y="305"/>
                  </a:cubicBezTo>
                  <a:cubicBezTo>
                    <a:pt x="175" y="306"/>
                    <a:pt x="175" y="306"/>
                    <a:pt x="175" y="306"/>
                  </a:cubicBezTo>
                  <a:cubicBezTo>
                    <a:pt x="175" y="306"/>
                    <a:pt x="175" y="306"/>
                    <a:pt x="175" y="306"/>
                  </a:cubicBezTo>
                  <a:cubicBezTo>
                    <a:pt x="174" y="306"/>
                    <a:pt x="174" y="306"/>
                    <a:pt x="174" y="306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73" y="308"/>
                    <a:pt x="173" y="308"/>
                    <a:pt x="173" y="308"/>
                  </a:cubicBezTo>
                  <a:cubicBezTo>
                    <a:pt x="173" y="307"/>
                    <a:pt x="173" y="307"/>
                    <a:pt x="173" y="307"/>
                  </a:cubicBezTo>
                  <a:cubicBezTo>
                    <a:pt x="172" y="308"/>
                    <a:pt x="172" y="308"/>
                    <a:pt x="172" y="308"/>
                  </a:cubicBezTo>
                  <a:cubicBezTo>
                    <a:pt x="172" y="308"/>
                    <a:pt x="172" y="308"/>
                    <a:pt x="172" y="307"/>
                  </a:cubicBezTo>
                  <a:cubicBezTo>
                    <a:pt x="171" y="307"/>
                    <a:pt x="171" y="307"/>
                    <a:pt x="171" y="307"/>
                  </a:cubicBezTo>
                  <a:cubicBezTo>
                    <a:pt x="171" y="307"/>
                    <a:pt x="171" y="307"/>
                    <a:pt x="171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8" y="307"/>
                    <a:pt x="168" y="307"/>
                    <a:pt x="168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5" y="307"/>
                    <a:pt x="165" y="307"/>
                    <a:pt x="165" y="307"/>
                  </a:cubicBezTo>
                  <a:cubicBezTo>
                    <a:pt x="165" y="307"/>
                    <a:pt x="165" y="307"/>
                    <a:pt x="165" y="307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4" y="308"/>
                    <a:pt x="164" y="308"/>
                    <a:pt x="164" y="308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5" y="310"/>
                    <a:pt x="165" y="310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2"/>
                    <a:pt x="166" y="312"/>
                    <a:pt x="166" y="312"/>
                  </a:cubicBezTo>
                  <a:cubicBezTo>
                    <a:pt x="167" y="312"/>
                    <a:pt x="167" y="312"/>
                    <a:pt x="167" y="312"/>
                  </a:cubicBezTo>
                  <a:cubicBezTo>
                    <a:pt x="167" y="312"/>
                    <a:pt x="167" y="312"/>
                    <a:pt x="167" y="312"/>
                  </a:cubicBezTo>
                  <a:cubicBezTo>
                    <a:pt x="167" y="311"/>
                    <a:pt x="167" y="311"/>
                    <a:pt x="167" y="311"/>
                  </a:cubicBezTo>
                  <a:cubicBezTo>
                    <a:pt x="167" y="311"/>
                    <a:pt x="167" y="311"/>
                    <a:pt x="167" y="311"/>
                  </a:cubicBezTo>
                  <a:cubicBezTo>
                    <a:pt x="168" y="311"/>
                    <a:pt x="168" y="311"/>
                    <a:pt x="168" y="311"/>
                  </a:cubicBezTo>
                  <a:cubicBezTo>
                    <a:pt x="168" y="311"/>
                    <a:pt x="168" y="311"/>
                    <a:pt x="168" y="311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9" y="312"/>
                    <a:pt x="169" y="312"/>
                    <a:pt x="169" y="312"/>
                  </a:cubicBezTo>
                  <a:cubicBezTo>
                    <a:pt x="169" y="311"/>
                    <a:pt x="169" y="311"/>
                    <a:pt x="169" y="311"/>
                  </a:cubicBezTo>
                  <a:cubicBezTo>
                    <a:pt x="169" y="311"/>
                    <a:pt x="169" y="311"/>
                    <a:pt x="169" y="311"/>
                  </a:cubicBezTo>
                  <a:cubicBezTo>
                    <a:pt x="170" y="312"/>
                    <a:pt x="170" y="312"/>
                    <a:pt x="170" y="312"/>
                  </a:cubicBezTo>
                  <a:cubicBezTo>
                    <a:pt x="170" y="311"/>
                    <a:pt x="170" y="311"/>
                    <a:pt x="170" y="311"/>
                  </a:cubicBezTo>
                  <a:cubicBezTo>
                    <a:pt x="170" y="311"/>
                    <a:pt x="170" y="311"/>
                    <a:pt x="170" y="311"/>
                  </a:cubicBezTo>
                  <a:cubicBezTo>
                    <a:pt x="170" y="311"/>
                    <a:pt x="170" y="311"/>
                    <a:pt x="170" y="311"/>
                  </a:cubicBezTo>
                  <a:cubicBezTo>
                    <a:pt x="171" y="311"/>
                    <a:pt x="171" y="311"/>
                    <a:pt x="171" y="311"/>
                  </a:cubicBezTo>
                  <a:cubicBezTo>
                    <a:pt x="171" y="311"/>
                    <a:pt x="171" y="311"/>
                    <a:pt x="171" y="311"/>
                  </a:cubicBezTo>
                  <a:cubicBezTo>
                    <a:pt x="170" y="310"/>
                    <a:pt x="170" y="310"/>
                    <a:pt x="170" y="310"/>
                  </a:cubicBezTo>
                  <a:cubicBezTo>
                    <a:pt x="171" y="310"/>
                    <a:pt x="171" y="310"/>
                    <a:pt x="171" y="310"/>
                  </a:cubicBezTo>
                  <a:cubicBezTo>
                    <a:pt x="172" y="311"/>
                    <a:pt x="172" y="310"/>
                    <a:pt x="172" y="310"/>
                  </a:cubicBezTo>
                  <a:cubicBezTo>
                    <a:pt x="173" y="310"/>
                    <a:pt x="173" y="310"/>
                    <a:pt x="173" y="310"/>
                  </a:cubicBezTo>
                  <a:cubicBezTo>
                    <a:pt x="173" y="310"/>
                    <a:pt x="173" y="310"/>
                    <a:pt x="173" y="310"/>
                  </a:cubicBezTo>
                  <a:cubicBezTo>
                    <a:pt x="173" y="310"/>
                    <a:pt x="173" y="310"/>
                    <a:pt x="173" y="310"/>
                  </a:cubicBezTo>
                  <a:cubicBezTo>
                    <a:pt x="173" y="311"/>
                    <a:pt x="173" y="311"/>
                    <a:pt x="173" y="311"/>
                  </a:cubicBezTo>
                  <a:cubicBezTo>
                    <a:pt x="173" y="311"/>
                    <a:pt x="173" y="311"/>
                    <a:pt x="173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1"/>
                    <a:pt x="175" y="311"/>
                    <a:pt x="175" y="311"/>
                  </a:cubicBezTo>
                  <a:cubicBezTo>
                    <a:pt x="175" y="311"/>
                    <a:pt x="175" y="311"/>
                    <a:pt x="175" y="311"/>
                  </a:cubicBezTo>
                  <a:cubicBezTo>
                    <a:pt x="176" y="311"/>
                    <a:pt x="176" y="311"/>
                    <a:pt x="176" y="311"/>
                  </a:cubicBezTo>
                  <a:cubicBezTo>
                    <a:pt x="176" y="311"/>
                    <a:pt x="176" y="311"/>
                    <a:pt x="176" y="311"/>
                  </a:cubicBezTo>
                  <a:cubicBezTo>
                    <a:pt x="176" y="312"/>
                    <a:pt x="176" y="312"/>
                    <a:pt x="176" y="312"/>
                  </a:cubicBezTo>
                  <a:cubicBezTo>
                    <a:pt x="177" y="312"/>
                    <a:pt x="177" y="312"/>
                    <a:pt x="177" y="312"/>
                  </a:cubicBezTo>
                  <a:cubicBezTo>
                    <a:pt x="177" y="312"/>
                    <a:pt x="177" y="312"/>
                    <a:pt x="177" y="312"/>
                  </a:cubicBezTo>
                  <a:cubicBezTo>
                    <a:pt x="177" y="311"/>
                    <a:pt x="177" y="311"/>
                    <a:pt x="177" y="311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1"/>
                    <a:pt x="179" y="311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80" y="311"/>
                    <a:pt x="180" y="311"/>
                    <a:pt x="180" y="311"/>
                  </a:cubicBezTo>
                  <a:cubicBezTo>
                    <a:pt x="180" y="311"/>
                    <a:pt x="180" y="311"/>
                    <a:pt x="180" y="311"/>
                  </a:cubicBezTo>
                  <a:cubicBezTo>
                    <a:pt x="180" y="311"/>
                    <a:pt x="180" y="311"/>
                    <a:pt x="180" y="311"/>
                  </a:cubicBezTo>
                  <a:cubicBezTo>
                    <a:pt x="180" y="310"/>
                    <a:pt x="180" y="310"/>
                    <a:pt x="180" y="310"/>
                  </a:cubicBezTo>
                  <a:cubicBezTo>
                    <a:pt x="180" y="310"/>
                    <a:pt x="180" y="310"/>
                    <a:pt x="180" y="310"/>
                  </a:cubicBezTo>
                  <a:cubicBezTo>
                    <a:pt x="180" y="310"/>
                    <a:pt x="180" y="310"/>
                    <a:pt x="180" y="310"/>
                  </a:cubicBezTo>
                  <a:cubicBezTo>
                    <a:pt x="181" y="310"/>
                    <a:pt x="181" y="310"/>
                    <a:pt x="181" y="310"/>
                  </a:cubicBezTo>
                  <a:cubicBezTo>
                    <a:pt x="181" y="310"/>
                    <a:pt x="181" y="310"/>
                    <a:pt x="181" y="310"/>
                  </a:cubicBezTo>
                  <a:cubicBezTo>
                    <a:pt x="181" y="310"/>
                    <a:pt x="181" y="310"/>
                    <a:pt x="181" y="310"/>
                  </a:cubicBezTo>
                  <a:cubicBezTo>
                    <a:pt x="181" y="309"/>
                    <a:pt x="181" y="309"/>
                    <a:pt x="181" y="309"/>
                  </a:cubicBezTo>
                  <a:cubicBezTo>
                    <a:pt x="181" y="309"/>
                    <a:pt x="181" y="309"/>
                    <a:pt x="181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8"/>
                    <a:pt x="182" y="308"/>
                    <a:pt x="182" y="308"/>
                  </a:cubicBezTo>
                  <a:cubicBezTo>
                    <a:pt x="182" y="308"/>
                    <a:pt x="182" y="308"/>
                    <a:pt x="182" y="308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6"/>
                    <a:pt x="181" y="306"/>
                    <a:pt x="181" y="306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2" y="305"/>
                    <a:pt x="182" y="305"/>
                    <a:pt x="182" y="305"/>
                  </a:cubicBezTo>
                  <a:cubicBezTo>
                    <a:pt x="183" y="306"/>
                    <a:pt x="183" y="306"/>
                    <a:pt x="183" y="306"/>
                  </a:cubicBezTo>
                  <a:cubicBezTo>
                    <a:pt x="183" y="306"/>
                    <a:pt x="183" y="306"/>
                    <a:pt x="183" y="306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4" y="306"/>
                    <a:pt x="184" y="306"/>
                    <a:pt x="184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6" y="306"/>
                    <a:pt x="186" y="306"/>
                    <a:pt x="186" y="306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6"/>
                  </a:cubicBezTo>
                  <a:cubicBezTo>
                    <a:pt x="186" y="306"/>
                    <a:pt x="186" y="306"/>
                    <a:pt x="186" y="306"/>
                  </a:cubicBezTo>
                  <a:cubicBezTo>
                    <a:pt x="186" y="306"/>
                    <a:pt x="186" y="306"/>
                    <a:pt x="186" y="30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7" y="306"/>
                    <a:pt x="187" y="306"/>
                    <a:pt x="187" y="306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90" y="305"/>
                    <a:pt x="190" y="305"/>
                    <a:pt x="190" y="305"/>
                  </a:cubicBezTo>
                  <a:cubicBezTo>
                    <a:pt x="190" y="305"/>
                    <a:pt x="190" y="305"/>
                    <a:pt x="190" y="305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89" y="304"/>
                    <a:pt x="189" y="304"/>
                    <a:pt x="189" y="304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2" y="305"/>
                    <a:pt x="192" y="305"/>
                  </a:cubicBezTo>
                  <a:cubicBezTo>
                    <a:pt x="192" y="305"/>
                    <a:pt x="192" y="305"/>
                    <a:pt x="192" y="305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3" y="305"/>
                    <a:pt x="193" y="305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6"/>
                    <a:pt x="194" y="305"/>
                    <a:pt x="195" y="305"/>
                  </a:cubicBezTo>
                  <a:cubicBezTo>
                    <a:pt x="195" y="305"/>
                    <a:pt x="195" y="306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5" y="307"/>
                    <a:pt x="195" y="307"/>
                    <a:pt x="195" y="307"/>
                  </a:cubicBezTo>
                  <a:cubicBezTo>
                    <a:pt x="195" y="307"/>
                    <a:pt x="195" y="307"/>
                    <a:pt x="195" y="307"/>
                  </a:cubicBezTo>
                  <a:cubicBezTo>
                    <a:pt x="195" y="308"/>
                    <a:pt x="195" y="308"/>
                    <a:pt x="195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3" y="308"/>
                    <a:pt x="193" y="308"/>
                    <a:pt x="193" y="308"/>
                  </a:cubicBezTo>
                  <a:cubicBezTo>
                    <a:pt x="194" y="309"/>
                    <a:pt x="194" y="309"/>
                    <a:pt x="194" y="309"/>
                  </a:cubicBezTo>
                  <a:cubicBezTo>
                    <a:pt x="193" y="309"/>
                    <a:pt x="193" y="310"/>
                    <a:pt x="193" y="310"/>
                  </a:cubicBezTo>
                  <a:cubicBezTo>
                    <a:pt x="193" y="311"/>
                    <a:pt x="193" y="311"/>
                    <a:pt x="193" y="311"/>
                  </a:cubicBezTo>
                  <a:cubicBezTo>
                    <a:pt x="193" y="311"/>
                    <a:pt x="193" y="311"/>
                    <a:pt x="193" y="312"/>
                  </a:cubicBezTo>
                  <a:cubicBezTo>
                    <a:pt x="192" y="311"/>
                    <a:pt x="193" y="312"/>
                    <a:pt x="192" y="312"/>
                  </a:cubicBezTo>
                  <a:cubicBezTo>
                    <a:pt x="192" y="312"/>
                    <a:pt x="192" y="312"/>
                    <a:pt x="192" y="312"/>
                  </a:cubicBezTo>
                  <a:cubicBezTo>
                    <a:pt x="192" y="312"/>
                    <a:pt x="192" y="312"/>
                    <a:pt x="192" y="312"/>
                  </a:cubicBezTo>
                  <a:cubicBezTo>
                    <a:pt x="192" y="313"/>
                    <a:pt x="192" y="313"/>
                    <a:pt x="192" y="313"/>
                  </a:cubicBezTo>
                  <a:cubicBezTo>
                    <a:pt x="192" y="313"/>
                    <a:pt x="192" y="313"/>
                    <a:pt x="192" y="313"/>
                  </a:cubicBezTo>
                  <a:cubicBezTo>
                    <a:pt x="192" y="313"/>
                    <a:pt x="192" y="313"/>
                    <a:pt x="192" y="313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7" y="317"/>
                    <a:pt x="197" y="317"/>
                    <a:pt x="197" y="317"/>
                  </a:cubicBezTo>
                  <a:cubicBezTo>
                    <a:pt x="196" y="317"/>
                    <a:pt x="196" y="317"/>
                    <a:pt x="196" y="317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97" y="317"/>
                    <a:pt x="197" y="317"/>
                    <a:pt x="197" y="317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97" y="319"/>
                    <a:pt x="198" y="319"/>
                    <a:pt x="197" y="320"/>
                  </a:cubicBezTo>
                  <a:cubicBezTo>
                    <a:pt x="196" y="319"/>
                    <a:pt x="196" y="319"/>
                    <a:pt x="196" y="319"/>
                  </a:cubicBezTo>
                  <a:cubicBezTo>
                    <a:pt x="196" y="319"/>
                    <a:pt x="196" y="319"/>
                    <a:pt x="196" y="320"/>
                  </a:cubicBezTo>
                  <a:cubicBezTo>
                    <a:pt x="196" y="319"/>
                    <a:pt x="196" y="319"/>
                    <a:pt x="196" y="319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2" y="321"/>
                    <a:pt x="192" y="321"/>
                    <a:pt x="192" y="321"/>
                  </a:cubicBezTo>
                  <a:cubicBezTo>
                    <a:pt x="192" y="321"/>
                    <a:pt x="192" y="321"/>
                    <a:pt x="192" y="321"/>
                  </a:cubicBezTo>
                  <a:cubicBezTo>
                    <a:pt x="192" y="321"/>
                    <a:pt x="192" y="321"/>
                    <a:pt x="192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4"/>
                    <a:pt x="192" y="324"/>
                    <a:pt x="192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5"/>
                    <a:pt x="193" y="325"/>
                    <a:pt x="193" y="325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0" y="325"/>
                    <a:pt x="190" y="325"/>
                    <a:pt x="190" y="325"/>
                  </a:cubicBezTo>
                  <a:cubicBezTo>
                    <a:pt x="190" y="325"/>
                    <a:pt x="190" y="325"/>
                    <a:pt x="190" y="325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89" y="324"/>
                    <a:pt x="189" y="324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5"/>
                    <a:pt x="189" y="325"/>
                    <a:pt x="189" y="325"/>
                  </a:cubicBezTo>
                  <a:cubicBezTo>
                    <a:pt x="188" y="324"/>
                    <a:pt x="188" y="324"/>
                    <a:pt x="188" y="324"/>
                  </a:cubicBezTo>
                  <a:cubicBezTo>
                    <a:pt x="188" y="324"/>
                    <a:pt x="188" y="324"/>
                    <a:pt x="188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5"/>
                    <a:pt x="187" y="325"/>
                    <a:pt x="187" y="325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6" y="324"/>
                    <a:pt x="186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5" y="323"/>
                    <a:pt x="185" y="323"/>
                    <a:pt x="185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5" y="323"/>
                    <a:pt x="185" y="323"/>
                    <a:pt x="185" y="323"/>
                  </a:cubicBezTo>
                  <a:cubicBezTo>
                    <a:pt x="185" y="323"/>
                    <a:pt x="185" y="323"/>
                    <a:pt x="185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3" y="323"/>
                    <a:pt x="183" y="323"/>
                    <a:pt x="183" y="323"/>
                  </a:cubicBezTo>
                  <a:cubicBezTo>
                    <a:pt x="183" y="323"/>
                    <a:pt x="183" y="323"/>
                    <a:pt x="183" y="323"/>
                  </a:cubicBezTo>
                  <a:cubicBezTo>
                    <a:pt x="183" y="323"/>
                    <a:pt x="183" y="323"/>
                    <a:pt x="183" y="323"/>
                  </a:cubicBezTo>
                  <a:cubicBezTo>
                    <a:pt x="184" y="322"/>
                    <a:pt x="184" y="322"/>
                    <a:pt x="184" y="322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2"/>
                    <a:pt x="182" y="322"/>
                    <a:pt x="182" y="322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2" y="322"/>
                    <a:pt x="182" y="322"/>
                    <a:pt x="182" y="322"/>
                  </a:cubicBezTo>
                  <a:cubicBezTo>
                    <a:pt x="182" y="322"/>
                    <a:pt x="182" y="322"/>
                    <a:pt x="182" y="322"/>
                  </a:cubicBezTo>
                  <a:cubicBezTo>
                    <a:pt x="181" y="322"/>
                    <a:pt x="181" y="322"/>
                    <a:pt x="181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8" y="321"/>
                    <a:pt x="178" y="321"/>
                    <a:pt x="178" y="321"/>
                  </a:cubicBezTo>
                  <a:cubicBezTo>
                    <a:pt x="178" y="321"/>
                    <a:pt x="178" y="321"/>
                    <a:pt x="178" y="321"/>
                  </a:cubicBezTo>
                  <a:cubicBezTo>
                    <a:pt x="177" y="322"/>
                    <a:pt x="177" y="322"/>
                    <a:pt x="177" y="322"/>
                  </a:cubicBezTo>
                  <a:cubicBezTo>
                    <a:pt x="177" y="322"/>
                    <a:pt x="177" y="322"/>
                    <a:pt x="177" y="321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5" y="321"/>
                    <a:pt x="176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171" y="321"/>
                    <a:pt x="171" y="320"/>
                    <a:pt x="171" y="320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170" y="321"/>
                    <a:pt x="170" y="321"/>
                    <a:pt x="170" y="321"/>
                  </a:cubicBezTo>
                  <a:cubicBezTo>
                    <a:pt x="170" y="320"/>
                    <a:pt x="170" y="320"/>
                    <a:pt x="170" y="320"/>
                  </a:cubicBezTo>
                  <a:cubicBezTo>
                    <a:pt x="169" y="320"/>
                    <a:pt x="169" y="320"/>
                    <a:pt x="169" y="320"/>
                  </a:cubicBezTo>
                  <a:cubicBezTo>
                    <a:pt x="170" y="321"/>
                    <a:pt x="170" y="321"/>
                    <a:pt x="170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2"/>
                    <a:pt x="169" y="322"/>
                    <a:pt x="168" y="321"/>
                  </a:cubicBezTo>
                  <a:cubicBezTo>
                    <a:pt x="169" y="320"/>
                    <a:pt x="169" y="320"/>
                    <a:pt x="169" y="320"/>
                  </a:cubicBezTo>
                  <a:cubicBezTo>
                    <a:pt x="169" y="320"/>
                    <a:pt x="169" y="320"/>
                    <a:pt x="169" y="320"/>
                  </a:cubicBezTo>
                  <a:cubicBezTo>
                    <a:pt x="167" y="321"/>
                    <a:pt x="168" y="321"/>
                    <a:pt x="167" y="320"/>
                  </a:cubicBezTo>
                  <a:cubicBezTo>
                    <a:pt x="167" y="320"/>
                    <a:pt x="167" y="320"/>
                    <a:pt x="167" y="320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8" y="321"/>
                    <a:pt x="168" y="322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5" y="321"/>
                    <a:pt x="165" y="321"/>
                    <a:pt x="165" y="321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1"/>
                    <a:pt x="165" y="321"/>
                    <a:pt x="165" y="321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4" y="321"/>
                    <a:pt x="164" y="321"/>
                    <a:pt x="164" y="321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4" y="321"/>
                    <a:pt x="164" y="321"/>
                    <a:pt x="164" y="321"/>
                  </a:cubicBezTo>
                  <a:lnTo>
                    <a:pt x="163" y="321"/>
                  </a:lnTo>
                  <a:close/>
                  <a:moveTo>
                    <a:pt x="188" y="309"/>
                  </a:move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9" y="309"/>
                    <a:pt x="189" y="309"/>
                  </a:cubicBezTo>
                  <a:cubicBezTo>
                    <a:pt x="189" y="309"/>
                    <a:pt x="189" y="309"/>
                    <a:pt x="189" y="309"/>
                  </a:cubicBezTo>
                  <a:cubicBezTo>
                    <a:pt x="189" y="309"/>
                    <a:pt x="189" y="309"/>
                    <a:pt x="189" y="309"/>
                  </a:cubicBezTo>
                  <a:cubicBezTo>
                    <a:pt x="189" y="309"/>
                    <a:pt x="189" y="309"/>
                    <a:pt x="189" y="309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8" y="309"/>
                    <a:pt x="188" y="309"/>
                  </a:cubicBezTo>
                  <a:close/>
                  <a:moveTo>
                    <a:pt x="187" y="311"/>
                  </a:moveTo>
                  <a:cubicBezTo>
                    <a:pt x="188" y="312"/>
                    <a:pt x="188" y="312"/>
                    <a:pt x="188" y="312"/>
                  </a:cubicBezTo>
                  <a:cubicBezTo>
                    <a:pt x="187" y="312"/>
                    <a:pt x="187" y="312"/>
                    <a:pt x="187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9" y="311"/>
                    <a:pt x="189" y="312"/>
                    <a:pt x="189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0" y="311"/>
                    <a:pt x="190" y="311"/>
                    <a:pt x="190" y="311"/>
                  </a:cubicBezTo>
                  <a:cubicBezTo>
                    <a:pt x="190" y="311"/>
                    <a:pt x="190" y="311"/>
                    <a:pt x="190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8" y="311"/>
                    <a:pt x="188" y="310"/>
                    <a:pt x="188" y="311"/>
                  </a:cubicBezTo>
                  <a:lnTo>
                    <a:pt x="187" y="311"/>
                  </a:lnTo>
                  <a:close/>
                  <a:moveTo>
                    <a:pt x="187" y="323"/>
                  </a:moveTo>
                  <a:cubicBezTo>
                    <a:pt x="187" y="323"/>
                    <a:pt x="187" y="323"/>
                    <a:pt x="187" y="323"/>
                  </a:cubicBezTo>
                  <a:close/>
                  <a:moveTo>
                    <a:pt x="184" y="308"/>
                  </a:move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lose/>
                  <a:moveTo>
                    <a:pt x="183" y="307"/>
                  </a:move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3" y="306"/>
                    <a:pt x="183" y="306"/>
                    <a:pt x="183" y="306"/>
                  </a:cubicBezTo>
                  <a:cubicBezTo>
                    <a:pt x="183" y="306"/>
                    <a:pt x="183" y="306"/>
                    <a:pt x="183" y="306"/>
                  </a:cubicBezTo>
                  <a:lnTo>
                    <a:pt x="183" y="307"/>
                  </a:lnTo>
                  <a:close/>
                  <a:moveTo>
                    <a:pt x="174" y="320"/>
                  </a:moveTo>
                  <a:cubicBezTo>
                    <a:pt x="174" y="320"/>
                    <a:pt x="174" y="320"/>
                    <a:pt x="174" y="320"/>
                  </a:cubicBezTo>
                  <a:cubicBezTo>
                    <a:pt x="175" y="320"/>
                    <a:pt x="175" y="320"/>
                    <a:pt x="175" y="320"/>
                  </a:cubicBezTo>
                  <a:cubicBezTo>
                    <a:pt x="174" y="320"/>
                    <a:pt x="174" y="320"/>
                    <a:pt x="174" y="320"/>
                  </a:cubicBezTo>
                  <a:close/>
                  <a:moveTo>
                    <a:pt x="171" y="320"/>
                  </a:moveTo>
                  <a:cubicBezTo>
                    <a:pt x="171" y="320"/>
                    <a:pt x="171" y="320"/>
                    <a:pt x="171" y="320"/>
                  </a:cubicBezTo>
                  <a:close/>
                  <a:moveTo>
                    <a:pt x="203" y="308"/>
                  </a:moveTo>
                  <a:cubicBezTo>
                    <a:pt x="202" y="308"/>
                    <a:pt x="202" y="308"/>
                    <a:pt x="202" y="308"/>
                  </a:cubicBezTo>
                  <a:lnTo>
                    <a:pt x="203" y="308"/>
                  </a:lnTo>
                  <a:close/>
                  <a:moveTo>
                    <a:pt x="305" y="216"/>
                  </a:moveTo>
                  <a:cubicBezTo>
                    <a:pt x="305" y="216"/>
                    <a:pt x="305" y="216"/>
                    <a:pt x="305" y="216"/>
                  </a:cubicBezTo>
                  <a:cubicBezTo>
                    <a:pt x="306" y="216"/>
                    <a:pt x="306" y="216"/>
                    <a:pt x="306" y="216"/>
                  </a:cubicBezTo>
                  <a:cubicBezTo>
                    <a:pt x="306" y="216"/>
                    <a:pt x="306" y="216"/>
                    <a:pt x="306" y="216"/>
                  </a:cubicBezTo>
                  <a:cubicBezTo>
                    <a:pt x="306" y="216"/>
                    <a:pt x="306" y="216"/>
                    <a:pt x="306" y="216"/>
                  </a:cubicBezTo>
                  <a:lnTo>
                    <a:pt x="305" y="216"/>
                  </a:lnTo>
                  <a:close/>
                  <a:moveTo>
                    <a:pt x="278" y="212"/>
                  </a:moveTo>
                  <a:cubicBezTo>
                    <a:pt x="278" y="211"/>
                    <a:pt x="278" y="211"/>
                    <a:pt x="278" y="211"/>
                  </a:cubicBezTo>
                  <a:cubicBezTo>
                    <a:pt x="277" y="212"/>
                    <a:pt x="277" y="211"/>
                    <a:pt x="277" y="211"/>
                  </a:cubicBezTo>
                  <a:cubicBezTo>
                    <a:pt x="277" y="211"/>
                    <a:pt x="277" y="211"/>
                    <a:pt x="277" y="211"/>
                  </a:cubicBezTo>
                  <a:cubicBezTo>
                    <a:pt x="277" y="212"/>
                    <a:pt x="277" y="212"/>
                    <a:pt x="277" y="212"/>
                  </a:cubicBezTo>
                  <a:cubicBezTo>
                    <a:pt x="277" y="211"/>
                    <a:pt x="277" y="211"/>
                    <a:pt x="277" y="211"/>
                  </a:cubicBezTo>
                  <a:cubicBezTo>
                    <a:pt x="277" y="212"/>
                    <a:pt x="277" y="212"/>
                    <a:pt x="277" y="212"/>
                  </a:cubicBezTo>
                  <a:cubicBezTo>
                    <a:pt x="277" y="212"/>
                    <a:pt x="277" y="212"/>
                    <a:pt x="277" y="212"/>
                  </a:cubicBezTo>
                  <a:cubicBezTo>
                    <a:pt x="277" y="212"/>
                    <a:pt x="277" y="212"/>
                    <a:pt x="278" y="212"/>
                  </a:cubicBezTo>
                  <a:close/>
                  <a:moveTo>
                    <a:pt x="273" y="204"/>
                  </a:moveTo>
                  <a:cubicBezTo>
                    <a:pt x="273" y="205"/>
                    <a:pt x="273" y="205"/>
                    <a:pt x="273" y="205"/>
                  </a:cubicBezTo>
                  <a:cubicBezTo>
                    <a:pt x="273" y="204"/>
                    <a:pt x="273" y="204"/>
                    <a:pt x="273" y="204"/>
                  </a:cubicBezTo>
                  <a:cubicBezTo>
                    <a:pt x="273" y="204"/>
                    <a:pt x="273" y="204"/>
                    <a:pt x="273" y="204"/>
                  </a:cubicBezTo>
                  <a:cubicBezTo>
                    <a:pt x="274" y="203"/>
                    <a:pt x="274" y="203"/>
                    <a:pt x="274" y="203"/>
                  </a:cubicBezTo>
                  <a:cubicBezTo>
                    <a:pt x="274" y="203"/>
                    <a:pt x="274" y="203"/>
                    <a:pt x="274" y="203"/>
                  </a:cubicBezTo>
                  <a:cubicBezTo>
                    <a:pt x="275" y="202"/>
                    <a:pt x="275" y="202"/>
                    <a:pt x="275" y="202"/>
                  </a:cubicBezTo>
                  <a:cubicBezTo>
                    <a:pt x="275" y="202"/>
                    <a:pt x="275" y="202"/>
                    <a:pt x="275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7" y="201"/>
                    <a:pt x="277" y="201"/>
                    <a:pt x="277" y="201"/>
                  </a:cubicBezTo>
                  <a:cubicBezTo>
                    <a:pt x="277" y="201"/>
                    <a:pt x="277" y="201"/>
                    <a:pt x="277" y="201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8" y="198"/>
                    <a:pt x="278" y="198"/>
                    <a:pt x="278" y="198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8" y="199"/>
                    <a:pt x="277" y="199"/>
                    <a:pt x="277" y="200"/>
                  </a:cubicBezTo>
                  <a:cubicBezTo>
                    <a:pt x="277" y="200"/>
                    <a:pt x="277" y="200"/>
                    <a:pt x="277" y="200"/>
                  </a:cubicBezTo>
                  <a:cubicBezTo>
                    <a:pt x="277" y="200"/>
                    <a:pt x="277" y="200"/>
                    <a:pt x="277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1"/>
                    <a:pt x="276" y="201"/>
                    <a:pt x="276" y="201"/>
                  </a:cubicBezTo>
                  <a:cubicBezTo>
                    <a:pt x="276" y="201"/>
                    <a:pt x="275" y="201"/>
                    <a:pt x="275" y="201"/>
                  </a:cubicBezTo>
                  <a:cubicBezTo>
                    <a:pt x="275" y="201"/>
                    <a:pt x="275" y="201"/>
                    <a:pt x="275" y="201"/>
                  </a:cubicBezTo>
                  <a:cubicBezTo>
                    <a:pt x="275" y="202"/>
                    <a:pt x="274" y="202"/>
                    <a:pt x="274" y="202"/>
                  </a:cubicBezTo>
                  <a:cubicBezTo>
                    <a:pt x="274" y="202"/>
                    <a:pt x="274" y="202"/>
                    <a:pt x="274" y="202"/>
                  </a:cubicBezTo>
                  <a:cubicBezTo>
                    <a:pt x="274" y="202"/>
                    <a:pt x="274" y="202"/>
                    <a:pt x="274" y="202"/>
                  </a:cubicBezTo>
                  <a:cubicBezTo>
                    <a:pt x="273" y="202"/>
                    <a:pt x="273" y="202"/>
                    <a:pt x="273" y="202"/>
                  </a:cubicBezTo>
                  <a:cubicBezTo>
                    <a:pt x="273" y="203"/>
                    <a:pt x="273" y="203"/>
                    <a:pt x="273" y="203"/>
                  </a:cubicBezTo>
                  <a:cubicBezTo>
                    <a:pt x="273" y="203"/>
                    <a:pt x="273" y="203"/>
                    <a:pt x="273" y="203"/>
                  </a:cubicBezTo>
                  <a:cubicBezTo>
                    <a:pt x="273" y="203"/>
                    <a:pt x="273" y="203"/>
                    <a:pt x="273" y="203"/>
                  </a:cubicBezTo>
                  <a:lnTo>
                    <a:pt x="273" y="204"/>
                  </a:lnTo>
                  <a:close/>
                  <a:moveTo>
                    <a:pt x="271" y="207"/>
                  </a:move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7"/>
                    <a:pt x="271" y="207"/>
                    <a:pt x="271" y="207"/>
                  </a:cubicBezTo>
                  <a:cubicBezTo>
                    <a:pt x="271" y="207"/>
                    <a:pt x="271" y="207"/>
                    <a:pt x="271" y="207"/>
                  </a:cubicBezTo>
                  <a:close/>
                  <a:moveTo>
                    <a:pt x="268" y="216"/>
                  </a:moveTo>
                  <a:cubicBezTo>
                    <a:pt x="269" y="217"/>
                    <a:pt x="269" y="217"/>
                    <a:pt x="269" y="217"/>
                  </a:cubicBezTo>
                  <a:cubicBezTo>
                    <a:pt x="269" y="217"/>
                    <a:pt x="269" y="217"/>
                    <a:pt x="269" y="217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70" y="217"/>
                    <a:pt x="270" y="217"/>
                    <a:pt x="270" y="217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1" y="216"/>
                    <a:pt x="271" y="216"/>
                    <a:pt x="271" y="216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4"/>
                    <a:pt x="272" y="215"/>
                    <a:pt x="272" y="214"/>
                  </a:cubicBezTo>
                  <a:cubicBezTo>
                    <a:pt x="272" y="214"/>
                    <a:pt x="272" y="214"/>
                    <a:pt x="272" y="214"/>
                  </a:cubicBezTo>
                  <a:cubicBezTo>
                    <a:pt x="272" y="214"/>
                    <a:pt x="272" y="214"/>
                    <a:pt x="272" y="214"/>
                  </a:cubicBezTo>
                  <a:cubicBezTo>
                    <a:pt x="272" y="214"/>
                    <a:pt x="272" y="214"/>
                    <a:pt x="272" y="214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09"/>
                    <a:pt x="274" y="209"/>
                    <a:pt x="274" y="209"/>
                  </a:cubicBezTo>
                  <a:cubicBezTo>
                    <a:pt x="274" y="209"/>
                    <a:pt x="274" y="209"/>
                    <a:pt x="274" y="209"/>
                  </a:cubicBezTo>
                  <a:cubicBezTo>
                    <a:pt x="274" y="209"/>
                    <a:pt x="274" y="209"/>
                    <a:pt x="274" y="209"/>
                  </a:cubicBezTo>
                  <a:cubicBezTo>
                    <a:pt x="274" y="208"/>
                    <a:pt x="274" y="208"/>
                    <a:pt x="274" y="208"/>
                  </a:cubicBezTo>
                  <a:cubicBezTo>
                    <a:pt x="274" y="208"/>
                    <a:pt x="274" y="208"/>
                    <a:pt x="274" y="208"/>
                  </a:cubicBezTo>
                  <a:cubicBezTo>
                    <a:pt x="273" y="208"/>
                    <a:pt x="273" y="208"/>
                    <a:pt x="273" y="208"/>
                  </a:cubicBezTo>
                  <a:cubicBezTo>
                    <a:pt x="273" y="208"/>
                    <a:pt x="273" y="208"/>
                    <a:pt x="273" y="208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3" y="210"/>
                    <a:pt x="273" y="210"/>
                    <a:pt x="273" y="211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1" y="214"/>
                    <a:pt x="271" y="214"/>
                    <a:pt x="271" y="214"/>
                  </a:cubicBezTo>
                  <a:cubicBezTo>
                    <a:pt x="271" y="214"/>
                    <a:pt x="271" y="214"/>
                    <a:pt x="271" y="214"/>
                  </a:cubicBezTo>
                  <a:cubicBezTo>
                    <a:pt x="270" y="214"/>
                    <a:pt x="270" y="214"/>
                    <a:pt x="270" y="214"/>
                  </a:cubicBezTo>
                  <a:cubicBezTo>
                    <a:pt x="270" y="215"/>
                    <a:pt x="270" y="215"/>
                    <a:pt x="270" y="215"/>
                  </a:cubicBezTo>
                  <a:cubicBezTo>
                    <a:pt x="269" y="215"/>
                    <a:pt x="269" y="216"/>
                    <a:pt x="268" y="216"/>
                  </a:cubicBezTo>
                  <a:close/>
                  <a:moveTo>
                    <a:pt x="266" y="219"/>
                  </a:moveTo>
                  <a:cubicBezTo>
                    <a:pt x="266" y="219"/>
                    <a:pt x="266" y="219"/>
                    <a:pt x="266" y="219"/>
                  </a:cubicBezTo>
                  <a:cubicBezTo>
                    <a:pt x="267" y="219"/>
                    <a:pt x="267" y="219"/>
                    <a:pt x="267" y="219"/>
                  </a:cubicBezTo>
                  <a:cubicBezTo>
                    <a:pt x="267" y="219"/>
                    <a:pt x="267" y="219"/>
                    <a:pt x="267" y="219"/>
                  </a:cubicBezTo>
                  <a:cubicBezTo>
                    <a:pt x="268" y="219"/>
                    <a:pt x="268" y="219"/>
                    <a:pt x="268" y="219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6" y="219"/>
                    <a:pt x="266" y="219"/>
                    <a:pt x="266" y="219"/>
                  </a:cubicBezTo>
                  <a:close/>
                  <a:moveTo>
                    <a:pt x="261" y="220"/>
                  </a:moveTo>
                  <a:cubicBezTo>
                    <a:pt x="261" y="220"/>
                    <a:pt x="261" y="220"/>
                    <a:pt x="261" y="220"/>
                  </a:cubicBezTo>
                  <a:cubicBezTo>
                    <a:pt x="261" y="220"/>
                    <a:pt x="260" y="220"/>
                    <a:pt x="260" y="220"/>
                  </a:cubicBezTo>
                  <a:cubicBezTo>
                    <a:pt x="259" y="220"/>
                    <a:pt x="259" y="220"/>
                    <a:pt x="259" y="220"/>
                  </a:cubicBezTo>
                  <a:cubicBezTo>
                    <a:pt x="259" y="220"/>
                    <a:pt x="259" y="220"/>
                    <a:pt x="259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60" y="221"/>
                    <a:pt x="260" y="221"/>
                    <a:pt x="260" y="221"/>
                  </a:cubicBezTo>
                  <a:cubicBezTo>
                    <a:pt x="261" y="221"/>
                    <a:pt x="261" y="221"/>
                    <a:pt x="261" y="221"/>
                  </a:cubicBezTo>
                  <a:cubicBezTo>
                    <a:pt x="261" y="220"/>
                    <a:pt x="261" y="220"/>
                    <a:pt x="261" y="220"/>
                  </a:cubicBezTo>
                  <a:close/>
                  <a:moveTo>
                    <a:pt x="265" y="220"/>
                  </a:moveTo>
                  <a:cubicBezTo>
                    <a:pt x="265" y="220"/>
                    <a:pt x="265" y="220"/>
                    <a:pt x="265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lose/>
                  <a:moveTo>
                    <a:pt x="264" y="209"/>
                  </a:moveTo>
                  <a:cubicBezTo>
                    <a:pt x="264" y="210"/>
                    <a:pt x="264" y="210"/>
                    <a:pt x="264" y="210"/>
                  </a:cubicBezTo>
                  <a:cubicBezTo>
                    <a:pt x="264" y="209"/>
                    <a:pt x="264" y="209"/>
                    <a:pt x="264" y="209"/>
                  </a:cubicBezTo>
                  <a:cubicBezTo>
                    <a:pt x="264" y="209"/>
                    <a:pt x="264" y="209"/>
                    <a:pt x="264" y="209"/>
                  </a:cubicBezTo>
                  <a:close/>
                  <a:moveTo>
                    <a:pt x="259" y="213"/>
                  </a:moveTo>
                  <a:cubicBezTo>
                    <a:pt x="259" y="214"/>
                    <a:pt x="259" y="214"/>
                    <a:pt x="259" y="214"/>
                  </a:cubicBezTo>
                  <a:cubicBezTo>
                    <a:pt x="260" y="214"/>
                    <a:pt x="260" y="214"/>
                    <a:pt x="260" y="214"/>
                  </a:cubicBezTo>
                  <a:cubicBezTo>
                    <a:pt x="260" y="214"/>
                    <a:pt x="260" y="214"/>
                    <a:pt x="260" y="214"/>
                  </a:cubicBezTo>
                  <a:cubicBezTo>
                    <a:pt x="260" y="214"/>
                    <a:pt x="260" y="214"/>
                    <a:pt x="260" y="214"/>
                  </a:cubicBezTo>
                  <a:cubicBezTo>
                    <a:pt x="260" y="215"/>
                    <a:pt x="260" y="215"/>
                    <a:pt x="260" y="215"/>
                  </a:cubicBezTo>
                  <a:cubicBezTo>
                    <a:pt x="260" y="215"/>
                    <a:pt x="260" y="215"/>
                    <a:pt x="260" y="215"/>
                  </a:cubicBezTo>
                  <a:cubicBezTo>
                    <a:pt x="260" y="215"/>
                    <a:pt x="260" y="215"/>
                    <a:pt x="260" y="215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61" y="217"/>
                    <a:pt x="261" y="217"/>
                    <a:pt x="261" y="217"/>
                  </a:cubicBezTo>
                  <a:cubicBezTo>
                    <a:pt x="261" y="217"/>
                    <a:pt x="261" y="217"/>
                    <a:pt x="261" y="217"/>
                  </a:cubicBezTo>
                  <a:cubicBezTo>
                    <a:pt x="261" y="217"/>
                    <a:pt x="261" y="217"/>
                    <a:pt x="261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6"/>
                    <a:pt x="263" y="217"/>
                    <a:pt x="263" y="216"/>
                  </a:cubicBezTo>
                  <a:cubicBezTo>
                    <a:pt x="263" y="216"/>
                    <a:pt x="263" y="216"/>
                    <a:pt x="263" y="216"/>
                  </a:cubicBezTo>
                  <a:cubicBezTo>
                    <a:pt x="263" y="216"/>
                    <a:pt x="263" y="216"/>
                    <a:pt x="263" y="216"/>
                  </a:cubicBezTo>
                  <a:cubicBezTo>
                    <a:pt x="264" y="216"/>
                    <a:pt x="263" y="216"/>
                    <a:pt x="263" y="215"/>
                  </a:cubicBezTo>
                  <a:cubicBezTo>
                    <a:pt x="264" y="216"/>
                    <a:pt x="264" y="215"/>
                    <a:pt x="264" y="215"/>
                  </a:cubicBezTo>
                  <a:cubicBezTo>
                    <a:pt x="264" y="215"/>
                    <a:pt x="264" y="215"/>
                    <a:pt x="264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4" y="213"/>
                    <a:pt x="264" y="213"/>
                    <a:pt x="264" y="213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4" y="213"/>
                    <a:pt x="264" y="213"/>
                    <a:pt x="263" y="212"/>
                  </a:cubicBezTo>
                  <a:cubicBezTo>
                    <a:pt x="264" y="212"/>
                    <a:pt x="264" y="212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3" y="212"/>
                    <a:pt x="263" y="212"/>
                    <a:pt x="263" y="212"/>
                  </a:cubicBezTo>
                  <a:cubicBezTo>
                    <a:pt x="263" y="212"/>
                    <a:pt x="263" y="212"/>
                    <a:pt x="263" y="212"/>
                  </a:cubicBezTo>
                  <a:cubicBezTo>
                    <a:pt x="263" y="212"/>
                    <a:pt x="263" y="212"/>
                    <a:pt x="263" y="212"/>
                  </a:cubicBezTo>
                  <a:cubicBezTo>
                    <a:pt x="263" y="212"/>
                    <a:pt x="263" y="212"/>
                    <a:pt x="262" y="211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1" y="213"/>
                    <a:pt x="261" y="213"/>
                    <a:pt x="260" y="213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59" y="213"/>
                    <a:pt x="259" y="213"/>
                    <a:pt x="259" y="213"/>
                  </a:cubicBezTo>
                  <a:cubicBezTo>
                    <a:pt x="259" y="213"/>
                    <a:pt x="259" y="213"/>
                    <a:pt x="259" y="213"/>
                  </a:cubicBezTo>
                  <a:close/>
                  <a:moveTo>
                    <a:pt x="258" y="218"/>
                  </a:moveTo>
                  <a:cubicBezTo>
                    <a:pt x="258" y="218"/>
                    <a:pt x="258" y="218"/>
                    <a:pt x="258" y="218"/>
                  </a:cubicBezTo>
                  <a:cubicBezTo>
                    <a:pt x="259" y="219"/>
                    <a:pt x="259" y="219"/>
                    <a:pt x="259" y="219"/>
                  </a:cubicBezTo>
                  <a:cubicBezTo>
                    <a:pt x="259" y="219"/>
                    <a:pt x="259" y="219"/>
                    <a:pt x="259" y="219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8" y="218"/>
                    <a:pt x="258" y="218"/>
                    <a:pt x="258" y="218"/>
                  </a:cubicBezTo>
                  <a:close/>
                  <a:moveTo>
                    <a:pt x="257" y="252"/>
                  </a:moveTo>
                  <a:cubicBezTo>
                    <a:pt x="258" y="253"/>
                    <a:pt x="258" y="253"/>
                    <a:pt x="258" y="253"/>
                  </a:cubicBezTo>
                  <a:cubicBezTo>
                    <a:pt x="258" y="253"/>
                    <a:pt x="258" y="253"/>
                    <a:pt x="258" y="253"/>
                  </a:cubicBezTo>
                  <a:cubicBezTo>
                    <a:pt x="258" y="253"/>
                    <a:pt x="258" y="253"/>
                    <a:pt x="258" y="253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5"/>
                    <a:pt x="258" y="255"/>
                    <a:pt x="258" y="255"/>
                  </a:cubicBezTo>
                  <a:cubicBezTo>
                    <a:pt x="258" y="255"/>
                    <a:pt x="258" y="255"/>
                    <a:pt x="258" y="255"/>
                  </a:cubicBezTo>
                  <a:cubicBezTo>
                    <a:pt x="258" y="255"/>
                    <a:pt x="258" y="255"/>
                    <a:pt x="258" y="255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3"/>
                    <a:pt x="258" y="253"/>
                    <a:pt x="258" y="253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lnTo>
                    <a:pt x="257" y="252"/>
                  </a:lnTo>
                  <a:close/>
                  <a:moveTo>
                    <a:pt x="251" y="217"/>
                  </a:moveTo>
                  <a:cubicBezTo>
                    <a:pt x="251" y="218"/>
                    <a:pt x="251" y="218"/>
                    <a:pt x="251" y="218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7"/>
                    <a:pt x="253" y="217"/>
                    <a:pt x="253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3" y="215"/>
                    <a:pt x="253" y="215"/>
                    <a:pt x="253" y="214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1" y="217"/>
                    <a:pt x="251" y="217"/>
                    <a:pt x="251" y="217"/>
                  </a:cubicBezTo>
                  <a:close/>
                  <a:moveTo>
                    <a:pt x="245" y="230"/>
                  </a:moveTo>
                  <a:cubicBezTo>
                    <a:pt x="244" y="230"/>
                    <a:pt x="244" y="230"/>
                    <a:pt x="244" y="230"/>
                  </a:cubicBezTo>
                  <a:cubicBezTo>
                    <a:pt x="245" y="230"/>
                    <a:pt x="245" y="230"/>
                    <a:pt x="245" y="230"/>
                  </a:cubicBezTo>
                  <a:cubicBezTo>
                    <a:pt x="245" y="230"/>
                    <a:pt x="245" y="230"/>
                    <a:pt x="245" y="230"/>
                  </a:cubicBezTo>
                  <a:cubicBezTo>
                    <a:pt x="245" y="229"/>
                    <a:pt x="245" y="229"/>
                    <a:pt x="245" y="229"/>
                  </a:cubicBezTo>
                  <a:cubicBezTo>
                    <a:pt x="245" y="230"/>
                    <a:pt x="245" y="230"/>
                    <a:pt x="245" y="230"/>
                  </a:cubicBezTo>
                  <a:close/>
                  <a:moveTo>
                    <a:pt x="240" y="224"/>
                  </a:moveTo>
                  <a:cubicBezTo>
                    <a:pt x="240" y="225"/>
                    <a:pt x="240" y="225"/>
                    <a:pt x="240" y="225"/>
                  </a:cubicBezTo>
                  <a:cubicBezTo>
                    <a:pt x="241" y="224"/>
                    <a:pt x="241" y="224"/>
                    <a:pt x="241" y="224"/>
                  </a:cubicBezTo>
                  <a:cubicBezTo>
                    <a:pt x="241" y="223"/>
                    <a:pt x="241" y="223"/>
                    <a:pt x="241" y="223"/>
                  </a:cubicBezTo>
                  <a:cubicBezTo>
                    <a:pt x="241" y="224"/>
                    <a:pt x="241" y="224"/>
                    <a:pt x="241" y="224"/>
                  </a:cubicBezTo>
                  <a:lnTo>
                    <a:pt x="240" y="224"/>
                  </a:lnTo>
                  <a:close/>
                  <a:moveTo>
                    <a:pt x="218" y="251"/>
                  </a:moveTo>
                  <a:cubicBezTo>
                    <a:pt x="218" y="251"/>
                    <a:pt x="218" y="251"/>
                    <a:pt x="218" y="251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lnTo>
                    <a:pt x="218" y="251"/>
                  </a:lnTo>
                  <a:close/>
                  <a:moveTo>
                    <a:pt x="212" y="249"/>
                  </a:moveTo>
                  <a:cubicBezTo>
                    <a:pt x="212" y="249"/>
                    <a:pt x="212" y="249"/>
                    <a:pt x="212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2" y="249"/>
                    <a:pt x="212" y="249"/>
                    <a:pt x="212" y="249"/>
                  </a:cubicBezTo>
                  <a:close/>
                  <a:moveTo>
                    <a:pt x="195" y="249"/>
                  </a:move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4" y="249"/>
                    <a:pt x="194" y="249"/>
                    <a:pt x="194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6" y="250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197" y="250"/>
                    <a:pt x="197" y="250"/>
                    <a:pt x="197" y="250"/>
                  </a:cubicBezTo>
                  <a:cubicBezTo>
                    <a:pt x="196" y="249"/>
                    <a:pt x="196" y="249"/>
                    <a:pt x="196" y="249"/>
                  </a:cubicBezTo>
                  <a:cubicBezTo>
                    <a:pt x="196" y="249"/>
                    <a:pt x="196" y="249"/>
                    <a:pt x="195" y="249"/>
                  </a:cubicBezTo>
                  <a:close/>
                  <a:moveTo>
                    <a:pt x="194" y="245"/>
                  </a:moveTo>
                  <a:cubicBezTo>
                    <a:pt x="194" y="246"/>
                    <a:pt x="194" y="246"/>
                    <a:pt x="194" y="246"/>
                  </a:cubicBezTo>
                  <a:cubicBezTo>
                    <a:pt x="194" y="247"/>
                    <a:pt x="194" y="247"/>
                    <a:pt x="194" y="247"/>
                  </a:cubicBezTo>
                  <a:cubicBezTo>
                    <a:pt x="194" y="247"/>
                    <a:pt x="194" y="246"/>
                    <a:pt x="194" y="246"/>
                  </a:cubicBezTo>
                  <a:cubicBezTo>
                    <a:pt x="195" y="246"/>
                    <a:pt x="195" y="246"/>
                    <a:pt x="195" y="246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6" y="244"/>
                    <a:pt x="195" y="243"/>
                  </a:cubicBezTo>
                  <a:cubicBezTo>
                    <a:pt x="194" y="243"/>
                    <a:pt x="194" y="243"/>
                    <a:pt x="194" y="243"/>
                  </a:cubicBezTo>
                  <a:cubicBezTo>
                    <a:pt x="194" y="243"/>
                    <a:pt x="194" y="243"/>
                    <a:pt x="194" y="243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4" y="244"/>
                    <a:pt x="194" y="244"/>
                    <a:pt x="194" y="245"/>
                  </a:cubicBezTo>
                  <a:close/>
                  <a:moveTo>
                    <a:pt x="177" y="143"/>
                  </a:moveTo>
                  <a:cubicBezTo>
                    <a:pt x="177" y="143"/>
                    <a:pt x="177" y="143"/>
                    <a:pt x="177" y="143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77" y="143"/>
                    <a:pt x="177" y="143"/>
                  </a:cubicBezTo>
                  <a:close/>
                  <a:moveTo>
                    <a:pt x="166" y="283"/>
                  </a:move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7" y="282"/>
                    <a:pt x="167" y="282"/>
                    <a:pt x="167" y="282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7" y="282"/>
                    <a:pt x="167" y="282"/>
                    <a:pt x="167" y="282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5" y="280"/>
                    <a:pt x="165" y="280"/>
                    <a:pt x="165" y="280"/>
                  </a:cubicBezTo>
                  <a:cubicBezTo>
                    <a:pt x="165" y="281"/>
                    <a:pt x="165" y="281"/>
                    <a:pt x="165" y="281"/>
                  </a:cubicBezTo>
                  <a:cubicBezTo>
                    <a:pt x="165" y="281"/>
                    <a:pt x="165" y="281"/>
                    <a:pt x="165" y="281"/>
                  </a:cubicBezTo>
                  <a:cubicBezTo>
                    <a:pt x="164" y="281"/>
                    <a:pt x="164" y="281"/>
                    <a:pt x="164" y="281"/>
                  </a:cubicBezTo>
                  <a:cubicBezTo>
                    <a:pt x="165" y="282"/>
                    <a:pt x="165" y="282"/>
                    <a:pt x="165" y="282"/>
                  </a:cubicBezTo>
                  <a:cubicBezTo>
                    <a:pt x="165" y="282"/>
                    <a:pt x="165" y="282"/>
                    <a:pt x="165" y="282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4"/>
                    <a:pt x="165" y="284"/>
                    <a:pt x="165" y="284"/>
                  </a:cubicBezTo>
                  <a:cubicBezTo>
                    <a:pt x="165" y="284"/>
                    <a:pt x="165" y="284"/>
                    <a:pt x="165" y="284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lose/>
                  <a:moveTo>
                    <a:pt x="169" y="292"/>
                  </a:moveTo>
                  <a:cubicBezTo>
                    <a:pt x="169" y="292"/>
                    <a:pt x="169" y="292"/>
                    <a:pt x="169" y="292"/>
                  </a:cubicBezTo>
                  <a:cubicBezTo>
                    <a:pt x="168" y="292"/>
                    <a:pt x="168" y="291"/>
                    <a:pt x="168" y="291"/>
                  </a:cubicBezTo>
                  <a:cubicBezTo>
                    <a:pt x="167" y="291"/>
                    <a:pt x="167" y="291"/>
                    <a:pt x="167" y="291"/>
                  </a:cubicBezTo>
                  <a:cubicBezTo>
                    <a:pt x="167" y="291"/>
                    <a:pt x="167" y="291"/>
                    <a:pt x="167" y="291"/>
                  </a:cubicBezTo>
                  <a:cubicBezTo>
                    <a:pt x="167" y="291"/>
                    <a:pt x="166" y="292"/>
                    <a:pt x="166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4"/>
                    <a:pt x="166" y="294"/>
                    <a:pt x="166" y="294"/>
                  </a:cubicBezTo>
                  <a:cubicBezTo>
                    <a:pt x="166" y="294"/>
                    <a:pt x="166" y="294"/>
                    <a:pt x="166" y="294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6" y="295"/>
                    <a:pt x="166" y="295"/>
                    <a:pt x="166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6"/>
                    <a:pt x="167" y="296"/>
                    <a:pt x="167" y="296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8" y="296"/>
                    <a:pt x="168" y="296"/>
                    <a:pt x="168" y="296"/>
                  </a:cubicBezTo>
                  <a:cubicBezTo>
                    <a:pt x="168" y="295"/>
                    <a:pt x="168" y="295"/>
                    <a:pt x="168" y="295"/>
                  </a:cubicBezTo>
                  <a:cubicBezTo>
                    <a:pt x="168" y="295"/>
                    <a:pt x="168" y="295"/>
                    <a:pt x="168" y="295"/>
                  </a:cubicBezTo>
                  <a:cubicBezTo>
                    <a:pt x="168" y="294"/>
                    <a:pt x="169" y="294"/>
                    <a:pt x="169" y="294"/>
                  </a:cubicBezTo>
                  <a:cubicBezTo>
                    <a:pt x="169" y="293"/>
                    <a:pt x="169" y="293"/>
                    <a:pt x="169" y="293"/>
                  </a:cubicBezTo>
                  <a:cubicBezTo>
                    <a:pt x="169" y="293"/>
                    <a:pt x="169" y="293"/>
                    <a:pt x="169" y="293"/>
                  </a:cubicBezTo>
                  <a:cubicBezTo>
                    <a:pt x="169" y="293"/>
                    <a:pt x="169" y="293"/>
                    <a:pt x="169" y="293"/>
                  </a:cubicBezTo>
                  <a:lnTo>
                    <a:pt x="169" y="292"/>
                  </a:lnTo>
                  <a:close/>
                  <a:moveTo>
                    <a:pt x="176" y="294"/>
                  </a:moveTo>
                  <a:cubicBezTo>
                    <a:pt x="177" y="293"/>
                    <a:pt x="177" y="293"/>
                    <a:pt x="177" y="293"/>
                  </a:cubicBezTo>
                  <a:cubicBezTo>
                    <a:pt x="176" y="293"/>
                    <a:pt x="176" y="293"/>
                    <a:pt x="176" y="293"/>
                  </a:cubicBezTo>
                  <a:cubicBezTo>
                    <a:pt x="176" y="293"/>
                    <a:pt x="176" y="293"/>
                    <a:pt x="176" y="293"/>
                  </a:cubicBezTo>
                  <a:cubicBezTo>
                    <a:pt x="176" y="294"/>
                    <a:pt x="176" y="294"/>
                    <a:pt x="176" y="294"/>
                  </a:cubicBezTo>
                  <a:cubicBezTo>
                    <a:pt x="175" y="294"/>
                    <a:pt x="175" y="294"/>
                    <a:pt x="175" y="294"/>
                  </a:cubicBezTo>
                  <a:cubicBezTo>
                    <a:pt x="176" y="294"/>
                    <a:pt x="176" y="294"/>
                    <a:pt x="176" y="294"/>
                  </a:cubicBezTo>
                  <a:cubicBezTo>
                    <a:pt x="175" y="294"/>
                    <a:pt x="175" y="294"/>
                    <a:pt x="175" y="294"/>
                  </a:cubicBezTo>
                  <a:cubicBezTo>
                    <a:pt x="175" y="295"/>
                    <a:pt x="175" y="295"/>
                    <a:pt x="175" y="295"/>
                  </a:cubicBezTo>
                  <a:cubicBezTo>
                    <a:pt x="176" y="295"/>
                    <a:pt x="176" y="295"/>
                    <a:pt x="176" y="295"/>
                  </a:cubicBezTo>
                  <a:cubicBezTo>
                    <a:pt x="176" y="294"/>
                    <a:pt x="176" y="294"/>
                    <a:pt x="176" y="294"/>
                  </a:cubicBezTo>
                  <a:close/>
                  <a:moveTo>
                    <a:pt x="177" y="292"/>
                  </a:moveTo>
                  <a:cubicBezTo>
                    <a:pt x="177" y="292"/>
                    <a:pt x="177" y="292"/>
                    <a:pt x="177" y="292"/>
                  </a:cubicBezTo>
                  <a:cubicBezTo>
                    <a:pt x="177" y="292"/>
                    <a:pt x="177" y="292"/>
                    <a:pt x="177" y="292"/>
                  </a:cubicBezTo>
                  <a:cubicBezTo>
                    <a:pt x="176" y="292"/>
                    <a:pt x="176" y="292"/>
                    <a:pt x="176" y="292"/>
                  </a:cubicBezTo>
                  <a:cubicBezTo>
                    <a:pt x="177" y="293"/>
                    <a:pt x="177" y="293"/>
                    <a:pt x="177" y="293"/>
                  </a:cubicBezTo>
                  <a:cubicBezTo>
                    <a:pt x="177" y="293"/>
                    <a:pt x="177" y="293"/>
                    <a:pt x="177" y="293"/>
                  </a:cubicBezTo>
                  <a:lnTo>
                    <a:pt x="177" y="292"/>
                  </a:lnTo>
                  <a:close/>
                  <a:moveTo>
                    <a:pt x="190" y="248"/>
                  </a:moveTo>
                  <a:cubicBezTo>
                    <a:pt x="190" y="248"/>
                    <a:pt x="190" y="248"/>
                    <a:pt x="190" y="248"/>
                  </a:cubicBezTo>
                  <a:cubicBezTo>
                    <a:pt x="190" y="248"/>
                    <a:pt x="190" y="248"/>
                    <a:pt x="190" y="248"/>
                  </a:cubicBezTo>
                  <a:cubicBezTo>
                    <a:pt x="190" y="249"/>
                    <a:pt x="190" y="249"/>
                    <a:pt x="190" y="249"/>
                  </a:cubicBezTo>
                  <a:cubicBezTo>
                    <a:pt x="190" y="249"/>
                    <a:pt x="190" y="249"/>
                    <a:pt x="191" y="249"/>
                  </a:cubicBezTo>
                  <a:cubicBezTo>
                    <a:pt x="191" y="249"/>
                    <a:pt x="191" y="249"/>
                    <a:pt x="190" y="248"/>
                  </a:cubicBezTo>
                  <a:close/>
                  <a:moveTo>
                    <a:pt x="173" y="246"/>
                  </a:moveTo>
                  <a:cubicBezTo>
                    <a:pt x="173" y="246"/>
                    <a:pt x="173" y="246"/>
                    <a:pt x="173" y="246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8"/>
                    <a:pt x="173" y="248"/>
                    <a:pt x="173" y="248"/>
                  </a:cubicBezTo>
                  <a:cubicBezTo>
                    <a:pt x="173" y="248"/>
                    <a:pt x="173" y="248"/>
                    <a:pt x="173" y="248"/>
                  </a:cubicBezTo>
                  <a:cubicBezTo>
                    <a:pt x="173" y="248"/>
                    <a:pt x="173" y="248"/>
                    <a:pt x="173" y="248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4" y="250"/>
                    <a:pt x="174" y="250"/>
                    <a:pt x="174" y="250"/>
                  </a:cubicBezTo>
                  <a:cubicBezTo>
                    <a:pt x="173" y="250"/>
                    <a:pt x="173" y="250"/>
                    <a:pt x="173" y="250"/>
                  </a:cubicBezTo>
                  <a:cubicBezTo>
                    <a:pt x="173" y="251"/>
                    <a:pt x="173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6" y="252"/>
                    <a:pt x="176" y="252"/>
                    <a:pt x="176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3"/>
                    <a:pt x="177" y="253"/>
                    <a:pt x="177" y="253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7" y="253"/>
                    <a:pt x="177" y="253"/>
                    <a:pt x="177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9" y="252"/>
                    <a:pt x="179" y="252"/>
                    <a:pt x="179" y="252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79" y="254"/>
                    <a:pt x="179" y="254"/>
                    <a:pt x="179" y="254"/>
                  </a:cubicBezTo>
                  <a:cubicBezTo>
                    <a:pt x="179" y="254"/>
                    <a:pt x="179" y="254"/>
                    <a:pt x="179" y="254"/>
                  </a:cubicBezTo>
                  <a:cubicBezTo>
                    <a:pt x="179" y="254"/>
                    <a:pt x="179" y="254"/>
                    <a:pt x="179" y="254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1" y="253"/>
                    <a:pt x="181" y="253"/>
                    <a:pt x="181" y="253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2" y="253"/>
                    <a:pt x="182" y="253"/>
                    <a:pt x="182" y="253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3" y="252"/>
                    <a:pt x="183" y="252"/>
                    <a:pt x="183" y="252"/>
                  </a:cubicBezTo>
                  <a:cubicBezTo>
                    <a:pt x="183" y="252"/>
                    <a:pt x="183" y="252"/>
                    <a:pt x="183" y="252"/>
                  </a:cubicBezTo>
                  <a:cubicBezTo>
                    <a:pt x="183" y="252"/>
                    <a:pt x="183" y="252"/>
                    <a:pt x="183" y="252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3" y="251"/>
                    <a:pt x="183" y="251"/>
                    <a:pt x="183" y="251"/>
                  </a:cubicBezTo>
                  <a:cubicBezTo>
                    <a:pt x="183" y="250"/>
                    <a:pt x="183" y="250"/>
                    <a:pt x="183" y="250"/>
                  </a:cubicBezTo>
                  <a:cubicBezTo>
                    <a:pt x="183" y="250"/>
                    <a:pt x="183" y="250"/>
                    <a:pt x="183" y="250"/>
                  </a:cubicBezTo>
                  <a:cubicBezTo>
                    <a:pt x="183" y="250"/>
                    <a:pt x="183" y="250"/>
                    <a:pt x="183" y="250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5" y="247"/>
                    <a:pt x="185" y="247"/>
                    <a:pt x="185" y="247"/>
                  </a:cubicBezTo>
                  <a:cubicBezTo>
                    <a:pt x="185" y="247"/>
                    <a:pt x="185" y="247"/>
                    <a:pt x="185" y="247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3"/>
                    <a:pt x="185" y="244"/>
                    <a:pt x="185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7" y="244"/>
                    <a:pt x="187" y="244"/>
                    <a:pt x="187" y="244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9" y="243"/>
                    <a:pt x="189" y="243"/>
                    <a:pt x="189" y="243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9" y="242"/>
                    <a:pt x="189" y="242"/>
                    <a:pt x="189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1"/>
                    <a:pt x="190" y="241"/>
                    <a:pt x="190" y="241"/>
                  </a:cubicBezTo>
                  <a:cubicBezTo>
                    <a:pt x="190" y="241"/>
                    <a:pt x="190" y="241"/>
                    <a:pt x="190" y="241"/>
                  </a:cubicBezTo>
                  <a:cubicBezTo>
                    <a:pt x="191" y="241"/>
                    <a:pt x="191" y="241"/>
                    <a:pt x="191" y="241"/>
                  </a:cubicBezTo>
                  <a:cubicBezTo>
                    <a:pt x="191" y="241"/>
                    <a:pt x="191" y="241"/>
                    <a:pt x="191" y="241"/>
                  </a:cubicBezTo>
                  <a:cubicBezTo>
                    <a:pt x="191" y="241"/>
                    <a:pt x="191" y="240"/>
                    <a:pt x="191" y="240"/>
                  </a:cubicBezTo>
                  <a:cubicBezTo>
                    <a:pt x="190" y="240"/>
                    <a:pt x="190" y="240"/>
                    <a:pt x="190" y="240"/>
                  </a:cubicBezTo>
                  <a:cubicBezTo>
                    <a:pt x="190" y="240"/>
                    <a:pt x="190" y="240"/>
                    <a:pt x="190" y="240"/>
                  </a:cubicBezTo>
                  <a:cubicBezTo>
                    <a:pt x="190" y="239"/>
                    <a:pt x="190" y="239"/>
                    <a:pt x="190" y="239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0" y="237"/>
                    <a:pt x="190" y="237"/>
                    <a:pt x="190" y="237"/>
                  </a:cubicBezTo>
                  <a:cubicBezTo>
                    <a:pt x="190" y="237"/>
                    <a:pt x="190" y="237"/>
                    <a:pt x="190" y="237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189" y="236"/>
                    <a:pt x="188" y="235"/>
                    <a:pt x="188" y="235"/>
                  </a:cubicBezTo>
                  <a:cubicBezTo>
                    <a:pt x="188" y="235"/>
                    <a:pt x="188" y="235"/>
                    <a:pt x="188" y="235"/>
                  </a:cubicBezTo>
                  <a:cubicBezTo>
                    <a:pt x="188" y="234"/>
                    <a:pt x="188" y="234"/>
                    <a:pt x="188" y="234"/>
                  </a:cubicBezTo>
                  <a:cubicBezTo>
                    <a:pt x="187" y="234"/>
                    <a:pt x="187" y="235"/>
                    <a:pt x="186" y="235"/>
                  </a:cubicBezTo>
                  <a:cubicBezTo>
                    <a:pt x="186" y="236"/>
                    <a:pt x="185" y="236"/>
                    <a:pt x="185" y="236"/>
                  </a:cubicBezTo>
                  <a:cubicBezTo>
                    <a:pt x="185" y="236"/>
                    <a:pt x="185" y="236"/>
                    <a:pt x="185" y="236"/>
                  </a:cubicBezTo>
                  <a:cubicBezTo>
                    <a:pt x="185" y="236"/>
                    <a:pt x="185" y="236"/>
                    <a:pt x="185" y="236"/>
                  </a:cubicBezTo>
                  <a:cubicBezTo>
                    <a:pt x="184" y="236"/>
                    <a:pt x="184" y="236"/>
                    <a:pt x="184" y="236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83" y="238"/>
                    <a:pt x="183" y="238"/>
                    <a:pt x="183" y="238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40"/>
                    <a:pt x="182" y="240"/>
                    <a:pt x="182" y="241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1" y="239"/>
                    <a:pt x="181" y="239"/>
                    <a:pt x="181" y="239"/>
                  </a:cubicBezTo>
                  <a:cubicBezTo>
                    <a:pt x="182" y="239"/>
                    <a:pt x="181" y="239"/>
                    <a:pt x="181" y="238"/>
                  </a:cubicBezTo>
                  <a:cubicBezTo>
                    <a:pt x="181" y="239"/>
                    <a:pt x="181" y="239"/>
                    <a:pt x="181" y="239"/>
                  </a:cubicBezTo>
                  <a:cubicBezTo>
                    <a:pt x="181" y="239"/>
                    <a:pt x="181" y="239"/>
                    <a:pt x="181" y="239"/>
                  </a:cubicBezTo>
                  <a:cubicBezTo>
                    <a:pt x="180" y="239"/>
                    <a:pt x="180" y="238"/>
                    <a:pt x="180" y="239"/>
                  </a:cubicBezTo>
                  <a:cubicBezTo>
                    <a:pt x="180" y="239"/>
                    <a:pt x="180" y="240"/>
                    <a:pt x="180" y="240"/>
                  </a:cubicBezTo>
                  <a:cubicBezTo>
                    <a:pt x="179" y="241"/>
                    <a:pt x="179" y="241"/>
                    <a:pt x="179" y="241"/>
                  </a:cubicBezTo>
                  <a:cubicBezTo>
                    <a:pt x="179" y="241"/>
                    <a:pt x="179" y="241"/>
                    <a:pt x="179" y="241"/>
                  </a:cubicBezTo>
                  <a:cubicBezTo>
                    <a:pt x="180" y="242"/>
                    <a:pt x="180" y="242"/>
                    <a:pt x="180" y="242"/>
                  </a:cubicBezTo>
                  <a:cubicBezTo>
                    <a:pt x="180" y="242"/>
                    <a:pt x="180" y="242"/>
                    <a:pt x="180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1"/>
                    <a:pt x="181" y="241"/>
                    <a:pt x="181" y="241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3"/>
                  </a:cubicBezTo>
                  <a:cubicBezTo>
                    <a:pt x="180" y="242"/>
                    <a:pt x="180" y="243"/>
                    <a:pt x="180" y="243"/>
                  </a:cubicBezTo>
                  <a:cubicBezTo>
                    <a:pt x="180" y="243"/>
                    <a:pt x="180" y="243"/>
                    <a:pt x="180" y="243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80" y="244"/>
                    <a:pt x="180" y="244"/>
                    <a:pt x="180" y="244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9" y="247"/>
                    <a:pt x="180" y="247"/>
                    <a:pt x="179" y="248"/>
                  </a:cubicBezTo>
                  <a:cubicBezTo>
                    <a:pt x="179" y="248"/>
                    <a:pt x="179" y="248"/>
                    <a:pt x="179" y="247"/>
                  </a:cubicBezTo>
                  <a:cubicBezTo>
                    <a:pt x="179" y="247"/>
                    <a:pt x="178" y="247"/>
                    <a:pt x="178" y="246"/>
                  </a:cubicBezTo>
                  <a:cubicBezTo>
                    <a:pt x="178" y="246"/>
                    <a:pt x="178" y="246"/>
                    <a:pt x="178" y="246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48"/>
                    <a:pt x="178" y="248"/>
                    <a:pt x="178" y="24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6" y="246"/>
                    <a:pt x="176" y="246"/>
                    <a:pt x="176" y="246"/>
                  </a:cubicBezTo>
                  <a:cubicBezTo>
                    <a:pt x="176" y="247"/>
                    <a:pt x="176" y="247"/>
                    <a:pt x="176" y="247"/>
                  </a:cubicBezTo>
                  <a:cubicBezTo>
                    <a:pt x="175" y="247"/>
                    <a:pt x="175" y="247"/>
                    <a:pt x="175" y="247"/>
                  </a:cubicBezTo>
                  <a:cubicBezTo>
                    <a:pt x="176" y="246"/>
                    <a:pt x="175" y="245"/>
                    <a:pt x="175" y="245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6"/>
                    <a:pt x="177" y="246"/>
                    <a:pt x="177" y="246"/>
                  </a:cubicBezTo>
                  <a:cubicBezTo>
                    <a:pt x="177" y="246"/>
                    <a:pt x="177" y="246"/>
                    <a:pt x="177" y="246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5" y="245"/>
                    <a:pt x="175" y="244"/>
                  </a:cubicBezTo>
                  <a:cubicBezTo>
                    <a:pt x="175" y="244"/>
                    <a:pt x="175" y="244"/>
                    <a:pt x="175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3" y="244"/>
                    <a:pt x="173" y="244"/>
                    <a:pt x="173" y="244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3" y="246"/>
                    <a:pt x="173" y="246"/>
                    <a:pt x="173" y="246"/>
                  </a:cubicBezTo>
                  <a:cubicBezTo>
                    <a:pt x="173" y="246"/>
                    <a:pt x="173" y="246"/>
                    <a:pt x="173" y="246"/>
                  </a:cubicBezTo>
                  <a:close/>
                  <a:moveTo>
                    <a:pt x="170" y="159"/>
                  </a:moveTo>
                  <a:cubicBezTo>
                    <a:pt x="171" y="159"/>
                    <a:pt x="171" y="159"/>
                    <a:pt x="171" y="159"/>
                  </a:cubicBezTo>
                  <a:cubicBezTo>
                    <a:pt x="171" y="159"/>
                    <a:pt x="171" y="159"/>
                    <a:pt x="171" y="159"/>
                  </a:cubicBezTo>
                  <a:cubicBezTo>
                    <a:pt x="171" y="159"/>
                    <a:pt x="171" y="159"/>
                    <a:pt x="171" y="159"/>
                  </a:cubicBezTo>
                  <a:lnTo>
                    <a:pt x="170" y="159"/>
                  </a:lnTo>
                  <a:close/>
                  <a:moveTo>
                    <a:pt x="164" y="237"/>
                  </a:move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6" y="239"/>
                    <a:pt x="166" y="239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69" y="239"/>
                    <a:pt x="169" y="239"/>
                    <a:pt x="169" y="239"/>
                  </a:cubicBezTo>
                  <a:cubicBezTo>
                    <a:pt x="169" y="239"/>
                    <a:pt x="169" y="239"/>
                    <a:pt x="169" y="239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7"/>
                    <a:pt x="172" y="237"/>
                    <a:pt x="171" y="237"/>
                  </a:cubicBezTo>
                  <a:cubicBezTo>
                    <a:pt x="171" y="237"/>
                    <a:pt x="171" y="237"/>
                    <a:pt x="171" y="237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2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5"/>
                    <a:pt x="171" y="235"/>
                    <a:pt x="171" y="235"/>
                  </a:cubicBezTo>
                  <a:cubicBezTo>
                    <a:pt x="172" y="235"/>
                    <a:pt x="172" y="235"/>
                    <a:pt x="172" y="235"/>
                  </a:cubicBezTo>
                  <a:cubicBezTo>
                    <a:pt x="171" y="235"/>
                    <a:pt x="171" y="235"/>
                    <a:pt x="171" y="235"/>
                  </a:cubicBezTo>
                  <a:cubicBezTo>
                    <a:pt x="171" y="235"/>
                    <a:pt x="171" y="235"/>
                    <a:pt x="171" y="234"/>
                  </a:cubicBezTo>
                  <a:cubicBezTo>
                    <a:pt x="170" y="235"/>
                    <a:pt x="170" y="235"/>
                    <a:pt x="170" y="235"/>
                  </a:cubicBezTo>
                  <a:cubicBezTo>
                    <a:pt x="170" y="234"/>
                    <a:pt x="170" y="234"/>
                    <a:pt x="170" y="234"/>
                  </a:cubicBezTo>
                  <a:cubicBezTo>
                    <a:pt x="169" y="235"/>
                    <a:pt x="169" y="235"/>
                    <a:pt x="169" y="235"/>
                  </a:cubicBezTo>
                  <a:cubicBezTo>
                    <a:pt x="169" y="234"/>
                    <a:pt x="169" y="234"/>
                    <a:pt x="169" y="234"/>
                  </a:cubicBezTo>
                  <a:cubicBezTo>
                    <a:pt x="169" y="235"/>
                    <a:pt x="169" y="235"/>
                    <a:pt x="169" y="235"/>
                  </a:cubicBezTo>
                  <a:cubicBezTo>
                    <a:pt x="169" y="234"/>
                    <a:pt x="169" y="234"/>
                    <a:pt x="169" y="234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8" y="234"/>
                    <a:pt x="168" y="234"/>
                    <a:pt x="168" y="234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7" y="234"/>
                    <a:pt x="167" y="234"/>
                    <a:pt x="167" y="23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7" y="236"/>
                    <a:pt x="168" y="236"/>
                    <a:pt x="167" y="237"/>
                  </a:cubicBezTo>
                  <a:cubicBezTo>
                    <a:pt x="167" y="237"/>
                    <a:pt x="167" y="237"/>
                    <a:pt x="167" y="23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5" y="237"/>
                    <a:pt x="165" y="237"/>
                    <a:pt x="165" y="237"/>
                  </a:cubicBezTo>
                  <a:lnTo>
                    <a:pt x="164" y="237"/>
                  </a:lnTo>
                  <a:close/>
                  <a:moveTo>
                    <a:pt x="68" y="221"/>
                  </a:moveTo>
                  <a:cubicBezTo>
                    <a:pt x="67" y="220"/>
                    <a:pt x="67" y="220"/>
                    <a:pt x="67" y="220"/>
                  </a:cubicBezTo>
                  <a:cubicBezTo>
                    <a:pt x="67" y="221"/>
                    <a:pt x="67" y="221"/>
                    <a:pt x="67" y="221"/>
                  </a:cubicBezTo>
                  <a:cubicBezTo>
                    <a:pt x="67" y="221"/>
                    <a:pt x="67" y="221"/>
                    <a:pt x="67" y="221"/>
                  </a:cubicBezTo>
                  <a:cubicBezTo>
                    <a:pt x="67" y="221"/>
                    <a:pt x="67" y="221"/>
                    <a:pt x="67" y="221"/>
                  </a:cubicBezTo>
                  <a:lnTo>
                    <a:pt x="68" y="221"/>
                  </a:lnTo>
                  <a:close/>
                  <a:moveTo>
                    <a:pt x="72" y="234"/>
                  </a:moveTo>
                  <a:cubicBezTo>
                    <a:pt x="72" y="234"/>
                    <a:pt x="72" y="234"/>
                    <a:pt x="72" y="234"/>
                  </a:cubicBezTo>
                  <a:cubicBezTo>
                    <a:pt x="71" y="234"/>
                    <a:pt x="71" y="234"/>
                    <a:pt x="71" y="234"/>
                  </a:cubicBezTo>
                  <a:cubicBezTo>
                    <a:pt x="72" y="234"/>
                    <a:pt x="72" y="234"/>
                    <a:pt x="72" y="234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1" y="233"/>
                    <a:pt x="71" y="233"/>
                    <a:pt x="71" y="233"/>
                  </a:cubicBezTo>
                  <a:cubicBezTo>
                    <a:pt x="71" y="233"/>
                    <a:pt x="71" y="233"/>
                    <a:pt x="71" y="233"/>
                  </a:cubicBezTo>
                  <a:cubicBezTo>
                    <a:pt x="71" y="233"/>
                    <a:pt x="71" y="233"/>
                    <a:pt x="71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3"/>
                    <a:pt x="67" y="233"/>
                    <a:pt x="68" y="233"/>
                  </a:cubicBezTo>
                  <a:cubicBezTo>
                    <a:pt x="68" y="233"/>
                    <a:pt x="68" y="233"/>
                    <a:pt x="68" y="233"/>
                  </a:cubicBezTo>
                  <a:cubicBezTo>
                    <a:pt x="68" y="233"/>
                    <a:pt x="68" y="233"/>
                    <a:pt x="68" y="233"/>
                  </a:cubicBezTo>
                  <a:cubicBezTo>
                    <a:pt x="68" y="233"/>
                    <a:pt x="68" y="233"/>
                    <a:pt x="68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70" y="233"/>
                    <a:pt x="70" y="234"/>
                    <a:pt x="71" y="234"/>
                  </a:cubicBezTo>
                  <a:cubicBezTo>
                    <a:pt x="70" y="235"/>
                    <a:pt x="70" y="235"/>
                    <a:pt x="70" y="2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2" y="234"/>
                    <a:pt x="72" y="234"/>
                    <a:pt x="72" y="234"/>
                  </a:cubicBezTo>
                  <a:cubicBezTo>
                    <a:pt x="72" y="235"/>
                    <a:pt x="72" y="235"/>
                    <a:pt x="72" y="235"/>
                  </a:cubicBezTo>
                  <a:lnTo>
                    <a:pt x="72" y="234"/>
                  </a:lnTo>
                  <a:close/>
                  <a:moveTo>
                    <a:pt x="77" y="227"/>
                  </a:moveTo>
                  <a:cubicBezTo>
                    <a:pt x="76" y="226"/>
                    <a:pt x="76" y="226"/>
                    <a:pt x="76" y="226"/>
                  </a:cubicBezTo>
                  <a:cubicBezTo>
                    <a:pt x="76" y="226"/>
                    <a:pt x="76" y="226"/>
                    <a:pt x="76" y="226"/>
                  </a:cubicBezTo>
                  <a:cubicBezTo>
                    <a:pt x="76" y="226"/>
                    <a:pt x="76" y="226"/>
                    <a:pt x="76" y="226"/>
                  </a:cubicBezTo>
                  <a:cubicBezTo>
                    <a:pt x="76" y="226"/>
                    <a:pt x="76" y="226"/>
                    <a:pt x="76" y="226"/>
                  </a:cubicBezTo>
                  <a:cubicBezTo>
                    <a:pt x="76" y="227"/>
                    <a:pt x="76" y="227"/>
                    <a:pt x="76" y="227"/>
                  </a:cubicBezTo>
                  <a:lnTo>
                    <a:pt x="77" y="227"/>
                  </a:lnTo>
                  <a:close/>
                  <a:moveTo>
                    <a:pt x="77" y="227"/>
                  </a:moveTo>
                  <a:cubicBezTo>
                    <a:pt x="77" y="227"/>
                    <a:pt x="77" y="227"/>
                    <a:pt x="77" y="227"/>
                  </a:cubicBezTo>
                  <a:close/>
                  <a:moveTo>
                    <a:pt x="79" y="228"/>
                  </a:moveTo>
                  <a:cubicBezTo>
                    <a:pt x="79" y="227"/>
                    <a:pt x="79" y="227"/>
                    <a:pt x="79" y="227"/>
                  </a:cubicBezTo>
                  <a:cubicBezTo>
                    <a:pt x="79" y="228"/>
                    <a:pt x="79" y="228"/>
                    <a:pt x="79" y="228"/>
                  </a:cubicBezTo>
                  <a:cubicBezTo>
                    <a:pt x="79" y="228"/>
                    <a:pt x="79" y="228"/>
                    <a:pt x="79" y="228"/>
                  </a:cubicBezTo>
                  <a:cubicBezTo>
                    <a:pt x="79" y="228"/>
                    <a:pt x="79" y="228"/>
                    <a:pt x="79" y="228"/>
                  </a:cubicBezTo>
                  <a:close/>
                  <a:moveTo>
                    <a:pt x="91" y="249"/>
                  </a:moveTo>
                  <a:cubicBezTo>
                    <a:pt x="91" y="249"/>
                    <a:pt x="91" y="249"/>
                    <a:pt x="91" y="249"/>
                  </a:cubicBezTo>
                  <a:cubicBezTo>
                    <a:pt x="91" y="249"/>
                    <a:pt x="91" y="249"/>
                    <a:pt x="91" y="249"/>
                  </a:cubicBezTo>
                  <a:cubicBezTo>
                    <a:pt x="91" y="249"/>
                    <a:pt x="91" y="249"/>
                    <a:pt x="91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1" y="249"/>
                    <a:pt x="91" y="249"/>
                    <a:pt x="91" y="249"/>
                  </a:cubicBezTo>
                  <a:close/>
                  <a:moveTo>
                    <a:pt x="101" y="152"/>
                  </a:moveTo>
                  <a:cubicBezTo>
                    <a:pt x="101" y="152"/>
                    <a:pt x="101" y="152"/>
                    <a:pt x="101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99" y="153"/>
                    <a:pt x="99" y="153"/>
                    <a:pt x="99" y="153"/>
                  </a:cubicBezTo>
                  <a:cubicBezTo>
                    <a:pt x="100" y="154"/>
                    <a:pt x="100" y="154"/>
                    <a:pt x="100" y="154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100" y="153"/>
                    <a:pt x="100" y="153"/>
                    <a:pt x="100" y="153"/>
                  </a:cubicBezTo>
                  <a:lnTo>
                    <a:pt x="101" y="152"/>
                  </a:lnTo>
                  <a:close/>
                  <a:moveTo>
                    <a:pt x="117" y="194"/>
                  </a:moveTo>
                  <a:cubicBezTo>
                    <a:pt x="117" y="194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115" y="193"/>
                    <a:pt x="115" y="193"/>
                    <a:pt x="115" y="193"/>
                  </a:cubicBezTo>
                  <a:cubicBezTo>
                    <a:pt x="115" y="193"/>
                    <a:pt x="115" y="193"/>
                    <a:pt x="115" y="193"/>
                  </a:cubicBezTo>
                  <a:cubicBezTo>
                    <a:pt x="114" y="192"/>
                    <a:pt x="114" y="192"/>
                    <a:pt x="114" y="192"/>
                  </a:cubicBezTo>
                  <a:cubicBezTo>
                    <a:pt x="113" y="193"/>
                    <a:pt x="113" y="192"/>
                    <a:pt x="112" y="193"/>
                  </a:cubicBezTo>
                  <a:cubicBezTo>
                    <a:pt x="112" y="192"/>
                    <a:pt x="112" y="192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1"/>
                    <a:pt x="110" y="191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91"/>
                    <a:pt x="109" y="191"/>
                    <a:pt x="108" y="191"/>
                  </a:cubicBezTo>
                  <a:cubicBezTo>
                    <a:pt x="108" y="191"/>
                    <a:pt x="108" y="191"/>
                    <a:pt x="108" y="191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7" y="192"/>
                    <a:pt x="106" y="191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6" y="193"/>
                    <a:pt x="106" y="193"/>
                    <a:pt x="106" y="193"/>
                  </a:cubicBezTo>
                  <a:cubicBezTo>
                    <a:pt x="107" y="193"/>
                    <a:pt x="107" y="193"/>
                    <a:pt x="107" y="193"/>
                  </a:cubicBezTo>
                  <a:cubicBezTo>
                    <a:pt x="108" y="193"/>
                    <a:pt x="108" y="193"/>
                    <a:pt x="108" y="193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2" y="193"/>
                    <a:pt x="112" y="193"/>
                    <a:pt x="112" y="193"/>
                  </a:cubicBezTo>
                  <a:cubicBezTo>
                    <a:pt x="112" y="194"/>
                    <a:pt x="112" y="194"/>
                    <a:pt x="112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6" y="194"/>
                    <a:pt x="116" y="194"/>
                    <a:pt x="116" y="194"/>
                  </a:cubicBezTo>
                  <a:cubicBezTo>
                    <a:pt x="116" y="194"/>
                    <a:pt x="116" y="194"/>
                    <a:pt x="117" y="195"/>
                  </a:cubicBezTo>
                  <a:lnTo>
                    <a:pt x="117" y="194"/>
                  </a:lnTo>
                  <a:close/>
                  <a:moveTo>
                    <a:pt x="121" y="197"/>
                  </a:moveTo>
                  <a:cubicBezTo>
                    <a:pt x="120" y="197"/>
                    <a:pt x="120" y="197"/>
                    <a:pt x="120" y="197"/>
                  </a:cubicBezTo>
                  <a:cubicBezTo>
                    <a:pt x="120" y="198"/>
                    <a:pt x="120" y="198"/>
                    <a:pt x="120" y="198"/>
                  </a:cubicBezTo>
                  <a:cubicBezTo>
                    <a:pt x="120" y="198"/>
                    <a:pt x="120" y="198"/>
                    <a:pt x="120" y="198"/>
                  </a:cubicBezTo>
                  <a:cubicBezTo>
                    <a:pt x="120" y="198"/>
                    <a:pt x="120" y="198"/>
                    <a:pt x="120" y="198"/>
                  </a:cubicBezTo>
                  <a:cubicBezTo>
                    <a:pt x="120" y="198"/>
                    <a:pt x="120" y="198"/>
                    <a:pt x="120" y="198"/>
                  </a:cubicBezTo>
                  <a:lnTo>
                    <a:pt x="121" y="197"/>
                  </a:lnTo>
                  <a:close/>
                  <a:moveTo>
                    <a:pt x="129" y="206"/>
                  </a:moveTo>
                  <a:cubicBezTo>
                    <a:pt x="128" y="205"/>
                    <a:pt x="128" y="205"/>
                    <a:pt x="128" y="205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9" y="206"/>
                    <a:pt x="129" y="206"/>
                    <a:pt x="129" y="206"/>
                  </a:cubicBezTo>
                  <a:close/>
                  <a:moveTo>
                    <a:pt x="130" y="157"/>
                  </a:move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lose/>
                  <a:moveTo>
                    <a:pt x="133" y="150"/>
                  </a:moveTo>
                  <a:cubicBezTo>
                    <a:pt x="133" y="150"/>
                    <a:pt x="133" y="150"/>
                    <a:pt x="133" y="150"/>
                  </a:cubicBezTo>
                  <a:cubicBezTo>
                    <a:pt x="133" y="149"/>
                    <a:pt x="133" y="149"/>
                    <a:pt x="133" y="149"/>
                  </a:cubicBezTo>
                  <a:cubicBezTo>
                    <a:pt x="133" y="149"/>
                    <a:pt x="133" y="149"/>
                    <a:pt x="133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3" y="150"/>
                    <a:pt x="133" y="150"/>
                    <a:pt x="133" y="150"/>
                  </a:cubicBezTo>
                  <a:close/>
                  <a:moveTo>
                    <a:pt x="139" y="151"/>
                  </a:moveTo>
                  <a:cubicBezTo>
                    <a:pt x="139" y="151"/>
                    <a:pt x="139" y="151"/>
                    <a:pt x="139" y="151"/>
                  </a:cubicBezTo>
                  <a:cubicBezTo>
                    <a:pt x="138" y="151"/>
                    <a:pt x="138" y="151"/>
                    <a:pt x="138" y="151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lnTo>
                    <a:pt x="139" y="151"/>
                  </a:lnTo>
                  <a:close/>
                  <a:moveTo>
                    <a:pt x="143" y="180"/>
                  </a:moveTo>
                  <a:cubicBezTo>
                    <a:pt x="143" y="179"/>
                    <a:pt x="143" y="179"/>
                    <a:pt x="143" y="179"/>
                  </a:cubicBezTo>
                  <a:cubicBezTo>
                    <a:pt x="143" y="179"/>
                    <a:pt x="143" y="179"/>
                    <a:pt x="143" y="179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lose/>
                  <a:moveTo>
                    <a:pt x="144" y="156"/>
                  </a:moveTo>
                  <a:cubicBezTo>
                    <a:pt x="144" y="155"/>
                    <a:pt x="144" y="155"/>
                    <a:pt x="144" y="155"/>
                  </a:cubicBezTo>
                  <a:cubicBezTo>
                    <a:pt x="144" y="155"/>
                    <a:pt x="144" y="155"/>
                    <a:pt x="144" y="155"/>
                  </a:cubicBezTo>
                  <a:cubicBezTo>
                    <a:pt x="143" y="155"/>
                    <a:pt x="143" y="155"/>
                    <a:pt x="143" y="155"/>
                  </a:cubicBezTo>
                  <a:cubicBezTo>
                    <a:pt x="143" y="155"/>
                    <a:pt x="143" y="155"/>
                    <a:pt x="143" y="155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lose/>
                  <a:moveTo>
                    <a:pt x="156" y="222"/>
                  </a:moveTo>
                  <a:cubicBezTo>
                    <a:pt x="156" y="221"/>
                    <a:pt x="156" y="221"/>
                    <a:pt x="156" y="221"/>
                  </a:cubicBezTo>
                  <a:cubicBezTo>
                    <a:pt x="155" y="221"/>
                    <a:pt x="155" y="221"/>
                    <a:pt x="155" y="221"/>
                  </a:cubicBezTo>
                  <a:cubicBezTo>
                    <a:pt x="156" y="221"/>
                    <a:pt x="156" y="221"/>
                    <a:pt x="156" y="221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2" y="221"/>
                    <a:pt x="152" y="221"/>
                    <a:pt x="152" y="221"/>
                  </a:cubicBezTo>
                  <a:cubicBezTo>
                    <a:pt x="152" y="221"/>
                    <a:pt x="152" y="221"/>
                    <a:pt x="152" y="221"/>
                  </a:cubicBezTo>
                  <a:cubicBezTo>
                    <a:pt x="151" y="221"/>
                    <a:pt x="151" y="221"/>
                    <a:pt x="151" y="221"/>
                  </a:cubicBezTo>
                  <a:cubicBezTo>
                    <a:pt x="151" y="221"/>
                    <a:pt x="151" y="221"/>
                    <a:pt x="151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8" y="218"/>
                    <a:pt x="148" y="218"/>
                  </a:cubicBezTo>
                  <a:cubicBezTo>
                    <a:pt x="148" y="218"/>
                    <a:pt x="148" y="218"/>
                    <a:pt x="148" y="218"/>
                  </a:cubicBezTo>
                  <a:cubicBezTo>
                    <a:pt x="148" y="218"/>
                    <a:pt x="148" y="218"/>
                    <a:pt x="148" y="218"/>
                  </a:cubicBezTo>
                  <a:cubicBezTo>
                    <a:pt x="148" y="217"/>
                    <a:pt x="148" y="217"/>
                    <a:pt x="148" y="217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8" y="219"/>
                    <a:pt x="148" y="219"/>
                    <a:pt x="148" y="219"/>
                  </a:cubicBezTo>
                  <a:cubicBezTo>
                    <a:pt x="148" y="219"/>
                    <a:pt x="148" y="219"/>
                    <a:pt x="148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21"/>
                    <a:pt x="149" y="221"/>
                    <a:pt x="149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2"/>
                    <a:pt x="150" y="222"/>
                    <a:pt x="150" y="222"/>
                  </a:cubicBezTo>
                  <a:cubicBezTo>
                    <a:pt x="150" y="222"/>
                    <a:pt x="150" y="222"/>
                    <a:pt x="150" y="222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52" y="223"/>
                    <a:pt x="152" y="223"/>
                    <a:pt x="152" y="223"/>
                  </a:cubicBezTo>
                  <a:cubicBezTo>
                    <a:pt x="152" y="223"/>
                    <a:pt x="152" y="223"/>
                    <a:pt x="152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4" y="223"/>
                    <a:pt x="154" y="223"/>
                    <a:pt x="154" y="223"/>
                  </a:cubicBezTo>
                  <a:cubicBezTo>
                    <a:pt x="155" y="223"/>
                    <a:pt x="155" y="223"/>
                    <a:pt x="155" y="223"/>
                  </a:cubicBezTo>
                  <a:cubicBezTo>
                    <a:pt x="155" y="223"/>
                    <a:pt x="155" y="223"/>
                    <a:pt x="155" y="223"/>
                  </a:cubicBezTo>
                  <a:cubicBezTo>
                    <a:pt x="155" y="223"/>
                    <a:pt x="155" y="223"/>
                    <a:pt x="155" y="223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6" y="222"/>
                    <a:pt x="156" y="222"/>
                    <a:pt x="156" y="222"/>
                  </a:cubicBezTo>
                  <a:close/>
                  <a:moveTo>
                    <a:pt x="157" y="215"/>
                  </a:moveTo>
                  <a:cubicBezTo>
                    <a:pt x="156" y="214"/>
                    <a:pt x="157" y="214"/>
                    <a:pt x="156" y="214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3"/>
                    <a:pt x="156" y="213"/>
                    <a:pt x="156" y="213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5"/>
                    <a:pt x="156" y="215"/>
                  </a:cubicBezTo>
                  <a:lnTo>
                    <a:pt x="157" y="215"/>
                  </a:lnTo>
                  <a:close/>
                  <a:moveTo>
                    <a:pt x="163" y="285"/>
                  </a:moveTo>
                  <a:cubicBezTo>
                    <a:pt x="163" y="285"/>
                    <a:pt x="163" y="285"/>
                    <a:pt x="163" y="286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63" y="285"/>
                    <a:pt x="163" y="285"/>
                    <a:pt x="163" y="285"/>
                  </a:cubicBezTo>
                  <a:close/>
                  <a:moveTo>
                    <a:pt x="160" y="293"/>
                  </a:moveTo>
                  <a:cubicBezTo>
                    <a:pt x="159" y="292"/>
                    <a:pt x="159" y="292"/>
                    <a:pt x="159" y="292"/>
                  </a:cubicBezTo>
                  <a:cubicBezTo>
                    <a:pt x="159" y="292"/>
                    <a:pt x="159" y="292"/>
                    <a:pt x="159" y="292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60" y="294"/>
                    <a:pt x="160" y="294"/>
                    <a:pt x="160" y="294"/>
                  </a:cubicBezTo>
                  <a:cubicBezTo>
                    <a:pt x="160" y="294"/>
                    <a:pt x="160" y="293"/>
                    <a:pt x="160" y="293"/>
                  </a:cubicBezTo>
                  <a:close/>
                  <a:moveTo>
                    <a:pt x="163" y="288"/>
                  </a:move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7"/>
                    <a:pt x="163" y="288"/>
                    <a:pt x="162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288"/>
                    <a:pt x="162" y="289"/>
                    <a:pt x="162" y="289"/>
                  </a:cubicBezTo>
                  <a:cubicBezTo>
                    <a:pt x="162" y="289"/>
                    <a:pt x="162" y="289"/>
                    <a:pt x="162" y="289"/>
                  </a:cubicBezTo>
                  <a:cubicBezTo>
                    <a:pt x="161" y="289"/>
                    <a:pt x="161" y="289"/>
                    <a:pt x="161" y="289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0" y="290"/>
                    <a:pt x="160" y="290"/>
                    <a:pt x="160" y="290"/>
                  </a:cubicBezTo>
                  <a:cubicBezTo>
                    <a:pt x="161" y="291"/>
                    <a:pt x="161" y="291"/>
                    <a:pt x="161" y="292"/>
                  </a:cubicBezTo>
                  <a:cubicBezTo>
                    <a:pt x="161" y="292"/>
                    <a:pt x="161" y="292"/>
                    <a:pt x="161" y="292"/>
                  </a:cubicBezTo>
                  <a:cubicBezTo>
                    <a:pt x="161" y="292"/>
                    <a:pt x="161" y="292"/>
                    <a:pt x="161" y="292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1" y="291"/>
                    <a:pt x="161" y="291"/>
                    <a:pt x="161" y="291"/>
                  </a:cubicBezTo>
                  <a:cubicBezTo>
                    <a:pt x="161" y="291"/>
                    <a:pt x="161" y="291"/>
                    <a:pt x="161" y="291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63" y="291"/>
                    <a:pt x="163" y="291"/>
                    <a:pt x="163" y="291"/>
                  </a:cubicBezTo>
                  <a:cubicBezTo>
                    <a:pt x="163" y="291"/>
                    <a:pt x="163" y="291"/>
                    <a:pt x="163" y="291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89"/>
                    <a:pt x="163" y="289"/>
                    <a:pt x="163" y="289"/>
                  </a:cubicBezTo>
                  <a:cubicBezTo>
                    <a:pt x="163" y="289"/>
                    <a:pt x="163" y="289"/>
                    <a:pt x="163" y="289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lose/>
                  <a:moveTo>
                    <a:pt x="104" y="300"/>
                  </a:moveTo>
                  <a:cubicBezTo>
                    <a:pt x="105" y="300"/>
                    <a:pt x="105" y="300"/>
                    <a:pt x="105" y="300"/>
                  </a:cubicBezTo>
                  <a:cubicBezTo>
                    <a:pt x="105" y="300"/>
                    <a:pt x="105" y="300"/>
                    <a:pt x="105" y="300"/>
                  </a:cubicBezTo>
                  <a:cubicBezTo>
                    <a:pt x="105" y="300"/>
                    <a:pt x="105" y="300"/>
                    <a:pt x="105" y="300"/>
                  </a:cubicBezTo>
                  <a:cubicBezTo>
                    <a:pt x="105" y="300"/>
                    <a:pt x="105" y="300"/>
                    <a:pt x="105" y="300"/>
                  </a:cubicBezTo>
                  <a:lnTo>
                    <a:pt x="104" y="300"/>
                  </a:lnTo>
                  <a:close/>
                  <a:moveTo>
                    <a:pt x="102" y="300"/>
                  </a:move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299"/>
                    <a:pt x="102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lose/>
                  <a:moveTo>
                    <a:pt x="110" y="305"/>
                  </a:moveTo>
                  <a:cubicBezTo>
                    <a:pt x="111" y="307"/>
                    <a:pt x="111" y="307"/>
                    <a:pt x="111" y="307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2" y="308"/>
                    <a:pt x="112" y="308"/>
                    <a:pt x="112" y="308"/>
                  </a:cubicBezTo>
                  <a:cubicBezTo>
                    <a:pt x="112" y="308"/>
                    <a:pt x="112" y="308"/>
                    <a:pt x="112" y="308"/>
                  </a:cubicBezTo>
                  <a:cubicBezTo>
                    <a:pt x="112" y="307"/>
                    <a:pt x="112" y="308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0" y="305"/>
                    <a:pt x="110" y="305"/>
                    <a:pt x="110" y="305"/>
                  </a:cubicBezTo>
                  <a:cubicBezTo>
                    <a:pt x="110" y="305"/>
                    <a:pt x="110" y="304"/>
                    <a:pt x="109" y="304"/>
                  </a:cubicBezTo>
                  <a:cubicBezTo>
                    <a:pt x="109" y="304"/>
                    <a:pt x="109" y="304"/>
                    <a:pt x="109" y="304"/>
                  </a:cubicBezTo>
                  <a:cubicBezTo>
                    <a:pt x="109" y="304"/>
                    <a:pt x="109" y="304"/>
                    <a:pt x="109" y="304"/>
                  </a:cubicBezTo>
                  <a:cubicBezTo>
                    <a:pt x="109" y="304"/>
                    <a:pt x="108" y="303"/>
                    <a:pt x="108" y="303"/>
                  </a:cubicBezTo>
                  <a:cubicBezTo>
                    <a:pt x="108" y="303"/>
                    <a:pt x="108" y="303"/>
                    <a:pt x="108" y="303"/>
                  </a:cubicBezTo>
                  <a:cubicBezTo>
                    <a:pt x="107" y="303"/>
                    <a:pt x="107" y="303"/>
                    <a:pt x="107" y="303"/>
                  </a:cubicBezTo>
                  <a:cubicBezTo>
                    <a:pt x="107" y="303"/>
                    <a:pt x="107" y="303"/>
                    <a:pt x="107" y="303"/>
                  </a:cubicBezTo>
                  <a:cubicBezTo>
                    <a:pt x="108" y="304"/>
                    <a:pt x="108" y="304"/>
                    <a:pt x="108" y="304"/>
                  </a:cubicBezTo>
                  <a:cubicBezTo>
                    <a:pt x="107" y="304"/>
                    <a:pt x="107" y="304"/>
                    <a:pt x="107" y="304"/>
                  </a:cubicBezTo>
                  <a:cubicBezTo>
                    <a:pt x="108" y="304"/>
                    <a:pt x="108" y="304"/>
                    <a:pt x="108" y="304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9" y="305"/>
                    <a:pt x="109" y="305"/>
                    <a:pt x="110" y="305"/>
                  </a:cubicBezTo>
                  <a:close/>
                  <a:moveTo>
                    <a:pt x="103" y="295"/>
                  </a:move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2" y="295"/>
                    <a:pt x="102" y="295"/>
                    <a:pt x="102" y="295"/>
                  </a:cubicBezTo>
                  <a:cubicBezTo>
                    <a:pt x="102" y="296"/>
                    <a:pt x="102" y="296"/>
                    <a:pt x="102" y="296"/>
                  </a:cubicBezTo>
                  <a:cubicBezTo>
                    <a:pt x="102" y="296"/>
                    <a:pt x="102" y="296"/>
                    <a:pt x="102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7"/>
                    <a:pt x="103" y="297"/>
                    <a:pt x="103" y="297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3" y="295"/>
                    <a:pt x="103" y="295"/>
                    <a:pt x="103" y="295"/>
                  </a:cubicBezTo>
                  <a:close/>
                  <a:moveTo>
                    <a:pt x="105" y="298"/>
                  </a:moveTo>
                  <a:cubicBezTo>
                    <a:pt x="104" y="298"/>
                    <a:pt x="104" y="298"/>
                    <a:pt x="104" y="298"/>
                  </a:cubicBezTo>
                  <a:cubicBezTo>
                    <a:pt x="104" y="298"/>
                    <a:pt x="104" y="298"/>
                    <a:pt x="104" y="298"/>
                  </a:cubicBezTo>
                  <a:cubicBezTo>
                    <a:pt x="105" y="298"/>
                    <a:pt x="105" y="298"/>
                    <a:pt x="105" y="298"/>
                  </a:cubicBezTo>
                  <a:close/>
                  <a:moveTo>
                    <a:pt x="232" y="443"/>
                  </a:moveTo>
                  <a:cubicBezTo>
                    <a:pt x="232" y="443"/>
                    <a:pt x="232" y="443"/>
                    <a:pt x="232" y="443"/>
                  </a:cubicBezTo>
                  <a:cubicBezTo>
                    <a:pt x="233" y="443"/>
                    <a:pt x="233" y="443"/>
                    <a:pt x="233" y="443"/>
                  </a:cubicBezTo>
                  <a:cubicBezTo>
                    <a:pt x="232" y="442"/>
                    <a:pt x="232" y="442"/>
                    <a:pt x="232" y="442"/>
                  </a:cubicBezTo>
                  <a:cubicBezTo>
                    <a:pt x="232" y="442"/>
                    <a:pt x="232" y="442"/>
                    <a:pt x="232" y="442"/>
                  </a:cubicBezTo>
                  <a:lnTo>
                    <a:pt x="232" y="443"/>
                  </a:lnTo>
                  <a:close/>
                  <a:moveTo>
                    <a:pt x="263" y="475"/>
                  </a:moveTo>
                  <a:cubicBezTo>
                    <a:pt x="263" y="475"/>
                    <a:pt x="263" y="475"/>
                    <a:pt x="263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3" y="474"/>
                    <a:pt x="263" y="474"/>
                    <a:pt x="263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4"/>
                    <a:pt x="265" y="474"/>
                    <a:pt x="265" y="474"/>
                  </a:cubicBezTo>
                  <a:cubicBezTo>
                    <a:pt x="266" y="475"/>
                    <a:pt x="266" y="475"/>
                    <a:pt x="266" y="475"/>
                  </a:cubicBezTo>
                  <a:cubicBezTo>
                    <a:pt x="266" y="474"/>
                    <a:pt x="266" y="474"/>
                    <a:pt x="266" y="474"/>
                  </a:cubicBezTo>
                  <a:cubicBezTo>
                    <a:pt x="266" y="474"/>
                    <a:pt x="266" y="474"/>
                    <a:pt x="266" y="474"/>
                  </a:cubicBezTo>
                  <a:cubicBezTo>
                    <a:pt x="266" y="474"/>
                    <a:pt x="266" y="474"/>
                    <a:pt x="266" y="474"/>
                  </a:cubicBezTo>
                  <a:cubicBezTo>
                    <a:pt x="265" y="473"/>
                    <a:pt x="265" y="473"/>
                    <a:pt x="265" y="473"/>
                  </a:cubicBezTo>
                  <a:cubicBezTo>
                    <a:pt x="265" y="473"/>
                    <a:pt x="265" y="473"/>
                    <a:pt x="265" y="473"/>
                  </a:cubicBezTo>
                  <a:cubicBezTo>
                    <a:pt x="264" y="473"/>
                    <a:pt x="264" y="473"/>
                    <a:pt x="264" y="473"/>
                  </a:cubicBezTo>
                  <a:cubicBezTo>
                    <a:pt x="264" y="473"/>
                    <a:pt x="264" y="473"/>
                    <a:pt x="264" y="473"/>
                  </a:cubicBezTo>
                  <a:cubicBezTo>
                    <a:pt x="264" y="472"/>
                    <a:pt x="264" y="472"/>
                    <a:pt x="264" y="472"/>
                  </a:cubicBezTo>
                  <a:cubicBezTo>
                    <a:pt x="263" y="472"/>
                    <a:pt x="263" y="472"/>
                    <a:pt x="263" y="472"/>
                  </a:cubicBezTo>
                  <a:cubicBezTo>
                    <a:pt x="263" y="472"/>
                    <a:pt x="263" y="472"/>
                    <a:pt x="263" y="472"/>
                  </a:cubicBezTo>
                  <a:cubicBezTo>
                    <a:pt x="264" y="472"/>
                    <a:pt x="264" y="472"/>
                    <a:pt x="264" y="472"/>
                  </a:cubicBezTo>
                  <a:cubicBezTo>
                    <a:pt x="264" y="472"/>
                    <a:pt x="264" y="472"/>
                    <a:pt x="264" y="472"/>
                  </a:cubicBezTo>
                  <a:cubicBezTo>
                    <a:pt x="265" y="472"/>
                    <a:pt x="265" y="472"/>
                    <a:pt x="265" y="471"/>
                  </a:cubicBezTo>
                  <a:cubicBezTo>
                    <a:pt x="265" y="471"/>
                    <a:pt x="265" y="470"/>
                    <a:pt x="264" y="470"/>
                  </a:cubicBezTo>
                  <a:cubicBezTo>
                    <a:pt x="264" y="470"/>
                    <a:pt x="264" y="470"/>
                    <a:pt x="264" y="470"/>
                  </a:cubicBezTo>
                  <a:cubicBezTo>
                    <a:pt x="263" y="469"/>
                    <a:pt x="263" y="469"/>
                    <a:pt x="263" y="469"/>
                  </a:cubicBezTo>
                  <a:cubicBezTo>
                    <a:pt x="263" y="469"/>
                    <a:pt x="263" y="469"/>
                    <a:pt x="263" y="469"/>
                  </a:cubicBezTo>
                  <a:cubicBezTo>
                    <a:pt x="263" y="469"/>
                    <a:pt x="263" y="469"/>
                    <a:pt x="263" y="469"/>
                  </a:cubicBezTo>
                  <a:cubicBezTo>
                    <a:pt x="262" y="468"/>
                    <a:pt x="262" y="468"/>
                    <a:pt x="262" y="468"/>
                  </a:cubicBezTo>
                  <a:cubicBezTo>
                    <a:pt x="262" y="468"/>
                    <a:pt x="262" y="468"/>
                    <a:pt x="262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9"/>
                    <a:pt x="261" y="469"/>
                    <a:pt x="261" y="469"/>
                  </a:cubicBezTo>
                  <a:cubicBezTo>
                    <a:pt x="261" y="469"/>
                    <a:pt x="261" y="469"/>
                    <a:pt x="261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59" y="471"/>
                    <a:pt x="259" y="471"/>
                    <a:pt x="259" y="471"/>
                  </a:cubicBezTo>
                  <a:cubicBezTo>
                    <a:pt x="259" y="471"/>
                    <a:pt x="259" y="471"/>
                    <a:pt x="259" y="471"/>
                  </a:cubicBezTo>
                  <a:cubicBezTo>
                    <a:pt x="259" y="471"/>
                    <a:pt x="259" y="471"/>
                    <a:pt x="259" y="472"/>
                  </a:cubicBezTo>
                  <a:cubicBezTo>
                    <a:pt x="259" y="472"/>
                    <a:pt x="259" y="472"/>
                    <a:pt x="259" y="472"/>
                  </a:cubicBezTo>
                  <a:cubicBezTo>
                    <a:pt x="259" y="472"/>
                    <a:pt x="259" y="472"/>
                    <a:pt x="259" y="472"/>
                  </a:cubicBezTo>
                  <a:cubicBezTo>
                    <a:pt x="259" y="472"/>
                    <a:pt x="259" y="472"/>
                    <a:pt x="259" y="472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0" y="475"/>
                    <a:pt x="260" y="475"/>
                    <a:pt x="260" y="475"/>
                  </a:cubicBezTo>
                  <a:cubicBezTo>
                    <a:pt x="261" y="475"/>
                    <a:pt x="261" y="475"/>
                    <a:pt x="261" y="475"/>
                  </a:cubicBezTo>
                  <a:cubicBezTo>
                    <a:pt x="261" y="475"/>
                    <a:pt x="261" y="475"/>
                    <a:pt x="261" y="475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1" y="473"/>
                    <a:pt x="261" y="473"/>
                    <a:pt x="261" y="473"/>
                  </a:cubicBezTo>
                  <a:cubicBezTo>
                    <a:pt x="261" y="474"/>
                    <a:pt x="261" y="474"/>
                    <a:pt x="261" y="474"/>
                  </a:cubicBezTo>
                  <a:cubicBezTo>
                    <a:pt x="262" y="474"/>
                    <a:pt x="262" y="474"/>
                    <a:pt x="262" y="474"/>
                  </a:cubicBezTo>
                  <a:cubicBezTo>
                    <a:pt x="262" y="474"/>
                    <a:pt x="262" y="474"/>
                    <a:pt x="262" y="474"/>
                  </a:cubicBezTo>
                  <a:cubicBezTo>
                    <a:pt x="261" y="473"/>
                    <a:pt x="261" y="473"/>
                    <a:pt x="261" y="473"/>
                  </a:cubicBezTo>
                  <a:cubicBezTo>
                    <a:pt x="262" y="473"/>
                    <a:pt x="262" y="473"/>
                    <a:pt x="262" y="473"/>
                  </a:cubicBezTo>
                  <a:cubicBezTo>
                    <a:pt x="262" y="472"/>
                    <a:pt x="262" y="472"/>
                    <a:pt x="262" y="472"/>
                  </a:cubicBezTo>
                  <a:cubicBezTo>
                    <a:pt x="262" y="472"/>
                    <a:pt x="262" y="472"/>
                    <a:pt x="262" y="472"/>
                  </a:cubicBezTo>
                  <a:cubicBezTo>
                    <a:pt x="262" y="472"/>
                    <a:pt x="262" y="472"/>
                    <a:pt x="262" y="472"/>
                  </a:cubicBezTo>
                  <a:cubicBezTo>
                    <a:pt x="263" y="472"/>
                    <a:pt x="263" y="472"/>
                    <a:pt x="263" y="472"/>
                  </a:cubicBezTo>
                  <a:cubicBezTo>
                    <a:pt x="263" y="473"/>
                    <a:pt x="263" y="473"/>
                    <a:pt x="263" y="473"/>
                  </a:cubicBezTo>
                  <a:cubicBezTo>
                    <a:pt x="262" y="473"/>
                    <a:pt x="262" y="473"/>
                    <a:pt x="262" y="473"/>
                  </a:cubicBezTo>
                  <a:cubicBezTo>
                    <a:pt x="263" y="474"/>
                    <a:pt x="262" y="474"/>
                    <a:pt x="262" y="475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62" y="476"/>
                    <a:pt x="262" y="476"/>
                    <a:pt x="262" y="476"/>
                  </a:cubicBezTo>
                  <a:cubicBezTo>
                    <a:pt x="263" y="476"/>
                    <a:pt x="263" y="476"/>
                    <a:pt x="263" y="476"/>
                  </a:cubicBezTo>
                  <a:lnTo>
                    <a:pt x="263" y="475"/>
                  </a:lnTo>
                  <a:close/>
                  <a:moveTo>
                    <a:pt x="263" y="467"/>
                  </a:moveTo>
                  <a:cubicBezTo>
                    <a:pt x="263" y="467"/>
                    <a:pt x="263" y="467"/>
                    <a:pt x="263" y="467"/>
                  </a:cubicBezTo>
                  <a:cubicBezTo>
                    <a:pt x="263" y="467"/>
                    <a:pt x="263" y="467"/>
                    <a:pt x="263" y="467"/>
                  </a:cubicBezTo>
                  <a:cubicBezTo>
                    <a:pt x="263" y="467"/>
                    <a:pt x="263" y="467"/>
                    <a:pt x="263" y="467"/>
                  </a:cubicBezTo>
                  <a:cubicBezTo>
                    <a:pt x="263" y="467"/>
                    <a:pt x="263" y="467"/>
                    <a:pt x="263" y="467"/>
                  </a:cubicBezTo>
                  <a:close/>
                  <a:moveTo>
                    <a:pt x="261" y="465"/>
                  </a:move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lose/>
                  <a:moveTo>
                    <a:pt x="271" y="480"/>
                  </a:moveTo>
                  <a:cubicBezTo>
                    <a:pt x="271" y="480"/>
                    <a:pt x="271" y="480"/>
                    <a:pt x="271" y="480"/>
                  </a:cubicBezTo>
                  <a:cubicBezTo>
                    <a:pt x="271" y="480"/>
                    <a:pt x="271" y="480"/>
                    <a:pt x="271" y="480"/>
                  </a:cubicBezTo>
                  <a:cubicBezTo>
                    <a:pt x="271" y="479"/>
                    <a:pt x="271" y="479"/>
                    <a:pt x="271" y="479"/>
                  </a:cubicBezTo>
                  <a:cubicBezTo>
                    <a:pt x="271" y="479"/>
                    <a:pt x="271" y="479"/>
                    <a:pt x="271" y="479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70" y="478"/>
                    <a:pt x="270" y="478"/>
                    <a:pt x="270" y="478"/>
                  </a:cubicBezTo>
                  <a:cubicBezTo>
                    <a:pt x="269" y="478"/>
                    <a:pt x="269" y="478"/>
                    <a:pt x="269" y="478"/>
                  </a:cubicBezTo>
                  <a:cubicBezTo>
                    <a:pt x="269" y="479"/>
                    <a:pt x="268" y="479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7" y="481"/>
                    <a:pt x="267" y="481"/>
                    <a:pt x="267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0"/>
                    <a:pt x="269" y="480"/>
                    <a:pt x="269" y="480"/>
                  </a:cubicBezTo>
                  <a:cubicBezTo>
                    <a:pt x="269" y="480"/>
                    <a:pt x="269" y="480"/>
                    <a:pt x="269" y="480"/>
                  </a:cubicBezTo>
                  <a:cubicBezTo>
                    <a:pt x="270" y="480"/>
                    <a:pt x="270" y="480"/>
                    <a:pt x="270" y="480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70" y="481"/>
                    <a:pt x="270" y="481"/>
                    <a:pt x="270" y="481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68" y="482"/>
                    <a:pt x="268" y="482"/>
                    <a:pt x="268" y="482"/>
                  </a:cubicBezTo>
                  <a:cubicBezTo>
                    <a:pt x="269" y="483"/>
                    <a:pt x="269" y="483"/>
                    <a:pt x="269" y="483"/>
                  </a:cubicBezTo>
                  <a:cubicBezTo>
                    <a:pt x="269" y="483"/>
                    <a:pt x="269" y="483"/>
                    <a:pt x="269" y="483"/>
                  </a:cubicBezTo>
                  <a:cubicBezTo>
                    <a:pt x="269" y="483"/>
                    <a:pt x="269" y="483"/>
                    <a:pt x="269" y="483"/>
                  </a:cubicBezTo>
                  <a:cubicBezTo>
                    <a:pt x="269" y="484"/>
                    <a:pt x="269" y="484"/>
                    <a:pt x="269" y="484"/>
                  </a:cubicBezTo>
                  <a:cubicBezTo>
                    <a:pt x="269" y="484"/>
                    <a:pt x="269" y="484"/>
                    <a:pt x="269" y="484"/>
                  </a:cubicBezTo>
                  <a:cubicBezTo>
                    <a:pt x="269" y="484"/>
                    <a:pt x="269" y="484"/>
                    <a:pt x="269" y="484"/>
                  </a:cubicBezTo>
                  <a:cubicBezTo>
                    <a:pt x="270" y="484"/>
                    <a:pt x="270" y="484"/>
                    <a:pt x="270" y="484"/>
                  </a:cubicBezTo>
                  <a:cubicBezTo>
                    <a:pt x="269" y="485"/>
                    <a:pt x="269" y="485"/>
                    <a:pt x="269" y="485"/>
                  </a:cubicBezTo>
                  <a:cubicBezTo>
                    <a:pt x="269" y="485"/>
                    <a:pt x="269" y="485"/>
                    <a:pt x="269" y="485"/>
                  </a:cubicBezTo>
                  <a:cubicBezTo>
                    <a:pt x="269" y="486"/>
                    <a:pt x="269" y="486"/>
                    <a:pt x="269" y="486"/>
                  </a:cubicBezTo>
                  <a:cubicBezTo>
                    <a:pt x="269" y="486"/>
                    <a:pt x="269" y="486"/>
                    <a:pt x="269" y="486"/>
                  </a:cubicBezTo>
                  <a:cubicBezTo>
                    <a:pt x="269" y="486"/>
                    <a:pt x="269" y="486"/>
                    <a:pt x="269" y="486"/>
                  </a:cubicBezTo>
                  <a:cubicBezTo>
                    <a:pt x="269" y="487"/>
                    <a:pt x="269" y="487"/>
                    <a:pt x="269" y="487"/>
                  </a:cubicBezTo>
                  <a:cubicBezTo>
                    <a:pt x="270" y="486"/>
                    <a:pt x="270" y="486"/>
                    <a:pt x="270" y="486"/>
                  </a:cubicBezTo>
                  <a:cubicBezTo>
                    <a:pt x="270" y="486"/>
                    <a:pt x="270" y="486"/>
                    <a:pt x="270" y="486"/>
                  </a:cubicBezTo>
                  <a:cubicBezTo>
                    <a:pt x="270" y="486"/>
                    <a:pt x="270" y="485"/>
                    <a:pt x="271" y="485"/>
                  </a:cubicBezTo>
                  <a:cubicBezTo>
                    <a:pt x="271" y="485"/>
                    <a:pt x="271" y="485"/>
                    <a:pt x="271" y="485"/>
                  </a:cubicBezTo>
                  <a:cubicBezTo>
                    <a:pt x="271" y="485"/>
                    <a:pt x="271" y="484"/>
                    <a:pt x="271" y="484"/>
                  </a:cubicBezTo>
                  <a:cubicBezTo>
                    <a:pt x="271" y="484"/>
                    <a:pt x="271" y="484"/>
                    <a:pt x="272" y="484"/>
                  </a:cubicBezTo>
                  <a:cubicBezTo>
                    <a:pt x="271" y="483"/>
                    <a:pt x="272" y="484"/>
                    <a:pt x="271" y="483"/>
                  </a:cubicBezTo>
                  <a:cubicBezTo>
                    <a:pt x="272" y="483"/>
                    <a:pt x="272" y="483"/>
                    <a:pt x="272" y="483"/>
                  </a:cubicBezTo>
                  <a:cubicBezTo>
                    <a:pt x="272" y="484"/>
                    <a:pt x="273" y="485"/>
                    <a:pt x="274" y="486"/>
                  </a:cubicBezTo>
                  <a:cubicBezTo>
                    <a:pt x="274" y="486"/>
                    <a:pt x="274" y="486"/>
                    <a:pt x="274" y="486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8"/>
                    <a:pt x="274" y="488"/>
                    <a:pt x="274" y="488"/>
                  </a:cubicBezTo>
                  <a:cubicBezTo>
                    <a:pt x="274" y="488"/>
                    <a:pt x="274" y="488"/>
                    <a:pt x="274" y="488"/>
                  </a:cubicBezTo>
                  <a:cubicBezTo>
                    <a:pt x="275" y="489"/>
                    <a:pt x="275" y="489"/>
                    <a:pt x="275" y="489"/>
                  </a:cubicBezTo>
                  <a:cubicBezTo>
                    <a:pt x="275" y="489"/>
                    <a:pt x="275" y="489"/>
                    <a:pt x="275" y="489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6" y="490"/>
                    <a:pt x="276" y="490"/>
                    <a:pt x="276" y="490"/>
                  </a:cubicBezTo>
                  <a:cubicBezTo>
                    <a:pt x="275" y="491"/>
                    <a:pt x="275" y="491"/>
                    <a:pt x="275" y="491"/>
                  </a:cubicBezTo>
                  <a:cubicBezTo>
                    <a:pt x="276" y="491"/>
                    <a:pt x="276" y="491"/>
                    <a:pt x="276" y="491"/>
                  </a:cubicBezTo>
                  <a:cubicBezTo>
                    <a:pt x="277" y="492"/>
                    <a:pt x="277" y="492"/>
                    <a:pt x="277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7" y="492"/>
                    <a:pt x="277" y="492"/>
                    <a:pt x="277" y="492"/>
                  </a:cubicBezTo>
                  <a:cubicBezTo>
                    <a:pt x="278" y="492"/>
                    <a:pt x="278" y="492"/>
                    <a:pt x="278" y="492"/>
                  </a:cubicBezTo>
                  <a:cubicBezTo>
                    <a:pt x="277" y="491"/>
                    <a:pt x="277" y="491"/>
                    <a:pt x="277" y="491"/>
                  </a:cubicBezTo>
                  <a:cubicBezTo>
                    <a:pt x="277" y="491"/>
                    <a:pt x="277" y="491"/>
                    <a:pt x="277" y="491"/>
                  </a:cubicBezTo>
                  <a:cubicBezTo>
                    <a:pt x="278" y="491"/>
                    <a:pt x="278" y="491"/>
                    <a:pt x="278" y="491"/>
                  </a:cubicBezTo>
                  <a:cubicBezTo>
                    <a:pt x="278" y="492"/>
                    <a:pt x="278" y="492"/>
                    <a:pt x="278" y="492"/>
                  </a:cubicBezTo>
                  <a:cubicBezTo>
                    <a:pt x="279" y="492"/>
                    <a:pt x="279" y="492"/>
                    <a:pt x="279" y="492"/>
                  </a:cubicBezTo>
                  <a:cubicBezTo>
                    <a:pt x="279" y="492"/>
                    <a:pt x="279" y="492"/>
                    <a:pt x="279" y="492"/>
                  </a:cubicBezTo>
                  <a:cubicBezTo>
                    <a:pt x="279" y="491"/>
                    <a:pt x="279" y="491"/>
                    <a:pt x="279" y="491"/>
                  </a:cubicBezTo>
                  <a:cubicBezTo>
                    <a:pt x="279" y="491"/>
                    <a:pt x="278" y="491"/>
                    <a:pt x="278" y="491"/>
                  </a:cubicBezTo>
                  <a:cubicBezTo>
                    <a:pt x="278" y="491"/>
                    <a:pt x="278" y="491"/>
                    <a:pt x="278" y="491"/>
                  </a:cubicBezTo>
                  <a:cubicBezTo>
                    <a:pt x="279" y="490"/>
                    <a:pt x="279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8"/>
                    <a:pt x="279" y="488"/>
                    <a:pt x="279" y="488"/>
                  </a:cubicBezTo>
                  <a:cubicBezTo>
                    <a:pt x="278" y="488"/>
                    <a:pt x="278" y="488"/>
                    <a:pt x="278" y="488"/>
                  </a:cubicBezTo>
                  <a:cubicBezTo>
                    <a:pt x="277" y="489"/>
                    <a:pt x="277" y="489"/>
                    <a:pt x="277" y="489"/>
                  </a:cubicBezTo>
                  <a:cubicBezTo>
                    <a:pt x="277" y="489"/>
                    <a:pt x="277" y="489"/>
                    <a:pt x="277" y="489"/>
                  </a:cubicBezTo>
                  <a:cubicBezTo>
                    <a:pt x="277" y="489"/>
                    <a:pt x="277" y="489"/>
                    <a:pt x="277" y="489"/>
                  </a:cubicBezTo>
                  <a:cubicBezTo>
                    <a:pt x="276" y="489"/>
                    <a:pt x="276" y="489"/>
                    <a:pt x="276" y="489"/>
                  </a:cubicBezTo>
                  <a:cubicBezTo>
                    <a:pt x="277" y="489"/>
                    <a:pt x="277" y="488"/>
                    <a:pt x="277" y="488"/>
                  </a:cubicBezTo>
                  <a:cubicBezTo>
                    <a:pt x="277" y="487"/>
                    <a:pt x="277" y="487"/>
                    <a:pt x="277" y="487"/>
                  </a:cubicBezTo>
                  <a:cubicBezTo>
                    <a:pt x="277" y="487"/>
                    <a:pt x="277" y="487"/>
                    <a:pt x="277" y="487"/>
                  </a:cubicBezTo>
                  <a:cubicBezTo>
                    <a:pt x="276" y="486"/>
                    <a:pt x="276" y="486"/>
                    <a:pt x="276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4"/>
                    <a:pt x="274" y="484"/>
                    <a:pt x="274" y="484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3" y="485"/>
                    <a:pt x="273" y="485"/>
                    <a:pt x="273" y="485"/>
                  </a:cubicBezTo>
                  <a:cubicBezTo>
                    <a:pt x="274" y="484"/>
                    <a:pt x="274" y="484"/>
                    <a:pt x="274" y="484"/>
                  </a:cubicBezTo>
                  <a:cubicBezTo>
                    <a:pt x="274" y="484"/>
                    <a:pt x="274" y="484"/>
                    <a:pt x="274" y="484"/>
                  </a:cubicBezTo>
                  <a:cubicBezTo>
                    <a:pt x="274" y="484"/>
                    <a:pt x="275" y="484"/>
                    <a:pt x="275" y="485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6" y="485"/>
                    <a:pt x="276" y="485"/>
                    <a:pt x="276" y="485"/>
                  </a:cubicBezTo>
                  <a:cubicBezTo>
                    <a:pt x="276" y="485"/>
                    <a:pt x="276" y="485"/>
                    <a:pt x="276" y="485"/>
                  </a:cubicBezTo>
                  <a:cubicBezTo>
                    <a:pt x="276" y="486"/>
                    <a:pt x="276" y="486"/>
                    <a:pt x="276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8" y="487"/>
                    <a:pt x="278" y="487"/>
                    <a:pt x="278" y="487"/>
                  </a:cubicBezTo>
                  <a:cubicBezTo>
                    <a:pt x="278" y="487"/>
                    <a:pt x="278" y="487"/>
                    <a:pt x="278" y="487"/>
                  </a:cubicBezTo>
                  <a:cubicBezTo>
                    <a:pt x="279" y="487"/>
                    <a:pt x="279" y="487"/>
                    <a:pt x="279" y="487"/>
                  </a:cubicBezTo>
                  <a:cubicBezTo>
                    <a:pt x="279" y="486"/>
                    <a:pt x="279" y="486"/>
                    <a:pt x="279" y="486"/>
                  </a:cubicBezTo>
                  <a:cubicBezTo>
                    <a:pt x="279" y="486"/>
                    <a:pt x="279" y="486"/>
                    <a:pt x="279" y="486"/>
                  </a:cubicBezTo>
                  <a:cubicBezTo>
                    <a:pt x="279" y="486"/>
                    <a:pt x="279" y="486"/>
                    <a:pt x="279" y="486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4"/>
                    <a:pt x="278" y="484"/>
                    <a:pt x="278" y="484"/>
                  </a:cubicBezTo>
                  <a:cubicBezTo>
                    <a:pt x="277" y="484"/>
                    <a:pt x="277" y="484"/>
                    <a:pt x="277" y="484"/>
                  </a:cubicBezTo>
                  <a:cubicBezTo>
                    <a:pt x="277" y="484"/>
                    <a:pt x="277" y="484"/>
                    <a:pt x="277" y="484"/>
                  </a:cubicBezTo>
                  <a:cubicBezTo>
                    <a:pt x="277" y="484"/>
                    <a:pt x="277" y="484"/>
                    <a:pt x="277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5" y="484"/>
                    <a:pt x="275" y="484"/>
                    <a:pt x="275" y="484"/>
                  </a:cubicBezTo>
                  <a:cubicBezTo>
                    <a:pt x="275" y="484"/>
                    <a:pt x="275" y="484"/>
                    <a:pt x="275" y="484"/>
                  </a:cubicBezTo>
                  <a:cubicBezTo>
                    <a:pt x="275" y="483"/>
                    <a:pt x="275" y="483"/>
                    <a:pt x="275" y="483"/>
                  </a:cubicBezTo>
                  <a:cubicBezTo>
                    <a:pt x="275" y="483"/>
                    <a:pt x="275" y="483"/>
                    <a:pt x="275" y="483"/>
                  </a:cubicBezTo>
                  <a:cubicBezTo>
                    <a:pt x="274" y="483"/>
                    <a:pt x="274" y="483"/>
                    <a:pt x="274" y="483"/>
                  </a:cubicBezTo>
                  <a:cubicBezTo>
                    <a:pt x="274" y="483"/>
                    <a:pt x="274" y="483"/>
                    <a:pt x="274" y="483"/>
                  </a:cubicBezTo>
                  <a:cubicBezTo>
                    <a:pt x="273" y="482"/>
                    <a:pt x="274" y="482"/>
                    <a:pt x="273" y="482"/>
                  </a:cubicBezTo>
                  <a:cubicBezTo>
                    <a:pt x="273" y="481"/>
                    <a:pt x="273" y="481"/>
                    <a:pt x="273" y="481"/>
                  </a:cubicBezTo>
                  <a:cubicBezTo>
                    <a:pt x="273" y="481"/>
                    <a:pt x="273" y="481"/>
                    <a:pt x="273" y="481"/>
                  </a:cubicBezTo>
                  <a:cubicBezTo>
                    <a:pt x="272" y="480"/>
                    <a:pt x="272" y="480"/>
                    <a:pt x="272" y="480"/>
                  </a:cubicBezTo>
                  <a:lnTo>
                    <a:pt x="271" y="480"/>
                  </a:lnTo>
                  <a:close/>
                  <a:moveTo>
                    <a:pt x="274" y="482"/>
                  </a:moveTo>
                  <a:cubicBezTo>
                    <a:pt x="274" y="482"/>
                    <a:pt x="274" y="482"/>
                    <a:pt x="274" y="482"/>
                  </a:cubicBezTo>
                  <a:cubicBezTo>
                    <a:pt x="274" y="482"/>
                    <a:pt x="274" y="482"/>
                    <a:pt x="274" y="482"/>
                  </a:cubicBezTo>
                  <a:cubicBezTo>
                    <a:pt x="273" y="482"/>
                    <a:pt x="273" y="482"/>
                    <a:pt x="273" y="482"/>
                  </a:cubicBezTo>
                  <a:cubicBezTo>
                    <a:pt x="274" y="482"/>
                    <a:pt x="274" y="482"/>
                    <a:pt x="274" y="482"/>
                  </a:cubicBezTo>
                  <a:cubicBezTo>
                    <a:pt x="274" y="482"/>
                    <a:pt x="274" y="482"/>
                    <a:pt x="274" y="482"/>
                  </a:cubicBezTo>
                  <a:close/>
                  <a:moveTo>
                    <a:pt x="259" y="469"/>
                  </a:moveTo>
                  <a:cubicBezTo>
                    <a:pt x="260" y="469"/>
                    <a:pt x="260" y="469"/>
                    <a:pt x="260" y="469"/>
                  </a:cubicBezTo>
                  <a:cubicBezTo>
                    <a:pt x="259" y="469"/>
                    <a:pt x="259" y="469"/>
                    <a:pt x="259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59" y="469"/>
                    <a:pt x="259" y="469"/>
                    <a:pt x="259" y="469"/>
                  </a:cubicBezTo>
                  <a:close/>
                  <a:moveTo>
                    <a:pt x="264" y="467"/>
                  </a:moveTo>
                  <a:cubicBezTo>
                    <a:pt x="264" y="467"/>
                    <a:pt x="264" y="467"/>
                    <a:pt x="264" y="467"/>
                  </a:cubicBezTo>
                  <a:cubicBezTo>
                    <a:pt x="264" y="468"/>
                    <a:pt x="264" y="468"/>
                    <a:pt x="264" y="468"/>
                  </a:cubicBezTo>
                  <a:cubicBezTo>
                    <a:pt x="265" y="468"/>
                    <a:pt x="265" y="468"/>
                    <a:pt x="265" y="468"/>
                  </a:cubicBezTo>
                  <a:cubicBezTo>
                    <a:pt x="265" y="468"/>
                    <a:pt x="265" y="468"/>
                    <a:pt x="265" y="468"/>
                  </a:cubicBezTo>
                  <a:cubicBezTo>
                    <a:pt x="265" y="468"/>
                    <a:pt x="265" y="468"/>
                    <a:pt x="265" y="468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7" y="468"/>
                    <a:pt x="267" y="468"/>
                    <a:pt x="267" y="468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7" y="470"/>
                    <a:pt x="267" y="470"/>
                    <a:pt x="267" y="470"/>
                  </a:cubicBezTo>
                  <a:cubicBezTo>
                    <a:pt x="267" y="470"/>
                    <a:pt x="267" y="470"/>
                    <a:pt x="267" y="470"/>
                  </a:cubicBezTo>
                  <a:cubicBezTo>
                    <a:pt x="267" y="470"/>
                    <a:pt x="267" y="470"/>
                    <a:pt x="267" y="470"/>
                  </a:cubicBezTo>
                  <a:cubicBezTo>
                    <a:pt x="268" y="470"/>
                    <a:pt x="268" y="470"/>
                    <a:pt x="268" y="470"/>
                  </a:cubicBezTo>
                  <a:cubicBezTo>
                    <a:pt x="268" y="470"/>
                    <a:pt x="268" y="470"/>
                    <a:pt x="268" y="470"/>
                  </a:cubicBezTo>
                  <a:cubicBezTo>
                    <a:pt x="268" y="470"/>
                    <a:pt x="268" y="470"/>
                    <a:pt x="269" y="470"/>
                  </a:cubicBezTo>
                  <a:cubicBezTo>
                    <a:pt x="269" y="470"/>
                    <a:pt x="269" y="470"/>
                    <a:pt x="269" y="470"/>
                  </a:cubicBezTo>
                  <a:cubicBezTo>
                    <a:pt x="269" y="470"/>
                    <a:pt x="269" y="470"/>
                    <a:pt x="269" y="470"/>
                  </a:cubicBezTo>
                  <a:cubicBezTo>
                    <a:pt x="269" y="469"/>
                    <a:pt x="269" y="469"/>
                    <a:pt x="269" y="469"/>
                  </a:cubicBezTo>
                  <a:cubicBezTo>
                    <a:pt x="269" y="469"/>
                    <a:pt x="269" y="469"/>
                    <a:pt x="269" y="469"/>
                  </a:cubicBezTo>
                  <a:cubicBezTo>
                    <a:pt x="269" y="469"/>
                    <a:pt x="269" y="469"/>
                    <a:pt x="269" y="469"/>
                  </a:cubicBezTo>
                  <a:cubicBezTo>
                    <a:pt x="268" y="468"/>
                    <a:pt x="268" y="468"/>
                    <a:pt x="268" y="468"/>
                  </a:cubicBezTo>
                  <a:cubicBezTo>
                    <a:pt x="269" y="468"/>
                    <a:pt x="269" y="468"/>
                    <a:pt x="269" y="468"/>
                  </a:cubicBezTo>
                  <a:cubicBezTo>
                    <a:pt x="268" y="468"/>
                    <a:pt x="268" y="468"/>
                    <a:pt x="268" y="468"/>
                  </a:cubicBezTo>
                  <a:cubicBezTo>
                    <a:pt x="269" y="468"/>
                    <a:pt x="269" y="468"/>
                    <a:pt x="269" y="468"/>
                  </a:cubicBezTo>
                  <a:cubicBezTo>
                    <a:pt x="269" y="468"/>
                    <a:pt x="269" y="468"/>
                    <a:pt x="269" y="468"/>
                  </a:cubicBezTo>
                  <a:cubicBezTo>
                    <a:pt x="269" y="467"/>
                    <a:pt x="269" y="467"/>
                    <a:pt x="269" y="467"/>
                  </a:cubicBezTo>
                  <a:cubicBezTo>
                    <a:pt x="270" y="467"/>
                    <a:pt x="270" y="467"/>
                    <a:pt x="270" y="467"/>
                  </a:cubicBezTo>
                  <a:cubicBezTo>
                    <a:pt x="270" y="468"/>
                    <a:pt x="270" y="468"/>
                    <a:pt x="270" y="468"/>
                  </a:cubicBezTo>
                  <a:cubicBezTo>
                    <a:pt x="270" y="468"/>
                    <a:pt x="270" y="468"/>
                    <a:pt x="270" y="468"/>
                  </a:cubicBezTo>
                  <a:cubicBezTo>
                    <a:pt x="271" y="469"/>
                    <a:pt x="271" y="469"/>
                    <a:pt x="271" y="469"/>
                  </a:cubicBezTo>
                  <a:cubicBezTo>
                    <a:pt x="271" y="469"/>
                    <a:pt x="271" y="469"/>
                    <a:pt x="271" y="469"/>
                  </a:cubicBezTo>
                  <a:cubicBezTo>
                    <a:pt x="271" y="469"/>
                    <a:pt x="271" y="469"/>
                    <a:pt x="271" y="469"/>
                  </a:cubicBezTo>
                  <a:cubicBezTo>
                    <a:pt x="271" y="470"/>
                    <a:pt x="271" y="470"/>
                    <a:pt x="271" y="470"/>
                  </a:cubicBezTo>
                  <a:cubicBezTo>
                    <a:pt x="271" y="470"/>
                    <a:pt x="271" y="470"/>
                    <a:pt x="271" y="470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2" y="471"/>
                    <a:pt x="272" y="471"/>
                    <a:pt x="272" y="471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69"/>
                    <a:pt x="272" y="469"/>
                    <a:pt x="272" y="469"/>
                  </a:cubicBezTo>
                  <a:cubicBezTo>
                    <a:pt x="272" y="469"/>
                    <a:pt x="272" y="469"/>
                    <a:pt x="272" y="469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1" y="468"/>
                    <a:pt x="271" y="468"/>
                    <a:pt x="271" y="468"/>
                  </a:cubicBezTo>
                  <a:cubicBezTo>
                    <a:pt x="271" y="467"/>
                    <a:pt x="271" y="467"/>
                    <a:pt x="271" y="467"/>
                  </a:cubicBezTo>
                  <a:cubicBezTo>
                    <a:pt x="271" y="466"/>
                    <a:pt x="271" y="466"/>
                    <a:pt x="271" y="466"/>
                  </a:cubicBezTo>
                  <a:cubicBezTo>
                    <a:pt x="271" y="466"/>
                    <a:pt x="271" y="466"/>
                    <a:pt x="271" y="466"/>
                  </a:cubicBezTo>
                  <a:cubicBezTo>
                    <a:pt x="271" y="465"/>
                    <a:pt x="271" y="465"/>
                    <a:pt x="271" y="465"/>
                  </a:cubicBezTo>
                  <a:cubicBezTo>
                    <a:pt x="271" y="465"/>
                    <a:pt x="271" y="465"/>
                    <a:pt x="271" y="465"/>
                  </a:cubicBezTo>
                  <a:cubicBezTo>
                    <a:pt x="271" y="465"/>
                    <a:pt x="271" y="465"/>
                    <a:pt x="271" y="465"/>
                  </a:cubicBezTo>
                  <a:cubicBezTo>
                    <a:pt x="272" y="464"/>
                    <a:pt x="272" y="464"/>
                    <a:pt x="272" y="464"/>
                  </a:cubicBezTo>
                  <a:cubicBezTo>
                    <a:pt x="271" y="464"/>
                    <a:pt x="271" y="464"/>
                    <a:pt x="271" y="464"/>
                  </a:cubicBezTo>
                  <a:cubicBezTo>
                    <a:pt x="272" y="463"/>
                    <a:pt x="272" y="463"/>
                    <a:pt x="272" y="463"/>
                  </a:cubicBezTo>
                  <a:cubicBezTo>
                    <a:pt x="272" y="463"/>
                    <a:pt x="272" y="463"/>
                    <a:pt x="272" y="463"/>
                  </a:cubicBezTo>
                  <a:cubicBezTo>
                    <a:pt x="271" y="463"/>
                    <a:pt x="271" y="463"/>
                    <a:pt x="270" y="463"/>
                  </a:cubicBezTo>
                  <a:cubicBezTo>
                    <a:pt x="270" y="463"/>
                    <a:pt x="270" y="463"/>
                    <a:pt x="270" y="463"/>
                  </a:cubicBezTo>
                  <a:cubicBezTo>
                    <a:pt x="269" y="462"/>
                    <a:pt x="269" y="462"/>
                    <a:pt x="269" y="462"/>
                  </a:cubicBezTo>
                  <a:cubicBezTo>
                    <a:pt x="269" y="462"/>
                    <a:pt x="269" y="462"/>
                    <a:pt x="269" y="462"/>
                  </a:cubicBezTo>
                  <a:cubicBezTo>
                    <a:pt x="268" y="462"/>
                    <a:pt x="268" y="462"/>
                    <a:pt x="268" y="462"/>
                  </a:cubicBezTo>
                  <a:cubicBezTo>
                    <a:pt x="268" y="462"/>
                    <a:pt x="268" y="462"/>
                    <a:pt x="268" y="462"/>
                  </a:cubicBezTo>
                  <a:cubicBezTo>
                    <a:pt x="268" y="461"/>
                    <a:pt x="268" y="461"/>
                    <a:pt x="268" y="461"/>
                  </a:cubicBezTo>
                  <a:cubicBezTo>
                    <a:pt x="267" y="461"/>
                    <a:pt x="267" y="461"/>
                    <a:pt x="267" y="461"/>
                  </a:cubicBezTo>
                  <a:cubicBezTo>
                    <a:pt x="267" y="461"/>
                    <a:pt x="267" y="461"/>
                    <a:pt x="267" y="461"/>
                  </a:cubicBezTo>
                  <a:cubicBezTo>
                    <a:pt x="267" y="462"/>
                    <a:pt x="267" y="462"/>
                    <a:pt x="267" y="462"/>
                  </a:cubicBezTo>
                  <a:cubicBezTo>
                    <a:pt x="266" y="462"/>
                    <a:pt x="266" y="462"/>
                    <a:pt x="266" y="462"/>
                  </a:cubicBezTo>
                  <a:cubicBezTo>
                    <a:pt x="266" y="462"/>
                    <a:pt x="266" y="462"/>
                    <a:pt x="266" y="462"/>
                  </a:cubicBezTo>
                  <a:cubicBezTo>
                    <a:pt x="266" y="463"/>
                    <a:pt x="266" y="463"/>
                    <a:pt x="266" y="463"/>
                  </a:cubicBezTo>
                  <a:cubicBezTo>
                    <a:pt x="266" y="463"/>
                    <a:pt x="266" y="463"/>
                    <a:pt x="266" y="463"/>
                  </a:cubicBezTo>
                  <a:cubicBezTo>
                    <a:pt x="266" y="463"/>
                    <a:pt x="266" y="463"/>
                    <a:pt x="267" y="463"/>
                  </a:cubicBezTo>
                  <a:cubicBezTo>
                    <a:pt x="266" y="464"/>
                    <a:pt x="266" y="464"/>
                    <a:pt x="266" y="464"/>
                  </a:cubicBezTo>
                  <a:cubicBezTo>
                    <a:pt x="266" y="464"/>
                    <a:pt x="266" y="464"/>
                    <a:pt x="266" y="464"/>
                  </a:cubicBezTo>
                  <a:cubicBezTo>
                    <a:pt x="266" y="464"/>
                    <a:pt x="266" y="464"/>
                    <a:pt x="266" y="464"/>
                  </a:cubicBezTo>
                  <a:cubicBezTo>
                    <a:pt x="266" y="465"/>
                    <a:pt x="266" y="465"/>
                    <a:pt x="266" y="465"/>
                  </a:cubicBezTo>
                  <a:cubicBezTo>
                    <a:pt x="267" y="465"/>
                    <a:pt x="267" y="465"/>
                    <a:pt x="267" y="465"/>
                  </a:cubicBezTo>
                  <a:cubicBezTo>
                    <a:pt x="267" y="465"/>
                    <a:pt x="267" y="465"/>
                    <a:pt x="267" y="465"/>
                  </a:cubicBezTo>
                  <a:cubicBezTo>
                    <a:pt x="267" y="465"/>
                    <a:pt x="267" y="465"/>
                    <a:pt x="267" y="465"/>
                  </a:cubicBezTo>
                  <a:cubicBezTo>
                    <a:pt x="266" y="466"/>
                    <a:pt x="266" y="466"/>
                    <a:pt x="266" y="466"/>
                  </a:cubicBezTo>
                  <a:cubicBezTo>
                    <a:pt x="266" y="466"/>
                    <a:pt x="266" y="466"/>
                    <a:pt x="266" y="466"/>
                  </a:cubicBezTo>
                  <a:cubicBezTo>
                    <a:pt x="266" y="466"/>
                    <a:pt x="266" y="466"/>
                    <a:pt x="266" y="466"/>
                  </a:cubicBezTo>
                  <a:cubicBezTo>
                    <a:pt x="266" y="466"/>
                    <a:pt x="265" y="465"/>
                    <a:pt x="265" y="465"/>
                  </a:cubicBezTo>
                  <a:cubicBezTo>
                    <a:pt x="265" y="465"/>
                    <a:pt x="265" y="465"/>
                    <a:pt x="264" y="465"/>
                  </a:cubicBezTo>
                  <a:cubicBezTo>
                    <a:pt x="265" y="466"/>
                    <a:pt x="264" y="467"/>
                    <a:pt x="265" y="467"/>
                  </a:cubicBezTo>
                  <a:cubicBezTo>
                    <a:pt x="265" y="467"/>
                    <a:pt x="265" y="467"/>
                    <a:pt x="265" y="467"/>
                  </a:cubicBezTo>
                  <a:cubicBezTo>
                    <a:pt x="265" y="467"/>
                    <a:pt x="265" y="467"/>
                    <a:pt x="266" y="467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5" y="467"/>
                    <a:pt x="265" y="467"/>
                    <a:pt x="264" y="467"/>
                  </a:cubicBezTo>
                  <a:close/>
                  <a:moveTo>
                    <a:pt x="259" y="468"/>
                  </a:move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lose/>
                  <a:moveTo>
                    <a:pt x="260" y="468"/>
                  </a:moveTo>
                  <a:cubicBezTo>
                    <a:pt x="260" y="468"/>
                    <a:pt x="260" y="468"/>
                    <a:pt x="260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60" y="468"/>
                    <a:pt x="260" y="468"/>
                    <a:pt x="260" y="468"/>
                  </a:cubicBezTo>
                  <a:close/>
                  <a:moveTo>
                    <a:pt x="257" y="466"/>
                  </a:moveTo>
                  <a:cubicBezTo>
                    <a:pt x="257" y="466"/>
                    <a:pt x="257" y="466"/>
                    <a:pt x="257" y="466"/>
                  </a:cubicBezTo>
                  <a:cubicBezTo>
                    <a:pt x="257" y="467"/>
                    <a:pt x="257" y="467"/>
                    <a:pt x="257" y="467"/>
                  </a:cubicBezTo>
                  <a:cubicBezTo>
                    <a:pt x="257" y="467"/>
                    <a:pt x="257" y="467"/>
                    <a:pt x="257" y="467"/>
                  </a:cubicBezTo>
                  <a:cubicBezTo>
                    <a:pt x="258" y="467"/>
                    <a:pt x="258" y="467"/>
                    <a:pt x="258" y="467"/>
                  </a:cubicBezTo>
                  <a:cubicBezTo>
                    <a:pt x="257" y="467"/>
                    <a:pt x="257" y="467"/>
                    <a:pt x="257" y="467"/>
                  </a:cubicBezTo>
                  <a:cubicBezTo>
                    <a:pt x="258" y="466"/>
                    <a:pt x="258" y="466"/>
                    <a:pt x="258" y="466"/>
                  </a:cubicBezTo>
                  <a:lnTo>
                    <a:pt x="257" y="466"/>
                  </a:lnTo>
                  <a:close/>
                  <a:moveTo>
                    <a:pt x="259" y="477"/>
                  </a:moveTo>
                  <a:cubicBezTo>
                    <a:pt x="259" y="477"/>
                    <a:pt x="259" y="477"/>
                    <a:pt x="259" y="477"/>
                  </a:cubicBezTo>
                  <a:cubicBezTo>
                    <a:pt x="259" y="477"/>
                    <a:pt x="259" y="477"/>
                    <a:pt x="259" y="477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60" y="478"/>
                    <a:pt x="260" y="478"/>
                    <a:pt x="260" y="478"/>
                  </a:cubicBezTo>
                  <a:cubicBezTo>
                    <a:pt x="260" y="478"/>
                    <a:pt x="260" y="478"/>
                    <a:pt x="260" y="478"/>
                  </a:cubicBezTo>
                  <a:cubicBezTo>
                    <a:pt x="260" y="478"/>
                    <a:pt x="260" y="478"/>
                    <a:pt x="260" y="478"/>
                  </a:cubicBezTo>
                  <a:cubicBezTo>
                    <a:pt x="260" y="477"/>
                    <a:pt x="260" y="477"/>
                    <a:pt x="260" y="477"/>
                  </a:cubicBezTo>
                  <a:lnTo>
                    <a:pt x="259" y="477"/>
                  </a:lnTo>
                  <a:close/>
                  <a:moveTo>
                    <a:pt x="261" y="482"/>
                  </a:move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0" y="481"/>
                    <a:pt x="260" y="481"/>
                  </a:cubicBezTo>
                  <a:cubicBezTo>
                    <a:pt x="260" y="481"/>
                    <a:pt x="260" y="481"/>
                    <a:pt x="260" y="481"/>
                  </a:cubicBezTo>
                  <a:cubicBezTo>
                    <a:pt x="260" y="481"/>
                    <a:pt x="260" y="481"/>
                    <a:pt x="260" y="481"/>
                  </a:cubicBezTo>
                  <a:cubicBezTo>
                    <a:pt x="260" y="480"/>
                    <a:pt x="260" y="480"/>
                    <a:pt x="260" y="480"/>
                  </a:cubicBezTo>
                  <a:cubicBezTo>
                    <a:pt x="259" y="481"/>
                    <a:pt x="259" y="481"/>
                    <a:pt x="259" y="481"/>
                  </a:cubicBezTo>
                  <a:cubicBezTo>
                    <a:pt x="259" y="480"/>
                    <a:pt x="259" y="480"/>
                    <a:pt x="259" y="480"/>
                  </a:cubicBezTo>
                  <a:cubicBezTo>
                    <a:pt x="259" y="480"/>
                    <a:pt x="259" y="480"/>
                    <a:pt x="259" y="480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8" y="478"/>
                    <a:pt x="258" y="478"/>
                    <a:pt x="258" y="478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8" y="478"/>
                    <a:pt x="258" y="478"/>
                    <a:pt x="258" y="478"/>
                  </a:cubicBezTo>
                  <a:cubicBezTo>
                    <a:pt x="259" y="477"/>
                    <a:pt x="259" y="477"/>
                    <a:pt x="259" y="477"/>
                  </a:cubicBezTo>
                  <a:cubicBezTo>
                    <a:pt x="258" y="476"/>
                    <a:pt x="258" y="476"/>
                    <a:pt x="258" y="476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7" y="475"/>
                    <a:pt x="257" y="475"/>
                    <a:pt x="257" y="475"/>
                  </a:cubicBezTo>
                  <a:cubicBezTo>
                    <a:pt x="257" y="475"/>
                    <a:pt x="257" y="475"/>
                    <a:pt x="257" y="475"/>
                  </a:cubicBezTo>
                  <a:cubicBezTo>
                    <a:pt x="257" y="475"/>
                    <a:pt x="257" y="475"/>
                    <a:pt x="257" y="475"/>
                  </a:cubicBezTo>
                  <a:cubicBezTo>
                    <a:pt x="257" y="476"/>
                    <a:pt x="257" y="476"/>
                    <a:pt x="257" y="476"/>
                  </a:cubicBezTo>
                  <a:cubicBezTo>
                    <a:pt x="256" y="476"/>
                    <a:pt x="256" y="476"/>
                    <a:pt x="256" y="476"/>
                  </a:cubicBezTo>
                  <a:cubicBezTo>
                    <a:pt x="256" y="477"/>
                    <a:pt x="256" y="477"/>
                    <a:pt x="256" y="477"/>
                  </a:cubicBezTo>
                  <a:cubicBezTo>
                    <a:pt x="256" y="477"/>
                    <a:pt x="257" y="478"/>
                    <a:pt x="257" y="478"/>
                  </a:cubicBezTo>
                  <a:cubicBezTo>
                    <a:pt x="257" y="478"/>
                    <a:pt x="257" y="478"/>
                    <a:pt x="257" y="478"/>
                  </a:cubicBezTo>
                  <a:cubicBezTo>
                    <a:pt x="257" y="478"/>
                    <a:pt x="257" y="478"/>
                    <a:pt x="257" y="478"/>
                  </a:cubicBezTo>
                  <a:cubicBezTo>
                    <a:pt x="257" y="479"/>
                    <a:pt x="257" y="479"/>
                    <a:pt x="257" y="480"/>
                  </a:cubicBezTo>
                  <a:cubicBezTo>
                    <a:pt x="258" y="480"/>
                    <a:pt x="258" y="480"/>
                    <a:pt x="258" y="480"/>
                  </a:cubicBezTo>
                  <a:cubicBezTo>
                    <a:pt x="257" y="480"/>
                    <a:pt x="257" y="480"/>
                    <a:pt x="257" y="480"/>
                  </a:cubicBezTo>
                  <a:cubicBezTo>
                    <a:pt x="257" y="481"/>
                    <a:pt x="258" y="481"/>
                    <a:pt x="258" y="481"/>
                  </a:cubicBezTo>
                  <a:cubicBezTo>
                    <a:pt x="258" y="481"/>
                    <a:pt x="258" y="481"/>
                    <a:pt x="258" y="481"/>
                  </a:cubicBezTo>
                  <a:cubicBezTo>
                    <a:pt x="259" y="481"/>
                    <a:pt x="259" y="481"/>
                    <a:pt x="259" y="481"/>
                  </a:cubicBezTo>
                  <a:cubicBezTo>
                    <a:pt x="258" y="482"/>
                    <a:pt x="258" y="482"/>
                    <a:pt x="258" y="482"/>
                  </a:cubicBezTo>
                  <a:cubicBezTo>
                    <a:pt x="258" y="482"/>
                    <a:pt x="258" y="482"/>
                    <a:pt x="258" y="482"/>
                  </a:cubicBezTo>
                  <a:cubicBezTo>
                    <a:pt x="259" y="483"/>
                    <a:pt x="259" y="483"/>
                    <a:pt x="259" y="483"/>
                  </a:cubicBezTo>
                  <a:cubicBezTo>
                    <a:pt x="259" y="483"/>
                    <a:pt x="259" y="483"/>
                    <a:pt x="259" y="483"/>
                  </a:cubicBezTo>
                  <a:cubicBezTo>
                    <a:pt x="260" y="483"/>
                    <a:pt x="260" y="483"/>
                    <a:pt x="260" y="483"/>
                  </a:cubicBezTo>
                  <a:cubicBezTo>
                    <a:pt x="260" y="483"/>
                    <a:pt x="260" y="483"/>
                    <a:pt x="260" y="483"/>
                  </a:cubicBezTo>
                  <a:cubicBezTo>
                    <a:pt x="260" y="483"/>
                    <a:pt x="260" y="483"/>
                    <a:pt x="260" y="483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59" y="484"/>
                    <a:pt x="259" y="484"/>
                    <a:pt x="259" y="484"/>
                  </a:cubicBezTo>
                  <a:cubicBezTo>
                    <a:pt x="259" y="484"/>
                    <a:pt x="259" y="484"/>
                    <a:pt x="259" y="484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6"/>
                    <a:pt x="261" y="486"/>
                    <a:pt x="261" y="486"/>
                  </a:cubicBezTo>
                  <a:cubicBezTo>
                    <a:pt x="261" y="486"/>
                    <a:pt x="261" y="486"/>
                    <a:pt x="261" y="486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2" y="483"/>
                    <a:pt x="262" y="483"/>
                    <a:pt x="262" y="483"/>
                  </a:cubicBezTo>
                  <a:cubicBezTo>
                    <a:pt x="262" y="483"/>
                    <a:pt x="262" y="483"/>
                    <a:pt x="262" y="483"/>
                  </a:cubicBezTo>
                  <a:lnTo>
                    <a:pt x="261" y="482"/>
                  </a:lnTo>
                  <a:close/>
                  <a:moveTo>
                    <a:pt x="171" y="388"/>
                  </a:moveTo>
                  <a:cubicBezTo>
                    <a:pt x="171" y="388"/>
                    <a:pt x="171" y="388"/>
                    <a:pt x="171" y="388"/>
                  </a:cubicBezTo>
                  <a:cubicBezTo>
                    <a:pt x="171" y="388"/>
                    <a:pt x="171" y="388"/>
                    <a:pt x="171" y="388"/>
                  </a:cubicBezTo>
                  <a:cubicBezTo>
                    <a:pt x="171" y="388"/>
                    <a:pt x="171" y="388"/>
                    <a:pt x="171" y="388"/>
                  </a:cubicBezTo>
                  <a:cubicBezTo>
                    <a:pt x="171" y="388"/>
                    <a:pt x="171" y="388"/>
                    <a:pt x="171" y="388"/>
                  </a:cubicBezTo>
                  <a:close/>
                  <a:moveTo>
                    <a:pt x="280" y="493"/>
                  </a:moveTo>
                  <a:cubicBezTo>
                    <a:pt x="279" y="493"/>
                    <a:pt x="279" y="493"/>
                    <a:pt x="279" y="493"/>
                  </a:cubicBezTo>
                  <a:cubicBezTo>
                    <a:pt x="279" y="493"/>
                    <a:pt x="279" y="493"/>
                    <a:pt x="279" y="493"/>
                  </a:cubicBezTo>
                  <a:cubicBezTo>
                    <a:pt x="279" y="493"/>
                    <a:pt x="279" y="493"/>
                    <a:pt x="279" y="493"/>
                  </a:cubicBezTo>
                  <a:cubicBezTo>
                    <a:pt x="278" y="494"/>
                    <a:pt x="278" y="494"/>
                    <a:pt x="278" y="494"/>
                  </a:cubicBezTo>
                  <a:cubicBezTo>
                    <a:pt x="279" y="494"/>
                    <a:pt x="279" y="494"/>
                    <a:pt x="279" y="494"/>
                  </a:cubicBezTo>
                  <a:cubicBezTo>
                    <a:pt x="279" y="494"/>
                    <a:pt x="279" y="494"/>
                    <a:pt x="279" y="494"/>
                  </a:cubicBezTo>
                  <a:cubicBezTo>
                    <a:pt x="280" y="494"/>
                    <a:pt x="281" y="494"/>
                    <a:pt x="281" y="494"/>
                  </a:cubicBezTo>
                  <a:cubicBezTo>
                    <a:pt x="281" y="494"/>
                    <a:pt x="281" y="494"/>
                    <a:pt x="281" y="494"/>
                  </a:cubicBezTo>
                  <a:cubicBezTo>
                    <a:pt x="281" y="493"/>
                    <a:pt x="281" y="493"/>
                    <a:pt x="281" y="493"/>
                  </a:cubicBezTo>
                  <a:cubicBezTo>
                    <a:pt x="280" y="493"/>
                    <a:pt x="280" y="493"/>
                    <a:pt x="280" y="493"/>
                  </a:cubicBezTo>
                  <a:close/>
                  <a:moveTo>
                    <a:pt x="272" y="493"/>
                  </a:moveTo>
                  <a:cubicBezTo>
                    <a:pt x="272" y="493"/>
                    <a:pt x="272" y="493"/>
                    <a:pt x="272" y="493"/>
                  </a:cubicBezTo>
                  <a:cubicBezTo>
                    <a:pt x="272" y="493"/>
                    <a:pt x="272" y="493"/>
                    <a:pt x="272" y="493"/>
                  </a:cubicBezTo>
                  <a:cubicBezTo>
                    <a:pt x="272" y="493"/>
                    <a:pt x="272" y="493"/>
                    <a:pt x="272" y="493"/>
                  </a:cubicBezTo>
                  <a:cubicBezTo>
                    <a:pt x="271" y="493"/>
                    <a:pt x="271" y="493"/>
                    <a:pt x="271" y="493"/>
                  </a:cubicBezTo>
                  <a:cubicBezTo>
                    <a:pt x="271" y="494"/>
                    <a:pt x="271" y="494"/>
                    <a:pt x="271" y="494"/>
                  </a:cubicBezTo>
                  <a:cubicBezTo>
                    <a:pt x="271" y="494"/>
                    <a:pt x="271" y="494"/>
                    <a:pt x="271" y="494"/>
                  </a:cubicBezTo>
                  <a:cubicBezTo>
                    <a:pt x="271" y="494"/>
                    <a:pt x="271" y="494"/>
                    <a:pt x="271" y="494"/>
                  </a:cubicBezTo>
                  <a:cubicBezTo>
                    <a:pt x="272" y="495"/>
                    <a:pt x="272" y="495"/>
                    <a:pt x="272" y="495"/>
                  </a:cubicBezTo>
                  <a:cubicBezTo>
                    <a:pt x="272" y="495"/>
                    <a:pt x="272" y="495"/>
                    <a:pt x="272" y="495"/>
                  </a:cubicBezTo>
                  <a:cubicBezTo>
                    <a:pt x="273" y="494"/>
                    <a:pt x="273" y="494"/>
                    <a:pt x="273" y="494"/>
                  </a:cubicBezTo>
                  <a:cubicBezTo>
                    <a:pt x="272" y="493"/>
                    <a:pt x="272" y="493"/>
                    <a:pt x="272" y="493"/>
                  </a:cubicBezTo>
                  <a:close/>
                  <a:moveTo>
                    <a:pt x="272" y="490"/>
                  </a:moveTo>
                  <a:cubicBezTo>
                    <a:pt x="272" y="490"/>
                    <a:pt x="272" y="490"/>
                    <a:pt x="272" y="490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1" y="488"/>
                    <a:pt x="271" y="488"/>
                    <a:pt x="271" y="488"/>
                  </a:cubicBezTo>
                  <a:cubicBezTo>
                    <a:pt x="270" y="488"/>
                    <a:pt x="270" y="488"/>
                    <a:pt x="270" y="488"/>
                  </a:cubicBezTo>
                  <a:cubicBezTo>
                    <a:pt x="270" y="487"/>
                    <a:pt x="270" y="487"/>
                    <a:pt x="270" y="487"/>
                  </a:cubicBezTo>
                  <a:cubicBezTo>
                    <a:pt x="270" y="487"/>
                    <a:pt x="270" y="487"/>
                    <a:pt x="270" y="487"/>
                  </a:cubicBezTo>
                  <a:cubicBezTo>
                    <a:pt x="269" y="487"/>
                    <a:pt x="269" y="487"/>
                    <a:pt x="269" y="487"/>
                  </a:cubicBezTo>
                  <a:cubicBezTo>
                    <a:pt x="268" y="488"/>
                    <a:pt x="269" y="488"/>
                    <a:pt x="269" y="488"/>
                  </a:cubicBezTo>
                  <a:cubicBezTo>
                    <a:pt x="268" y="488"/>
                    <a:pt x="268" y="488"/>
                    <a:pt x="268" y="488"/>
                  </a:cubicBezTo>
                  <a:cubicBezTo>
                    <a:pt x="268" y="488"/>
                    <a:pt x="268" y="488"/>
                    <a:pt x="268" y="488"/>
                  </a:cubicBezTo>
                  <a:cubicBezTo>
                    <a:pt x="267" y="488"/>
                    <a:pt x="267" y="488"/>
                    <a:pt x="267" y="488"/>
                  </a:cubicBezTo>
                  <a:cubicBezTo>
                    <a:pt x="267" y="488"/>
                    <a:pt x="267" y="488"/>
                    <a:pt x="267" y="488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8" y="489"/>
                    <a:pt x="268" y="489"/>
                    <a:pt x="268" y="489"/>
                  </a:cubicBezTo>
                  <a:cubicBezTo>
                    <a:pt x="268" y="489"/>
                    <a:pt x="268" y="489"/>
                    <a:pt x="268" y="489"/>
                  </a:cubicBezTo>
                  <a:cubicBezTo>
                    <a:pt x="268" y="490"/>
                    <a:pt x="268" y="490"/>
                    <a:pt x="268" y="490"/>
                  </a:cubicBezTo>
                  <a:cubicBezTo>
                    <a:pt x="268" y="490"/>
                    <a:pt x="268" y="490"/>
                    <a:pt x="268" y="490"/>
                  </a:cubicBezTo>
                  <a:cubicBezTo>
                    <a:pt x="268" y="490"/>
                    <a:pt x="268" y="490"/>
                    <a:pt x="268" y="490"/>
                  </a:cubicBezTo>
                  <a:cubicBezTo>
                    <a:pt x="269" y="490"/>
                    <a:pt x="269" y="490"/>
                    <a:pt x="269" y="490"/>
                  </a:cubicBezTo>
                  <a:cubicBezTo>
                    <a:pt x="269" y="490"/>
                    <a:pt x="269" y="490"/>
                    <a:pt x="269" y="490"/>
                  </a:cubicBezTo>
                  <a:cubicBezTo>
                    <a:pt x="269" y="490"/>
                    <a:pt x="269" y="490"/>
                    <a:pt x="269" y="490"/>
                  </a:cubicBezTo>
                  <a:cubicBezTo>
                    <a:pt x="269" y="491"/>
                    <a:pt x="269" y="491"/>
                    <a:pt x="269" y="491"/>
                  </a:cubicBezTo>
                  <a:cubicBezTo>
                    <a:pt x="270" y="490"/>
                    <a:pt x="270" y="490"/>
                    <a:pt x="270" y="490"/>
                  </a:cubicBezTo>
                  <a:cubicBezTo>
                    <a:pt x="270" y="491"/>
                    <a:pt x="270" y="491"/>
                    <a:pt x="270" y="491"/>
                  </a:cubicBezTo>
                  <a:cubicBezTo>
                    <a:pt x="270" y="491"/>
                    <a:pt x="270" y="491"/>
                    <a:pt x="271" y="491"/>
                  </a:cubicBezTo>
                  <a:cubicBezTo>
                    <a:pt x="271" y="491"/>
                    <a:pt x="272" y="491"/>
                    <a:pt x="272" y="490"/>
                  </a:cubicBezTo>
                  <a:close/>
                  <a:moveTo>
                    <a:pt x="269" y="492"/>
                  </a:moveTo>
                  <a:cubicBezTo>
                    <a:pt x="269" y="493"/>
                    <a:pt x="269" y="493"/>
                    <a:pt x="269" y="493"/>
                  </a:cubicBezTo>
                  <a:cubicBezTo>
                    <a:pt x="269" y="492"/>
                    <a:pt x="269" y="492"/>
                    <a:pt x="269" y="492"/>
                  </a:cubicBezTo>
                  <a:cubicBezTo>
                    <a:pt x="269" y="492"/>
                    <a:pt x="269" y="492"/>
                    <a:pt x="269" y="492"/>
                  </a:cubicBezTo>
                  <a:cubicBezTo>
                    <a:pt x="269" y="492"/>
                    <a:pt x="269" y="492"/>
                    <a:pt x="269" y="492"/>
                  </a:cubicBezTo>
                  <a:cubicBezTo>
                    <a:pt x="269" y="491"/>
                    <a:pt x="269" y="491"/>
                    <a:pt x="269" y="491"/>
                  </a:cubicBezTo>
                  <a:cubicBezTo>
                    <a:pt x="268" y="491"/>
                    <a:pt x="268" y="491"/>
                    <a:pt x="268" y="491"/>
                  </a:cubicBezTo>
                  <a:cubicBezTo>
                    <a:pt x="268" y="491"/>
                    <a:pt x="268" y="491"/>
                    <a:pt x="268" y="491"/>
                  </a:cubicBezTo>
                  <a:cubicBezTo>
                    <a:pt x="268" y="491"/>
                    <a:pt x="268" y="491"/>
                    <a:pt x="268" y="491"/>
                  </a:cubicBezTo>
                  <a:cubicBezTo>
                    <a:pt x="267" y="491"/>
                    <a:pt x="267" y="491"/>
                    <a:pt x="267" y="491"/>
                  </a:cubicBezTo>
                  <a:cubicBezTo>
                    <a:pt x="268" y="492"/>
                    <a:pt x="268" y="492"/>
                    <a:pt x="268" y="492"/>
                  </a:cubicBezTo>
                  <a:cubicBezTo>
                    <a:pt x="268" y="492"/>
                    <a:pt x="268" y="492"/>
                    <a:pt x="268" y="492"/>
                  </a:cubicBezTo>
                  <a:cubicBezTo>
                    <a:pt x="268" y="492"/>
                    <a:pt x="268" y="492"/>
                    <a:pt x="268" y="492"/>
                  </a:cubicBezTo>
                  <a:cubicBezTo>
                    <a:pt x="269" y="493"/>
                    <a:pt x="269" y="493"/>
                    <a:pt x="270" y="493"/>
                  </a:cubicBezTo>
                  <a:cubicBezTo>
                    <a:pt x="270" y="493"/>
                    <a:pt x="270" y="493"/>
                    <a:pt x="270" y="493"/>
                  </a:cubicBezTo>
                  <a:cubicBezTo>
                    <a:pt x="270" y="493"/>
                    <a:pt x="270" y="493"/>
                    <a:pt x="270" y="493"/>
                  </a:cubicBezTo>
                  <a:lnTo>
                    <a:pt x="269" y="492"/>
                  </a:lnTo>
                  <a:close/>
                  <a:moveTo>
                    <a:pt x="434" y="285"/>
                  </a:moveTo>
                  <a:cubicBezTo>
                    <a:pt x="434" y="285"/>
                    <a:pt x="434" y="285"/>
                    <a:pt x="434" y="285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6" y="283"/>
                    <a:pt x="435" y="284"/>
                    <a:pt x="436" y="283"/>
                  </a:cubicBezTo>
                  <a:cubicBezTo>
                    <a:pt x="436" y="283"/>
                    <a:pt x="436" y="283"/>
                    <a:pt x="436" y="283"/>
                  </a:cubicBezTo>
                  <a:cubicBezTo>
                    <a:pt x="436" y="283"/>
                    <a:pt x="436" y="283"/>
                    <a:pt x="436" y="283"/>
                  </a:cubicBezTo>
                  <a:cubicBezTo>
                    <a:pt x="437" y="283"/>
                    <a:pt x="437" y="283"/>
                    <a:pt x="437" y="283"/>
                  </a:cubicBezTo>
                  <a:cubicBezTo>
                    <a:pt x="437" y="283"/>
                    <a:pt x="437" y="283"/>
                    <a:pt x="437" y="283"/>
                  </a:cubicBezTo>
                  <a:cubicBezTo>
                    <a:pt x="437" y="283"/>
                    <a:pt x="437" y="283"/>
                    <a:pt x="438" y="283"/>
                  </a:cubicBezTo>
                  <a:cubicBezTo>
                    <a:pt x="437" y="282"/>
                    <a:pt x="437" y="282"/>
                    <a:pt x="437" y="282"/>
                  </a:cubicBezTo>
                  <a:cubicBezTo>
                    <a:pt x="438" y="282"/>
                    <a:pt x="438" y="282"/>
                    <a:pt x="438" y="282"/>
                  </a:cubicBezTo>
                  <a:cubicBezTo>
                    <a:pt x="438" y="282"/>
                    <a:pt x="438" y="282"/>
                    <a:pt x="438" y="282"/>
                  </a:cubicBezTo>
                  <a:cubicBezTo>
                    <a:pt x="438" y="282"/>
                    <a:pt x="438" y="282"/>
                    <a:pt x="438" y="281"/>
                  </a:cubicBezTo>
                  <a:cubicBezTo>
                    <a:pt x="438" y="281"/>
                    <a:pt x="438" y="281"/>
                    <a:pt x="438" y="281"/>
                  </a:cubicBezTo>
                  <a:cubicBezTo>
                    <a:pt x="438" y="282"/>
                    <a:pt x="438" y="282"/>
                    <a:pt x="438" y="282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8"/>
                    <a:pt x="438" y="278"/>
                    <a:pt x="438" y="278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0" y="276"/>
                    <a:pt x="440" y="276"/>
                    <a:pt x="440" y="276"/>
                  </a:cubicBezTo>
                  <a:cubicBezTo>
                    <a:pt x="440" y="276"/>
                    <a:pt x="440" y="276"/>
                    <a:pt x="440" y="276"/>
                  </a:cubicBezTo>
                  <a:cubicBezTo>
                    <a:pt x="440" y="276"/>
                    <a:pt x="440" y="276"/>
                    <a:pt x="440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5"/>
                    <a:pt x="441" y="275"/>
                    <a:pt x="441" y="275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5"/>
                    <a:pt x="437" y="275"/>
                    <a:pt x="437" y="275"/>
                  </a:cubicBezTo>
                  <a:cubicBezTo>
                    <a:pt x="437" y="275"/>
                    <a:pt x="437" y="275"/>
                    <a:pt x="437" y="275"/>
                  </a:cubicBezTo>
                  <a:cubicBezTo>
                    <a:pt x="437" y="274"/>
                    <a:pt x="437" y="274"/>
                    <a:pt x="437" y="274"/>
                  </a:cubicBezTo>
                  <a:cubicBezTo>
                    <a:pt x="436" y="275"/>
                    <a:pt x="436" y="275"/>
                    <a:pt x="436" y="275"/>
                  </a:cubicBezTo>
                  <a:cubicBezTo>
                    <a:pt x="436" y="274"/>
                    <a:pt x="435" y="274"/>
                    <a:pt x="435" y="273"/>
                  </a:cubicBezTo>
                  <a:cubicBezTo>
                    <a:pt x="435" y="274"/>
                    <a:pt x="435" y="274"/>
                    <a:pt x="435" y="274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3" y="276"/>
                    <a:pt x="433" y="276"/>
                    <a:pt x="433" y="276"/>
                  </a:cubicBezTo>
                  <a:cubicBezTo>
                    <a:pt x="433" y="276"/>
                    <a:pt x="433" y="276"/>
                    <a:pt x="433" y="276"/>
                  </a:cubicBezTo>
                  <a:cubicBezTo>
                    <a:pt x="432" y="276"/>
                    <a:pt x="432" y="276"/>
                    <a:pt x="432" y="276"/>
                  </a:cubicBezTo>
                  <a:cubicBezTo>
                    <a:pt x="432" y="276"/>
                    <a:pt x="432" y="276"/>
                    <a:pt x="432" y="276"/>
                  </a:cubicBezTo>
                  <a:cubicBezTo>
                    <a:pt x="432" y="276"/>
                    <a:pt x="432" y="276"/>
                    <a:pt x="432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2" y="276"/>
                    <a:pt x="432" y="276"/>
                    <a:pt x="432" y="276"/>
                  </a:cubicBezTo>
                  <a:cubicBezTo>
                    <a:pt x="431" y="276"/>
                    <a:pt x="431" y="276"/>
                    <a:pt x="431" y="275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29" y="276"/>
                    <a:pt x="429" y="276"/>
                    <a:pt x="429" y="276"/>
                  </a:cubicBezTo>
                  <a:cubicBezTo>
                    <a:pt x="429" y="277"/>
                    <a:pt x="428" y="276"/>
                    <a:pt x="428" y="277"/>
                  </a:cubicBezTo>
                  <a:cubicBezTo>
                    <a:pt x="427" y="276"/>
                    <a:pt x="427" y="276"/>
                    <a:pt x="427" y="276"/>
                  </a:cubicBezTo>
                  <a:cubicBezTo>
                    <a:pt x="427" y="276"/>
                    <a:pt x="427" y="276"/>
                    <a:pt x="427" y="276"/>
                  </a:cubicBezTo>
                  <a:cubicBezTo>
                    <a:pt x="427" y="276"/>
                    <a:pt x="427" y="276"/>
                    <a:pt x="427" y="276"/>
                  </a:cubicBezTo>
                  <a:cubicBezTo>
                    <a:pt x="426" y="276"/>
                    <a:pt x="426" y="276"/>
                    <a:pt x="426" y="276"/>
                  </a:cubicBezTo>
                  <a:cubicBezTo>
                    <a:pt x="426" y="276"/>
                    <a:pt x="426" y="276"/>
                    <a:pt x="426" y="276"/>
                  </a:cubicBezTo>
                  <a:cubicBezTo>
                    <a:pt x="425" y="276"/>
                    <a:pt x="425" y="276"/>
                    <a:pt x="425" y="276"/>
                  </a:cubicBezTo>
                  <a:cubicBezTo>
                    <a:pt x="425" y="276"/>
                    <a:pt x="425" y="276"/>
                    <a:pt x="425" y="276"/>
                  </a:cubicBezTo>
                  <a:cubicBezTo>
                    <a:pt x="426" y="277"/>
                    <a:pt x="426" y="277"/>
                    <a:pt x="426" y="277"/>
                  </a:cubicBezTo>
                  <a:cubicBezTo>
                    <a:pt x="426" y="277"/>
                    <a:pt x="426" y="277"/>
                    <a:pt x="426" y="277"/>
                  </a:cubicBezTo>
                  <a:cubicBezTo>
                    <a:pt x="425" y="276"/>
                    <a:pt x="425" y="276"/>
                    <a:pt x="425" y="276"/>
                  </a:cubicBezTo>
                  <a:cubicBezTo>
                    <a:pt x="425" y="277"/>
                    <a:pt x="425" y="277"/>
                    <a:pt x="424" y="277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425" y="280"/>
                    <a:pt x="425" y="280"/>
                    <a:pt x="425" y="280"/>
                  </a:cubicBezTo>
                  <a:cubicBezTo>
                    <a:pt x="425" y="280"/>
                    <a:pt x="425" y="280"/>
                    <a:pt x="425" y="280"/>
                  </a:cubicBezTo>
                  <a:cubicBezTo>
                    <a:pt x="424" y="280"/>
                    <a:pt x="424" y="280"/>
                    <a:pt x="424" y="280"/>
                  </a:cubicBezTo>
                  <a:cubicBezTo>
                    <a:pt x="424" y="281"/>
                    <a:pt x="424" y="281"/>
                    <a:pt x="424" y="281"/>
                  </a:cubicBezTo>
                  <a:cubicBezTo>
                    <a:pt x="423" y="281"/>
                    <a:pt x="423" y="281"/>
                    <a:pt x="423" y="281"/>
                  </a:cubicBezTo>
                  <a:cubicBezTo>
                    <a:pt x="423" y="281"/>
                    <a:pt x="423" y="281"/>
                    <a:pt x="423" y="281"/>
                  </a:cubicBezTo>
                  <a:cubicBezTo>
                    <a:pt x="422" y="281"/>
                    <a:pt x="422" y="281"/>
                    <a:pt x="422" y="281"/>
                  </a:cubicBezTo>
                  <a:cubicBezTo>
                    <a:pt x="422" y="280"/>
                    <a:pt x="422" y="280"/>
                    <a:pt x="422" y="280"/>
                  </a:cubicBezTo>
                  <a:cubicBezTo>
                    <a:pt x="421" y="281"/>
                    <a:pt x="421" y="281"/>
                    <a:pt x="421" y="281"/>
                  </a:cubicBezTo>
                  <a:cubicBezTo>
                    <a:pt x="421" y="280"/>
                    <a:pt x="421" y="280"/>
                    <a:pt x="420" y="279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8" y="281"/>
                    <a:pt x="418" y="281"/>
                    <a:pt x="418" y="281"/>
                  </a:cubicBezTo>
                  <a:cubicBezTo>
                    <a:pt x="418" y="281"/>
                    <a:pt x="418" y="281"/>
                    <a:pt x="418" y="281"/>
                  </a:cubicBezTo>
                  <a:cubicBezTo>
                    <a:pt x="417" y="281"/>
                    <a:pt x="417" y="281"/>
                    <a:pt x="417" y="281"/>
                  </a:cubicBezTo>
                  <a:cubicBezTo>
                    <a:pt x="417" y="281"/>
                    <a:pt x="417" y="281"/>
                    <a:pt x="417" y="281"/>
                  </a:cubicBezTo>
                  <a:cubicBezTo>
                    <a:pt x="416" y="281"/>
                    <a:pt x="416" y="281"/>
                    <a:pt x="416" y="281"/>
                  </a:cubicBezTo>
                  <a:cubicBezTo>
                    <a:pt x="416" y="281"/>
                    <a:pt x="416" y="281"/>
                    <a:pt x="416" y="281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5" y="280"/>
                    <a:pt x="415" y="280"/>
                    <a:pt x="415" y="280"/>
                  </a:cubicBezTo>
                  <a:cubicBezTo>
                    <a:pt x="415" y="280"/>
                    <a:pt x="415" y="280"/>
                    <a:pt x="415" y="280"/>
                  </a:cubicBezTo>
                  <a:cubicBezTo>
                    <a:pt x="414" y="280"/>
                    <a:pt x="414" y="280"/>
                    <a:pt x="414" y="280"/>
                  </a:cubicBezTo>
                  <a:cubicBezTo>
                    <a:pt x="414" y="280"/>
                    <a:pt x="414" y="280"/>
                    <a:pt x="414" y="280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5" y="282"/>
                    <a:pt x="415" y="282"/>
                    <a:pt x="415" y="283"/>
                  </a:cubicBezTo>
                  <a:cubicBezTo>
                    <a:pt x="414" y="283"/>
                    <a:pt x="414" y="283"/>
                    <a:pt x="414" y="283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2" y="282"/>
                    <a:pt x="412" y="282"/>
                    <a:pt x="412" y="282"/>
                  </a:cubicBezTo>
                  <a:cubicBezTo>
                    <a:pt x="412" y="282"/>
                    <a:pt x="412" y="282"/>
                    <a:pt x="412" y="282"/>
                  </a:cubicBezTo>
                  <a:cubicBezTo>
                    <a:pt x="412" y="282"/>
                    <a:pt x="412" y="282"/>
                    <a:pt x="412" y="282"/>
                  </a:cubicBezTo>
                  <a:cubicBezTo>
                    <a:pt x="412" y="281"/>
                    <a:pt x="412" y="281"/>
                    <a:pt x="412" y="281"/>
                  </a:cubicBezTo>
                  <a:cubicBezTo>
                    <a:pt x="411" y="282"/>
                    <a:pt x="411" y="282"/>
                    <a:pt x="411" y="282"/>
                  </a:cubicBezTo>
                  <a:cubicBezTo>
                    <a:pt x="410" y="281"/>
                    <a:pt x="410" y="281"/>
                    <a:pt x="410" y="281"/>
                  </a:cubicBezTo>
                  <a:cubicBezTo>
                    <a:pt x="410" y="282"/>
                    <a:pt x="410" y="282"/>
                    <a:pt x="410" y="282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09" y="283"/>
                    <a:pt x="409" y="283"/>
                    <a:pt x="409" y="283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08" y="283"/>
                    <a:pt x="408" y="283"/>
                    <a:pt x="408" y="283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08" y="284"/>
                    <a:pt x="408" y="284"/>
                    <a:pt x="407" y="284"/>
                  </a:cubicBezTo>
                  <a:cubicBezTo>
                    <a:pt x="407" y="284"/>
                    <a:pt x="407" y="284"/>
                    <a:pt x="407" y="284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407" y="283"/>
                    <a:pt x="407" y="283"/>
                    <a:pt x="406" y="282"/>
                  </a:cubicBezTo>
                  <a:cubicBezTo>
                    <a:pt x="406" y="282"/>
                    <a:pt x="406" y="282"/>
                    <a:pt x="406" y="282"/>
                  </a:cubicBezTo>
                  <a:cubicBezTo>
                    <a:pt x="406" y="282"/>
                    <a:pt x="406" y="282"/>
                    <a:pt x="406" y="28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79"/>
                    <a:pt x="403" y="279"/>
                    <a:pt x="403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1" y="279"/>
                    <a:pt x="401" y="279"/>
                    <a:pt x="401" y="279"/>
                  </a:cubicBezTo>
                  <a:cubicBezTo>
                    <a:pt x="401" y="279"/>
                    <a:pt x="401" y="279"/>
                    <a:pt x="401" y="279"/>
                  </a:cubicBezTo>
                  <a:cubicBezTo>
                    <a:pt x="400" y="279"/>
                    <a:pt x="400" y="279"/>
                    <a:pt x="400" y="279"/>
                  </a:cubicBezTo>
                  <a:cubicBezTo>
                    <a:pt x="400" y="279"/>
                    <a:pt x="400" y="279"/>
                    <a:pt x="400" y="279"/>
                  </a:cubicBezTo>
                  <a:cubicBezTo>
                    <a:pt x="400" y="280"/>
                    <a:pt x="400" y="280"/>
                    <a:pt x="400" y="280"/>
                  </a:cubicBezTo>
                  <a:cubicBezTo>
                    <a:pt x="400" y="280"/>
                    <a:pt x="400" y="280"/>
                    <a:pt x="400" y="280"/>
                  </a:cubicBezTo>
                  <a:cubicBezTo>
                    <a:pt x="399" y="280"/>
                    <a:pt x="399" y="280"/>
                    <a:pt x="399" y="280"/>
                  </a:cubicBezTo>
                  <a:cubicBezTo>
                    <a:pt x="399" y="280"/>
                    <a:pt x="399" y="280"/>
                    <a:pt x="399" y="280"/>
                  </a:cubicBezTo>
                  <a:cubicBezTo>
                    <a:pt x="399" y="280"/>
                    <a:pt x="398" y="280"/>
                    <a:pt x="398" y="280"/>
                  </a:cubicBezTo>
                  <a:cubicBezTo>
                    <a:pt x="398" y="281"/>
                    <a:pt x="398" y="281"/>
                    <a:pt x="398" y="281"/>
                  </a:cubicBezTo>
                  <a:cubicBezTo>
                    <a:pt x="398" y="281"/>
                    <a:pt x="398" y="281"/>
                    <a:pt x="398" y="281"/>
                  </a:cubicBezTo>
                  <a:cubicBezTo>
                    <a:pt x="398" y="282"/>
                    <a:pt x="398" y="282"/>
                    <a:pt x="398" y="282"/>
                  </a:cubicBezTo>
                  <a:cubicBezTo>
                    <a:pt x="397" y="282"/>
                    <a:pt x="397" y="282"/>
                    <a:pt x="397" y="283"/>
                  </a:cubicBezTo>
                  <a:cubicBezTo>
                    <a:pt x="397" y="283"/>
                    <a:pt x="397" y="283"/>
                    <a:pt x="397" y="283"/>
                  </a:cubicBezTo>
                  <a:cubicBezTo>
                    <a:pt x="397" y="283"/>
                    <a:pt x="397" y="283"/>
                    <a:pt x="397" y="283"/>
                  </a:cubicBezTo>
                  <a:cubicBezTo>
                    <a:pt x="397" y="283"/>
                    <a:pt x="397" y="283"/>
                    <a:pt x="397" y="283"/>
                  </a:cubicBezTo>
                  <a:cubicBezTo>
                    <a:pt x="397" y="284"/>
                    <a:pt x="397" y="284"/>
                    <a:pt x="397" y="284"/>
                  </a:cubicBezTo>
                  <a:cubicBezTo>
                    <a:pt x="397" y="284"/>
                    <a:pt x="397" y="284"/>
                    <a:pt x="397" y="284"/>
                  </a:cubicBezTo>
                  <a:cubicBezTo>
                    <a:pt x="397" y="284"/>
                    <a:pt x="397" y="284"/>
                    <a:pt x="397" y="284"/>
                  </a:cubicBezTo>
                  <a:cubicBezTo>
                    <a:pt x="397" y="285"/>
                    <a:pt x="397" y="284"/>
                    <a:pt x="397" y="285"/>
                  </a:cubicBezTo>
                  <a:cubicBezTo>
                    <a:pt x="397" y="285"/>
                    <a:pt x="397" y="285"/>
                    <a:pt x="397" y="285"/>
                  </a:cubicBezTo>
                  <a:cubicBezTo>
                    <a:pt x="397" y="285"/>
                    <a:pt x="397" y="285"/>
                    <a:pt x="397" y="285"/>
                  </a:cubicBezTo>
                  <a:cubicBezTo>
                    <a:pt x="396" y="286"/>
                    <a:pt x="396" y="286"/>
                    <a:pt x="396" y="286"/>
                  </a:cubicBezTo>
                  <a:cubicBezTo>
                    <a:pt x="396" y="286"/>
                    <a:pt x="396" y="286"/>
                    <a:pt x="396" y="286"/>
                  </a:cubicBezTo>
                  <a:cubicBezTo>
                    <a:pt x="396" y="285"/>
                    <a:pt x="395" y="286"/>
                    <a:pt x="394" y="286"/>
                  </a:cubicBezTo>
                  <a:cubicBezTo>
                    <a:pt x="394" y="286"/>
                    <a:pt x="394" y="286"/>
                    <a:pt x="394" y="286"/>
                  </a:cubicBezTo>
                  <a:cubicBezTo>
                    <a:pt x="394" y="286"/>
                    <a:pt x="394" y="286"/>
                    <a:pt x="394" y="286"/>
                  </a:cubicBezTo>
                  <a:cubicBezTo>
                    <a:pt x="395" y="286"/>
                    <a:pt x="395" y="286"/>
                    <a:pt x="395" y="286"/>
                  </a:cubicBezTo>
                  <a:cubicBezTo>
                    <a:pt x="396" y="285"/>
                    <a:pt x="396" y="285"/>
                    <a:pt x="396" y="285"/>
                  </a:cubicBezTo>
                  <a:cubicBezTo>
                    <a:pt x="396" y="284"/>
                    <a:pt x="396" y="284"/>
                    <a:pt x="396" y="284"/>
                  </a:cubicBezTo>
                  <a:cubicBezTo>
                    <a:pt x="396" y="284"/>
                    <a:pt x="396" y="284"/>
                    <a:pt x="396" y="284"/>
                  </a:cubicBezTo>
                  <a:cubicBezTo>
                    <a:pt x="396" y="283"/>
                    <a:pt x="396" y="283"/>
                    <a:pt x="396" y="283"/>
                  </a:cubicBezTo>
                  <a:cubicBezTo>
                    <a:pt x="396" y="283"/>
                    <a:pt x="396" y="283"/>
                    <a:pt x="396" y="283"/>
                  </a:cubicBezTo>
                  <a:cubicBezTo>
                    <a:pt x="396" y="282"/>
                    <a:pt x="396" y="282"/>
                    <a:pt x="396" y="282"/>
                  </a:cubicBezTo>
                  <a:cubicBezTo>
                    <a:pt x="396" y="282"/>
                    <a:pt x="396" y="282"/>
                    <a:pt x="396" y="282"/>
                  </a:cubicBezTo>
                  <a:cubicBezTo>
                    <a:pt x="395" y="281"/>
                    <a:pt x="395" y="281"/>
                    <a:pt x="395" y="281"/>
                  </a:cubicBezTo>
                  <a:cubicBezTo>
                    <a:pt x="395" y="281"/>
                    <a:pt x="395" y="281"/>
                    <a:pt x="395" y="281"/>
                  </a:cubicBezTo>
                  <a:cubicBezTo>
                    <a:pt x="394" y="281"/>
                    <a:pt x="395" y="280"/>
                    <a:pt x="394" y="280"/>
                  </a:cubicBezTo>
                  <a:cubicBezTo>
                    <a:pt x="394" y="280"/>
                    <a:pt x="394" y="280"/>
                    <a:pt x="394" y="280"/>
                  </a:cubicBezTo>
                  <a:cubicBezTo>
                    <a:pt x="393" y="279"/>
                    <a:pt x="393" y="279"/>
                    <a:pt x="393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1" y="280"/>
                    <a:pt x="391" y="280"/>
                    <a:pt x="391" y="280"/>
                  </a:cubicBezTo>
                  <a:cubicBezTo>
                    <a:pt x="391" y="280"/>
                    <a:pt x="391" y="280"/>
                    <a:pt x="391" y="280"/>
                  </a:cubicBezTo>
                  <a:cubicBezTo>
                    <a:pt x="391" y="280"/>
                    <a:pt x="391" y="280"/>
                    <a:pt x="391" y="280"/>
                  </a:cubicBezTo>
                  <a:cubicBezTo>
                    <a:pt x="391" y="279"/>
                    <a:pt x="391" y="279"/>
                    <a:pt x="391" y="279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90" y="279"/>
                    <a:pt x="390" y="279"/>
                    <a:pt x="390" y="279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89" y="280"/>
                    <a:pt x="389" y="280"/>
                    <a:pt x="389" y="280"/>
                  </a:cubicBezTo>
                  <a:cubicBezTo>
                    <a:pt x="389" y="280"/>
                    <a:pt x="389" y="280"/>
                    <a:pt x="389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7" y="281"/>
                    <a:pt x="387" y="281"/>
                    <a:pt x="387" y="281"/>
                  </a:cubicBezTo>
                  <a:cubicBezTo>
                    <a:pt x="387" y="280"/>
                    <a:pt x="387" y="280"/>
                    <a:pt x="387" y="280"/>
                  </a:cubicBezTo>
                  <a:cubicBezTo>
                    <a:pt x="386" y="281"/>
                    <a:pt x="386" y="281"/>
                    <a:pt x="386" y="281"/>
                  </a:cubicBezTo>
                  <a:cubicBezTo>
                    <a:pt x="386" y="280"/>
                    <a:pt x="386" y="280"/>
                    <a:pt x="386" y="280"/>
                  </a:cubicBezTo>
                  <a:cubicBezTo>
                    <a:pt x="386" y="281"/>
                    <a:pt x="386" y="281"/>
                    <a:pt x="386" y="281"/>
                  </a:cubicBezTo>
                  <a:cubicBezTo>
                    <a:pt x="386" y="280"/>
                    <a:pt x="386" y="280"/>
                    <a:pt x="386" y="280"/>
                  </a:cubicBezTo>
                  <a:cubicBezTo>
                    <a:pt x="385" y="281"/>
                    <a:pt x="385" y="281"/>
                    <a:pt x="384" y="281"/>
                  </a:cubicBezTo>
                  <a:cubicBezTo>
                    <a:pt x="384" y="281"/>
                    <a:pt x="384" y="281"/>
                    <a:pt x="384" y="280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4" y="279"/>
                    <a:pt x="384" y="279"/>
                    <a:pt x="384" y="279"/>
                  </a:cubicBezTo>
                  <a:cubicBezTo>
                    <a:pt x="384" y="279"/>
                    <a:pt x="384" y="279"/>
                    <a:pt x="384" y="279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4" y="279"/>
                    <a:pt x="384" y="279"/>
                    <a:pt x="384" y="279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2" y="280"/>
                    <a:pt x="382" y="280"/>
                    <a:pt x="382" y="280"/>
                  </a:cubicBezTo>
                  <a:cubicBezTo>
                    <a:pt x="382" y="280"/>
                    <a:pt x="382" y="280"/>
                    <a:pt x="382" y="280"/>
                  </a:cubicBezTo>
                  <a:cubicBezTo>
                    <a:pt x="382" y="280"/>
                    <a:pt x="382" y="280"/>
                    <a:pt x="382" y="280"/>
                  </a:cubicBezTo>
                  <a:cubicBezTo>
                    <a:pt x="381" y="280"/>
                    <a:pt x="381" y="280"/>
                    <a:pt x="381" y="280"/>
                  </a:cubicBezTo>
                  <a:cubicBezTo>
                    <a:pt x="381" y="280"/>
                    <a:pt x="381" y="280"/>
                    <a:pt x="381" y="280"/>
                  </a:cubicBezTo>
                  <a:cubicBezTo>
                    <a:pt x="380" y="280"/>
                    <a:pt x="380" y="280"/>
                    <a:pt x="380" y="280"/>
                  </a:cubicBezTo>
                  <a:cubicBezTo>
                    <a:pt x="380" y="280"/>
                    <a:pt x="380" y="280"/>
                    <a:pt x="380" y="280"/>
                  </a:cubicBezTo>
                  <a:cubicBezTo>
                    <a:pt x="380" y="280"/>
                    <a:pt x="380" y="280"/>
                    <a:pt x="380" y="280"/>
                  </a:cubicBezTo>
                  <a:cubicBezTo>
                    <a:pt x="379" y="280"/>
                    <a:pt x="379" y="280"/>
                    <a:pt x="379" y="280"/>
                  </a:cubicBezTo>
                  <a:cubicBezTo>
                    <a:pt x="379" y="280"/>
                    <a:pt x="379" y="280"/>
                    <a:pt x="379" y="280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7" y="281"/>
                    <a:pt x="377" y="281"/>
                    <a:pt x="377" y="281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6" y="282"/>
                    <a:pt x="376" y="282"/>
                    <a:pt x="376" y="282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5" y="283"/>
                    <a:pt x="375" y="283"/>
                    <a:pt x="375" y="283"/>
                  </a:cubicBezTo>
                  <a:cubicBezTo>
                    <a:pt x="375" y="283"/>
                    <a:pt x="375" y="283"/>
                    <a:pt x="375" y="283"/>
                  </a:cubicBezTo>
                  <a:cubicBezTo>
                    <a:pt x="375" y="284"/>
                    <a:pt x="375" y="284"/>
                    <a:pt x="375" y="284"/>
                  </a:cubicBezTo>
                  <a:cubicBezTo>
                    <a:pt x="374" y="283"/>
                    <a:pt x="374" y="283"/>
                    <a:pt x="374" y="283"/>
                  </a:cubicBezTo>
                  <a:cubicBezTo>
                    <a:pt x="374" y="284"/>
                    <a:pt x="373" y="283"/>
                    <a:pt x="373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1" y="283"/>
                    <a:pt x="371" y="283"/>
                    <a:pt x="371" y="283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0" y="283"/>
                    <a:pt x="370" y="283"/>
                    <a:pt x="370" y="283"/>
                  </a:cubicBezTo>
                  <a:cubicBezTo>
                    <a:pt x="370" y="282"/>
                    <a:pt x="370" y="282"/>
                    <a:pt x="370" y="282"/>
                  </a:cubicBezTo>
                  <a:cubicBezTo>
                    <a:pt x="370" y="282"/>
                    <a:pt x="370" y="282"/>
                    <a:pt x="370" y="282"/>
                  </a:cubicBezTo>
                  <a:cubicBezTo>
                    <a:pt x="369" y="282"/>
                    <a:pt x="369" y="282"/>
                    <a:pt x="369" y="282"/>
                  </a:cubicBezTo>
                  <a:cubicBezTo>
                    <a:pt x="369" y="282"/>
                    <a:pt x="369" y="282"/>
                    <a:pt x="369" y="282"/>
                  </a:cubicBezTo>
                  <a:cubicBezTo>
                    <a:pt x="368" y="281"/>
                    <a:pt x="368" y="281"/>
                    <a:pt x="368" y="281"/>
                  </a:cubicBezTo>
                  <a:cubicBezTo>
                    <a:pt x="368" y="282"/>
                    <a:pt x="368" y="282"/>
                    <a:pt x="368" y="282"/>
                  </a:cubicBezTo>
                  <a:cubicBezTo>
                    <a:pt x="368" y="281"/>
                    <a:pt x="368" y="281"/>
                    <a:pt x="368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6" y="281"/>
                    <a:pt x="366" y="281"/>
                    <a:pt x="366" y="281"/>
                  </a:cubicBezTo>
                  <a:cubicBezTo>
                    <a:pt x="366" y="280"/>
                    <a:pt x="366" y="280"/>
                    <a:pt x="366" y="280"/>
                  </a:cubicBezTo>
                  <a:cubicBezTo>
                    <a:pt x="366" y="280"/>
                    <a:pt x="366" y="280"/>
                    <a:pt x="366" y="280"/>
                  </a:cubicBezTo>
                  <a:cubicBezTo>
                    <a:pt x="366" y="280"/>
                    <a:pt x="366" y="280"/>
                    <a:pt x="366" y="280"/>
                  </a:cubicBezTo>
                  <a:cubicBezTo>
                    <a:pt x="365" y="280"/>
                    <a:pt x="365" y="280"/>
                    <a:pt x="365" y="280"/>
                  </a:cubicBezTo>
                  <a:cubicBezTo>
                    <a:pt x="365" y="280"/>
                    <a:pt x="365" y="280"/>
                    <a:pt x="365" y="280"/>
                  </a:cubicBezTo>
                  <a:cubicBezTo>
                    <a:pt x="365" y="279"/>
                    <a:pt x="365" y="279"/>
                    <a:pt x="365" y="279"/>
                  </a:cubicBezTo>
                  <a:cubicBezTo>
                    <a:pt x="365" y="279"/>
                    <a:pt x="365" y="279"/>
                    <a:pt x="365" y="279"/>
                  </a:cubicBezTo>
                  <a:cubicBezTo>
                    <a:pt x="364" y="279"/>
                    <a:pt x="364" y="279"/>
                    <a:pt x="364" y="279"/>
                  </a:cubicBezTo>
                  <a:cubicBezTo>
                    <a:pt x="364" y="279"/>
                    <a:pt x="364" y="279"/>
                    <a:pt x="364" y="279"/>
                  </a:cubicBezTo>
                  <a:cubicBezTo>
                    <a:pt x="363" y="279"/>
                    <a:pt x="363" y="279"/>
                    <a:pt x="363" y="279"/>
                  </a:cubicBezTo>
                  <a:cubicBezTo>
                    <a:pt x="363" y="279"/>
                    <a:pt x="363" y="279"/>
                    <a:pt x="363" y="279"/>
                  </a:cubicBezTo>
                  <a:cubicBezTo>
                    <a:pt x="363" y="279"/>
                    <a:pt x="363" y="279"/>
                    <a:pt x="363" y="279"/>
                  </a:cubicBezTo>
                  <a:cubicBezTo>
                    <a:pt x="362" y="279"/>
                    <a:pt x="362" y="279"/>
                    <a:pt x="362" y="279"/>
                  </a:cubicBezTo>
                  <a:cubicBezTo>
                    <a:pt x="362" y="279"/>
                    <a:pt x="362" y="279"/>
                    <a:pt x="362" y="279"/>
                  </a:cubicBezTo>
                  <a:cubicBezTo>
                    <a:pt x="362" y="280"/>
                    <a:pt x="362" y="280"/>
                    <a:pt x="362" y="280"/>
                  </a:cubicBezTo>
                  <a:cubicBezTo>
                    <a:pt x="361" y="280"/>
                    <a:pt x="361" y="280"/>
                    <a:pt x="361" y="280"/>
                  </a:cubicBezTo>
                  <a:cubicBezTo>
                    <a:pt x="360" y="280"/>
                    <a:pt x="360" y="280"/>
                    <a:pt x="360" y="280"/>
                  </a:cubicBezTo>
                  <a:cubicBezTo>
                    <a:pt x="360" y="280"/>
                    <a:pt x="360" y="280"/>
                    <a:pt x="360" y="280"/>
                  </a:cubicBezTo>
                  <a:cubicBezTo>
                    <a:pt x="360" y="280"/>
                    <a:pt x="359" y="280"/>
                    <a:pt x="359" y="280"/>
                  </a:cubicBezTo>
                  <a:cubicBezTo>
                    <a:pt x="358" y="280"/>
                    <a:pt x="359" y="280"/>
                    <a:pt x="358" y="280"/>
                  </a:cubicBezTo>
                  <a:cubicBezTo>
                    <a:pt x="358" y="280"/>
                    <a:pt x="358" y="280"/>
                    <a:pt x="358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5" y="281"/>
                    <a:pt x="355" y="281"/>
                    <a:pt x="355" y="281"/>
                  </a:cubicBezTo>
                  <a:cubicBezTo>
                    <a:pt x="354" y="281"/>
                    <a:pt x="354" y="281"/>
                    <a:pt x="354" y="281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3" y="282"/>
                    <a:pt x="353" y="282"/>
                    <a:pt x="353" y="282"/>
                  </a:cubicBezTo>
                  <a:cubicBezTo>
                    <a:pt x="352" y="282"/>
                    <a:pt x="352" y="282"/>
                    <a:pt x="352" y="282"/>
                  </a:cubicBezTo>
                  <a:cubicBezTo>
                    <a:pt x="352" y="283"/>
                    <a:pt x="352" y="283"/>
                    <a:pt x="352" y="283"/>
                  </a:cubicBezTo>
                  <a:cubicBezTo>
                    <a:pt x="352" y="282"/>
                    <a:pt x="352" y="282"/>
                    <a:pt x="352" y="282"/>
                  </a:cubicBezTo>
                  <a:cubicBezTo>
                    <a:pt x="352" y="283"/>
                    <a:pt x="352" y="283"/>
                    <a:pt x="352" y="283"/>
                  </a:cubicBezTo>
                  <a:cubicBezTo>
                    <a:pt x="352" y="283"/>
                    <a:pt x="352" y="283"/>
                    <a:pt x="352" y="283"/>
                  </a:cubicBezTo>
                  <a:cubicBezTo>
                    <a:pt x="351" y="283"/>
                    <a:pt x="351" y="283"/>
                    <a:pt x="351" y="283"/>
                  </a:cubicBezTo>
                  <a:cubicBezTo>
                    <a:pt x="351" y="283"/>
                    <a:pt x="351" y="283"/>
                    <a:pt x="351" y="283"/>
                  </a:cubicBezTo>
                  <a:cubicBezTo>
                    <a:pt x="351" y="284"/>
                    <a:pt x="351" y="284"/>
                    <a:pt x="351" y="284"/>
                  </a:cubicBezTo>
                  <a:cubicBezTo>
                    <a:pt x="350" y="285"/>
                    <a:pt x="350" y="285"/>
                    <a:pt x="350" y="285"/>
                  </a:cubicBezTo>
                  <a:cubicBezTo>
                    <a:pt x="350" y="285"/>
                    <a:pt x="350" y="285"/>
                    <a:pt x="350" y="285"/>
                  </a:cubicBezTo>
                  <a:cubicBezTo>
                    <a:pt x="349" y="285"/>
                    <a:pt x="349" y="285"/>
                    <a:pt x="349" y="285"/>
                  </a:cubicBezTo>
                  <a:cubicBezTo>
                    <a:pt x="349" y="286"/>
                    <a:pt x="349" y="286"/>
                    <a:pt x="349" y="286"/>
                  </a:cubicBezTo>
                  <a:cubicBezTo>
                    <a:pt x="349" y="286"/>
                    <a:pt x="349" y="286"/>
                    <a:pt x="349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7" y="286"/>
                    <a:pt x="347" y="286"/>
                    <a:pt x="347" y="286"/>
                  </a:cubicBezTo>
                  <a:cubicBezTo>
                    <a:pt x="347" y="286"/>
                    <a:pt x="347" y="286"/>
                    <a:pt x="347" y="286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287"/>
                    <a:pt x="346" y="287"/>
                    <a:pt x="346" y="287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5" y="286"/>
                    <a:pt x="345" y="286"/>
                    <a:pt x="345" y="286"/>
                  </a:cubicBezTo>
                  <a:cubicBezTo>
                    <a:pt x="345" y="286"/>
                    <a:pt x="345" y="286"/>
                    <a:pt x="345" y="286"/>
                  </a:cubicBezTo>
                  <a:cubicBezTo>
                    <a:pt x="345" y="286"/>
                    <a:pt x="345" y="286"/>
                    <a:pt x="345" y="286"/>
                  </a:cubicBezTo>
                  <a:cubicBezTo>
                    <a:pt x="344" y="286"/>
                    <a:pt x="344" y="286"/>
                    <a:pt x="344" y="286"/>
                  </a:cubicBezTo>
                  <a:cubicBezTo>
                    <a:pt x="344" y="286"/>
                    <a:pt x="344" y="286"/>
                    <a:pt x="344" y="286"/>
                  </a:cubicBezTo>
                  <a:cubicBezTo>
                    <a:pt x="344" y="286"/>
                    <a:pt x="344" y="286"/>
                    <a:pt x="344" y="286"/>
                  </a:cubicBezTo>
                  <a:cubicBezTo>
                    <a:pt x="343" y="286"/>
                    <a:pt x="343" y="286"/>
                    <a:pt x="343" y="286"/>
                  </a:cubicBezTo>
                  <a:cubicBezTo>
                    <a:pt x="343" y="286"/>
                    <a:pt x="343" y="286"/>
                    <a:pt x="343" y="286"/>
                  </a:cubicBezTo>
                  <a:cubicBezTo>
                    <a:pt x="342" y="287"/>
                    <a:pt x="342" y="287"/>
                    <a:pt x="342" y="287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0" y="286"/>
                    <a:pt x="340" y="286"/>
                    <a:pt x="340" y="286"/>
                  </a:cubicBezTo>
                  <a:cubicBezTo>
                    <a:pt x="340" y="286"/>
                    <a:pt x="339" y="286"/>
                    <a:pt x="339" y="286"/>
                  </a:cubicBezTo>
                  <a:cubicBezTo>
                    <a:pt x="339" y="286"/>
                    <a:pt x="339" y="286"/>
                    <a:pt x="339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6" y="286"/>
                    <a:pt x="336" y="286"/>
                    <a:pt x="336" y="286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5" y="287"/>
                    <a:pt x="335" y="288"/>
                    <a:pt x="335" y="288"/>
                  </a:cubicBezTo>
                  <a:cubicBezTo>
                    <a:pt x="335" y="288"/>
                    <a:pt x="335" y="288"/>
                    <a:pt x="335" y="288"/>
                  </a:cubicBezTo>
                  <a:cubicBezTo>
                    <a:pt x="335" y="288"/>
                    <a:pt x="335" y="288"/>
                    <a:pt x="335" y="288"/>
                  </a:cubicBezTo>
                  <a:cubicBezTo>
                    <a:pt x="334" y="289"/>
                    <a:pt x="334" y="289"/>
                    <a:pt x="334" y="289"/>
                  </a:cubicBezTo>
                  <a:cubicBezTo>
                    <a:pt x="334" y="290"/>
                    <a:pt x="334" y="290"/>
                    <a:pt x="334" y="290"/>
                  </a:cubicBezTo>
                  <a:cubicBezTo>
                    <a:pt x="333" y="290"/>
                    <a:pt x="333" y="290"/>
                    <a:pt x="333" y="290"/>
                  </a:cubicBezTo>
                  <a:cubicBezTo>
                    <a:pt x="334" y="290"/>
                    <a:pt x="334" y="290"/>
                    <a:pt x="334" y="290"/>
                  </a:cubicBezTo>
                  <a:cubicBezTo>
                    <a:pt x="333" y="290"/>
                    <a:pt x="333" y="290"/>
                    <a:pt x="333" y="290"/>
                  </a:cubicBezTo>
                  <a:cubicBezTo>
                    <a:pt x="333" y="290"/>
                    <a:pt x="333" y="290"/>
                    <a:pt x="333" y="290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2"/>
                    <a:pt x="333" y="292"/>
                    <a:pt x="333" y="292"/>
                  </a:cubicBezTo>
                  <a:cubicBezTo>
                    <a:pt x="334" y="292"/>
                    <a:pt x="334" y="292"/>
                    <a:pt x="334" y="292"/>
                  </a:cubicBezTo>
                  <a:cubicBezTo>
                    <a:pt x="334" y="292"/>
                    <a:pt x="334" y="292"/>
                    <a:pt x="334" y="292"/>
                  </a:cubicBezTo>
                  <a:cubicBezTo>
                    <a:pt x="333" y="292"/>
                    <a:pt x="333" y="292"/>
                    <a:pt x="333" y="292"/>
                  </a:cubicBezTo>
                  <a:cubicBezTo>
                    <a:pt x="333" y="293"/>
                    <a:pt x="333" y="293"/>
                    <a:pt x="333" y="293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4" y="294"/>
                    <a:pt x="334" y="294"/>
                    <a:pt x="334" y="294"/>
                  </a:cubicBezTo>
                  <a:cubicBezTo>
                    <a:pt x="334" y="294"/>
                    <a:pt x="334" y="294"/>
                    <a:pt x="334" y="294"/>
                  </a:cubicBezTo>
                  <a:cubicBezTo>
                    <a:pt x="334" y="295"/>
                    <a:pt x="334" y="295"/>
                    <a:pt x="334" y="295"/>
                  </a:cubicBezTo>
                  <a:cubicBezTo>
                    <a:pt x="333" y="295"/>
                    <a:pt x="334" y="295"/>
                    <a:pt x="334" y="296"/>
                  </a:cubicBezTo>
                  <a:cubicBezTo>
                    <a:pt x="334" y="296"/>
                    <a:pt x="334" y="296"/>
                    <a:pt x="334" y="296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9"/>
                    <a:pt x="334" y="299"/>
                    <a:pt x="334" y="299"/>
                  </a:cubicBezTo>
                  <a:cubicBezTo>
                    <a:pt x="334" y="299"/>
                    <a:pt x="334" y="299"/>
                    <a:pt x="334" y="299"/>
                  </a:cubicBezTo>
                  <a:cubicBezTo>
                    <a:pt x="334" y="299"/>
                    <a:pt x="335" y="299"/>
                    <a:pt x="335" y="299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1"/>
                    <a:pt x="335" y="301"/>
                    <a:pt x="335" y="301"/>
                  </a:cubicBezTo>
                  <a:cubicBezTo>
                    <a:pt x="335" y="301"/>
                    <a:pt x="335" y="301"/>
                    <a:pt x="335" y="301"/>
                  </a:cubicBezTo>
                  <a:cubicBezTo>
                    <a:pt x="336" y="301"/>
                    <a:pt x="336" y="301"/>
                    <a:pt x="336" y="301"/>
                  </a:cubicBezTo>
                  <a:cubicBezTo>
                    <a:pt x="335" y="301"/>
                    <a:pt x="335" y="301"/>
                    <a:pt x="335" y="301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1"/>
                    <a:pt x="336" y="301"/>
                    <a:pt x="336" y="301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8" y="303"/>
                    <a:pt x="338" y="303"/>
                    <a:pt x="338" y="303"/>
                  </a:cubicBezTo>
                  <a:cubicBezTo>
                    <a:pt x="338" y="303"/>
                    <a:pt x="338" y="303"/>
                    <a:pt x="338" y="303"/>
                  </a:cubicBezTo>
                  <a:cubicBezTo>
                    <a:pt x="338" y="304"/>
                    <a:pt x="338" y="304"/>
                    <a:pt x="338" y="304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8" y="305"/>
                    <a:pt x="338" y="305"/>
                    <a:pt x="338" y="305"/>
                  </a:cubicBezTo>
                  <a:cubicBezTo>
                    <a:pt x="337" y="305"/>
                    <a:pt x="337" y="305"/>
                    <a:pt x="337" y="305"/>
                  </a:cubicBezTo>
                  <a:cubicBezTo>
                    <a:pt x="337" y="305"/>
                    <a:pt x="337" y="305"/>
                    <a:pt x="337" y="306"/>
                  </a:cubicBezTo>
                  <a:cubicBezTo>
                    <a:pt x="337" y="306"/>
                    <a:pt x="337" y="306"/>
                    <a:pt x="337" y="306"/>
                  </a:cubicBezTo>
                  <a:cubicBezTo>
                    <a:pt x="337" y="306"/>
                    <a:pt x="337" y="306"/>
                    <a:pt x="337" y="306"/>
                  </a:cubicBezTo>
                  <a:cubicBezTo>
                    <a:pt x="337" y="307"/>
                    <a:pt x="337" y="306"/>
                    <a:pt x="337" y="307"/>
                  </a:cubicBezTo>
                  <a:cubicBezTo>
                    <a:pt x="337" y="306"/>
                    <a:pt x="337" y="306"/>
                    <a:pt x="337" y="306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9"/>
                    <a:pt x="337" y="309"/>
                    <a:pt x="337" y="309"/>
                  </a:cubicBezTo>
                  <a:cubicBezTo>
                    <a:pt x="337" y="309"/>
                    <a:pt x="337" y="309"/>
                    <a:pt x="337" y="309"/>
                  </a:cubicBezTo>
                  <a:cubicBezTo>
                    <a:pt x="337" y="309"/>
                    <a:pt x="337" y="309"/>
                    <a:pt x="337" y="309"/>
                  </a:cubicBezTo>
                  <a:cubicBezTo>
                    <a:pt x="337" y="310"/>
                    <a:pt x="337" y="310"/>
                    <a:pt x="337" y="310"/>
                  </a:cubicBezTo>
                  <a:cubicBezTo>
                    <a:pt x="338" y="311"/>
                    <a:pt x="338" y="311"/>
                    <a:pt x="338" y="311"/>
                  </a:cubicBezTo>
                  <a:cubicBezTo>
                    <a:pt x="338" y="311"/>
                    <a:pt x="338" y="311"/>
                    <a:pt x="338" y="311"/>
                  </a:cubicBezTo>
                  <a:cubicBezTo>
                    <a:pt x="339" y="311"/>
                    <a:pt x="339" y="310"/>
                    <a:pt x="339" y="311"/>
                  </a:cubicBezTo>
                  <a:cubicBezTo>
                    <a:pt x="339" y="311"/>
                    <a:pt x="339" y="311"/>
                    <a:pt x="339" y="311"/>
                  </a:cubicBezTo>
                  <a:cubicBezTo>
                    <a:pt x="339" y="310"/>
                    <a:pt x="339" y="310"/>
                    <a:pt x="339" y="310"/>
                  </a:cubicBezTo>
                  <a:cubicBezTo>
                    <a:pt x="340" y="310"/>
                    <a:pt x="340" y="310"/>
                    <a:pt x="340" y="310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3"/>
                    <a:pt x="344" y="313"/>
                    <a:pt x="344" y="313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3" y="314"/>
                    <a:pt x="343" y="314"/>
                    <a:pt x="343" y="315"/>
                  </a:cubicBezTo>
                  <a:cubicBezTo>
                    <a:pt x="343" y="315"/>
                    <a:pt x="343" y="315"/>
                    <a:pt x="344" y="315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5"/>
                    <a:pt x="344" y="315"/>
                    <a:pt x="344" y="315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6" y="316"/>
                    <a:pt x="346" y="316"/>
                    <a:pt x="346" y="316"/>
                  </a:cubicBezTo>
                  <a:cubicBezTo>
                    <a:pt x="347" y="316"/>
                    <a:pt x="347" y="316"/>
                    <a:pt x="347" y="316"/>
                  </a:cubicBezTo>
                  <a:cubicBezTo>
                    <a:pt x="347" y="317"/>
                    <a:pt x="348" y="318"/>
                    <a:pt x="348" y="318"/>
                  </a:cubicBezTo>
                  <a:cubicBezTo>
                    <a:pt x="348" y="318"/>
                    <a:pt x="348" y="318"/>
                    <a:pt x="348" y="318"/>
                  </a:cubicBezTo>
                  <a:cubicBezTo>
                    <a:pt x="348" y="318"/>
                    <a:pt x="348" y="318"/>
                    <a:pt x="348" y="318"/>
                  </a:cubicBezTo>
                  <a:cubicBezTo>
                    <a:pt x="348" y="318"/>
                    <a:pt x="347" y="318"/>
                    <a:pt x="347" y="317"/>
                  </a:cubicBezTo>
                  <a:cubicBezTo>
                    <a:pt x="347" y="316"/>
                    <a:pt x="347" y="316"/>
                    <a:pt x="347" y="316"/>
                  </a:cubicBezTo>
                  <a:cubicBezTo>
                    <a:pt x="346" y="317"/>
                    <a:pt x="346" y="317"/>
                    <a:pt x="346" y="317"/>
                  </a:cubicBezTo>
                  <a:cubicBezTo>
                    <a:pt x="346" y="316"/>
                    <a:pt x="346" y="316"/>
                    <a:pt x="346" y="316"/>
                  </a:cubicBezTo>
                  <a:cubicBezTo>
                    <a:pt x="345" y="317"/>
                    <a:pt x="345" y="317"/>
                    <a:pt x="345" y="317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7"/>
                    <a:pt x="345" y="317"/>
                    <a:pt x="345" y="317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3" y="315"/>
                    <a:pt x="343" y="315"/>
                    <a:pt x="343" y="315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1" y="316"/>
                    <a:pt x="341" y="316"/>
                    <a:pt x="341" y="316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1" y="316"/>
                    <a:pt x="341" y="316"/>
                    <a:pt x="341" y="316"/>
                  </a:cubicBezTo>
                  <a:cubicBezTo>
                    <a:pt x="341" y="316"/>
                    <a:pt x="341" y="316"/>
                    <a:pt x="341" y="316"/>
                  </a:cubicBezTo>
                  <a:cubicBezTo>
                    <a:pt x="340" y="316"/>
                    <a:pt x="340" y="316"/>
                    <a:pt x="340" y="316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8" y="315"/>
                    <a:pt x="338" y="315"/>
                    <a:pt x="338" y="315"/>
                  </a:cubicBezTo>
                  <a:cubicBezTo>
                    <a:pt x="338" y="315"/>
                    <a:pt x="338" y="315"/>
                    <a:pt x="338" y="315"/>
                  </a:cubicBezTo>
                  <a:cubicBezTo>
                    <a:pt x="338" y="315"/>
                    <a:pt x="338" y="315"/>
                    <a:pt x="338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8" y="316"/>
                    <a:pt x="338" y="316"/>
                    <a:pt x="338" y="316"/>
                  </a:cubicBezTo>
                  <a:cubicBezTo>
                    <a:pt x="338" y="316"/>
                    <a:pt x="338" y="316"/>
                    <a:pt x="338" y="316"/>
                  </a:cubicBezTo>
                  <a:cubicBezTo>
                    <a:pt x="338" y="316"/>
                    <a:pt x="338" y="316"/>
                    <a:pt x="338" y="316"/>
                  </a:cubicBezTo>
                  <a:cubicBezTo>
                    <a:pt x="337" y="316"/>
                    <a:pt x="337" y="316"/>
                    <a:pt x="337" y="316"/>
                  </a:cubicBezTo>
                  <a:cubicBezTo>
                    <a:pt x="337" y="316"/>
                    <a:pt x="337" y="316"/>
                    <a:pt x="337" y="316"/>
                  </a:cubicBezTo>
                  <a:cubicBezTo>
                    <a:pt x="337" y="316"/>
                    <a:pt x="337" y="316"/>
                    <a:pt x="337" y="316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9"/>
                    <a:pt x="336" y="319"/>
                    <a:pt x="336" y="319"/>
                  </a:cubicBezTo>
                  <a:cubicBezTo>
                    <a:pt x="336" y="319"/>
                    <a:pt x="336" y="319"/>
                    <a:pt x="336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20"/>
                    <a:pt x="335" y="320"/>
                    <a:pt x="335" y="320"/>
                  </a:cubicBezTo>
                  <a:cubicBezTo>
                    <a:pt x="335" y="320"/>
                    <a:pt x="335" y="320"/>
                    <a:pt x="335" y="320"/>
                  </a:cubicBezTo>
                  <a:cubicBezTo>
                    <a:pt x="335" y="320"/>
                    <a:pt x="335" y="320"/>
                    <a:pt x="335" y="320"/>
                  </a:cubicBezTo>
                  <a:cubicBezTo>
                    <a:pt x="335" y="321"/>
                    <a:pt x="335" y="321"/>
                    <a:pt x="335" y="321"/>
                  </a:cubicBezTo>
                  <a:cubicBezTo>
                    <a:pt x="334" y="321"/>
                    <a:pt x="334" y="321"/>
                    <a:pt x="334" y="321"/>
                  </a:cubicBezTo>
                  <a:cubicBezTo>
                    <a:pt x="335" y="322"/>
                    <a:pt x="335" y="322"/>
                    <a:pt x="335" y="322"/>
                  </a:cubicBezTo>
                  <a:cubicBezTo>
                    <a:pt x="334" y="322"/>
                    <a:pt x="334" y="322"/>
                    <a:pt x="334" y="322"/>
                  </a:cubicBezTo>
                  <a:cubicBezTo>
                    <a:pt x="335" y="322"/>
                    <a:pt x="335" y="322"/>
                    <a:pt x="335" y="322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4"/>
                    <a:pt x="334" y="324"/>
                    <a:pt x="334" y="325"/>
                  </a:cubicBezTo>
                  <a:cubicBezTo>
                    <a:pt x="334" y="325"/>
                    <a:pt x="334" y="325"/>
                    <a:pt x="334" y="325"/>
                  </a:cubicBezTo>
                  <a:cubicBezTo>
                    <a:pt x="335" y="325"/>
                    <a:pt x="335" y="325"/>
                    <a:pt x="335" y="325"/>
                  </a:cubicBezTo>
                  <a:cubicBezTo>
                    <a:pt x="334" y="325"/>
                    <a:pt x="334" y="325"/>
                    <a:pt x="334" y="325"/>
                  </a:cubicBezTo>
                  <a:cubicBezTo>
                    <a:pt x="335" y="325"/>
                    <a:pt x="335" y="325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7"/>
                    <a:pt x="335" y="327"/>
                  </a:cubicBezTo>
                  <a:cubicBezTo>
                    <a:pt x="335" y="327"/>
                    <a:pt x="335" y="327"/>
                    <a:pt x="335" y="327"/>
                  </a:cubicBezTo>
                  <a:cubicBezTo>
                    <a:pt x="336" y="327"/>
                    <a:pt x="336" y="327"/>
                    <a:pt x="336" y="327"/>
                  </a:cubicBezTo>
                  <a:cubicBezTo>
                    <a:pt x="336" y="327"/>
                    <a:pt x="336" y="327"/>
                    <a:pt x="336" y="327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37" y="328"/>
                    <a:pt x="337" y="328"/>
                    <a:pt x="337" y="328"/>
                  </a:cubicBezTo>
                  <a:cubicBezTo>
                    <a:pt x="337" y="328"/>
                    <a:pt x="337" y="328"/>
                    <a:pt x="337" y="328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8" y="329"/>
                    <a:pt x="338" y="329"/>
                    <a:pt x="338" y="329"/>
                  </a:cubicBezTo>
                  <a:cubicBezTo>
                    <a:pt x="338" y="329"/>
                    <a:pt x="338" y="329"/>
                    <a:pt x="338" y="329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8" y="331"/>
                    <a:pt x="338" y="331"/>
                    <a:pt x="338" y="331"/>
                  </a:cubicBezTo>
                  <a:cubicBezTo>
                    <a:pt x="338" y="332"/>
                    <a:pt x="338" y="332"/>
                    <a:pt x="338" y="332"/>
                  </a:cubicBezTo>
                  <a:cubicBezTo>
                    <a:pt x="338" y="332"/>
                    <a:pt x="338" y="332"/>
                    <a:pt x="339" y="331"/>
                  </a:cubicBezTo>
                  <a:cubicBezTo>
                    <a:pt x="339" y="331"/>
                    <a:pt x="339" y="331"/>
                    <a:pt x="339" y="331"/>
                  </a:cubicBezTo>
                  <a:cubicBezTo>
                    <a:pt x="339" y="331"/>
                    <a:pt x="339" y="331"/>
                    <a:pt x="339" y="331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8" y="332"/>
                    <a:pt x="338" y="332"/>
                    <a:pt x="338" y="332"/>
                  </a:cubicBezTo>
                  <a:cubicBezTo>
                    <a:pt x="338" y="332"/>
                    <a:pt x="338" y="332"/>
                    <a:pt x="338" y="332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4"/>
                    <a:pt x="337" y="334"/>
                    <a:pt x="337" y="334"/>
                  </a:cubicBezTo>
                  <a:cubicBezTo>
                    <a:pt x="337" y="334"/>
                    <a:pt x="337" y="334"/>
                    <a:pt x="337" y="334"/>
                  </a:cubicBezTo>
                  <a:cubicBezTo>
                    <a:pt x="337" y="334"/>
                    <a:pt x="337" y="334"/>
                    <a:pt x="337" y="334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6"/>
                    <a:pt x="337" y="336"/>
                    <a:pt x="337" y="336"/>
                  </a:cubicBezTo>
                  <a:cubicBezTo>
                    <a:pt x="337" y="336"/>
                    <a:pt x="337" y="336"/>
                    <a:pt x="337" y="336"/>
                  </a:cubicBezTo>
                  <a:cubicBezTo>
                    <a:pt x="338" y="336"/>
                    <a:pt x="338" y="336"/>
                    <a:pt x="338" y="336"/>
                  </a:cubicBezTo>
                  <a:cubicBezTo>
                    <a:pt x="338" y="336"/>
                    <a:pt x="338" y="336"/>
                    <a:pt x="338" y="336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9" y="337"/>
                    <a:pt x="339" y="337"/>
                    <a:pt x="339" y="337"/>
                  </a:cubicBezTo>
                  <a:cubicBezTo>
                    <a:pt x="339" y="337"/>
                    <a:pt x="339" y="337"/>
                    <a:pt x="339" y="337"/>
                  </a:cubicBezTo>
                  <a:cubicBezTo>
                    <a:pt x="340" y="338"/>
                    <a:pt x="340" y="338"/>
                    <a:pt x="340" y="338"/>
                  </a:cubicBezTo>
                  <a:cubicBezTo>
                    <a:pt x="340" y="338"/>
                    <a:pt x="340" y="338"/>
                    <a:pt x="340" y="338"/>
                  </a:cubicBezTo>
                  <a:cubicBezTo>
                    <a:pt x="339" y="338"/>
                    <a:pt x="339" y="338"/>
                    <a:pt x="339" y="338"/>
                  </a:cubicBezTo>
                  <a:cubicBezTo>
                    <a:pt x="339" y="338"/>
                    <a:pt x="339" y="338"/>
                    <a:pt x="339" y="338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7" y="337"/>
                    <a:pt x="337" y="337"/>
                    <a:pt x="337" y="337"/>
                  </a:cubicBezTo>
                  <a:cubicBezTo>
                    <a:pt x="337" y="337"/>
                    <a:pt x="337" y="337"/>
                    <a:pt x="337" y="337"/>
                  </a:cubicBezTo>
                  <a:cubicBezTo>
                    <a:pt x="337" y="337"/>
                    <a:pt x="337" y="337"/>
                    <a:pt x="337" y="337"/>
                  </a:cubicBezTo>
                  <a:cubicBezTo>
                    <a:pt x="336" y="338"/>
                    <a:pt x="336" y="338"/>
                    <a:pt x="336" y="338"/>
                  </a:cubicBezTo>
                  <a:cubicBezTo>
                    <a:pt x="337" y="338"/>
                    <a:pt x="337" y="338"/>
                    <a:pt x="337" y="338"/>
                  </a:cubicBezTo>
                  <a:cubicBezTo>
                    <a:pt x="337" y="338"/>
                    <a:pt x="337" y="338"/>
                    <a:pt x="337" y="338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8" y="339"/>
                    <a:pt x="338" y="339"/>
                    <a:pt x="338" y="339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7" y="341"/>
                    <a:pt x="337" y="341"/>
                    <a:pt x="337" y="341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7" y="341"/>
                    <a:pt x="337" y="341"/>
                    <a:pt x="337" y="341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8" y="341"/>
                    <a:pt x="338" y="341"/>
                    <a:pt x="338" y="341"/>
                  </a:cubicBezTo>
                  <a:cubicBezTo>
                    <a:pt x="338" y="341"/>
                    <a:pt x="338" y="341"/>
                    <a:pt x="338" y="341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40" y="343"/>
                    <a:pt x="340" y="343"/>
                    <a:pt x="340" y="344"/>
                  </a:cubicBezTo>
                  <a:cubicBezTo>
                    <a:pt x="340" y="344"/>
                    <a:pt x="340" y="344"/>
                    <a:pt x="340" y="344"/>
                  </a:cubicBezTo>
                  <a:cubicBezTo>
                    <a:pt x="341" y="344"/>
                    <a:pt x="341" y="344"/>
                    <a:pt x="341" y="344"/>
                  </a:cubicBezTo>
                  <a:cubicBezTo>
                    <a:pt x="340" y="345"/>
                    <a:pt x="340" y="345"/>
                    <a:pt x="340" y="345"/>
                  </a:cubicBezTo>
                  <a:cubicBezTo>
                    <a:pt x="341" y="345"/>
                    <a:pt x="341" y="346"/>
                    <a:pt x="341" y="346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8"/>
                    <a:pt x="342" y="348"/>
                    <a:pt x="342" y="348"/>
                  </a:cubicBezTo>
                  <a:cubicBezTo>
                    <a:pt x="342" y="348"/>
                    <a:pt x="342" y="348"/>
                    <a:pt x="342" y="348"/>
                  </a:cubicBezTo>
                  <a:cubicBezTo>
                    <a:pt x="341" y="348"/>
                    <a:pt x="342" y="348"/>
                    <a:pt x="342" y="348"/>
                  </a:cubicBezTo>
                  <a:cubicBezTo>
                    <a:pt x="342" y="349"/>
                    <a:pt x="342" y="349"/>
                    <a:pt x="342" y="349"/>
                  </a:cubicBezTo>
                  <a:cubicBezTo>
                    <a:pt x="342" y="349"/>
                    <a:pt x="342" y="349"/>
                    <a:pt x="342" y="350"/>
                  </a:cubicBezTo>
                  <a:cubicBezTo>
                    <a:pt x="342" y="350"/>
                    <a:pt x="342" y="350"/>
                    <a:pt x="342" y="351"/>
                  </a:cubicBezTo>
                  <a:cubicBezTo>
                    <a:pt x="342" y="351"/>
                    <a:pt x="342" y="351"/>
                    <a:pt x="342" y="351"/>
                  </a:cubicBezTo>
                  <a:cubicBezTo>
                    <a:pt x="342" y="351"/>
                    <a:pt x="342" y="351"/>
                    <a:pt x="342" y="351"/>
                  </a:cubicBezTo>
                  <a:cubicBezTo>
                    <a:pt x="343" y="351"/>
                    <a:pt x="343" y="351"/>
                    <a:pt x="343" y="351"/>
                  </a:cubicBezTo>
                  <a:cubicBezTo>
                    <a:pt x="343" y="351"/>
                    <a:pt x="343" y="351"/>
                    <a:pt x="343" y="351"/>
                  </a:cubicBezTo>
                  <a:cubicBezTo>
                    <a:pt x="343" y="350"/>
                    <a:pt x="343" y="350"/>
                    <a:pt x="343" y="350"/>
                  </a:cubicBezTo>
                  <a:cubicBezTo>
                    <a:pt x="342" y="350"/>
                    <a:pt x="342" y="350"/>
                    <a:pt x="342" y="350"/>
                  </a:cubicBezTo>
                  <a:cubicBezTo>
                    <a:pt x="342" y="350"/>
                    <a:pt x="342" y="350"/>
                    <a:pt x="342" y="350"/>
                  </a:cubicBezTo>
                  <a:cubicBezTo>
                    <a:pt x="343" y="350"/>
                    <a:pt x="343" y="350"/>
                    <a:pt x="343" y="350"/>
                  </a:cubicBezTo>
                  <a:cubicBezTo>
                    <a:pt x="343" y="351"/>
                    <a:pt x="344" y="351"/>
                    <a:pt x="344" y="351"/>
                  </a:cubicBezTo>
                  <a:cubicBezTo>
                    <a:pt x="345" y="351"/>
                    <a:pt x="345" y="351"/>
                    <a:pt x="345" y="351"/>
                  </a:cubicBezTo>
                  <a:cubicBezTo>
                    <a:pt x="345" y="351"/>
                    <a:pt x="345" y="351"/>
                    <a:pt x="345" y="351"/>
                  </a:cubicBezTo>
                  <a:cubicBezTo>
                    <a:pt x="346" y="350"/>
                    <a:pt x="345" y="351"/>
                    <a:pt x="345" y="350"/>
                  </a:cubicBezTo>
                  <a:cubicBezTo>
                    <a:pt x="345" y="350"/>
                    <a:pt x="345" y="350"/>
                    <a:pt x="345" y="350"/>
                  </a:cubicBezTo>
                  <a:cubicBezTo>
                    <a:pt x="345" y="350"/>
                    <a:pt x="345" y="350"/>
                    <a:pt x="345" y="350"/>
                  </a:cubicBezTo>
                  <a:cubicBezTo>
                    <a:pt x="346" y="349"/>
                    <a:pt x="346" y="349"/>
                    <a:pt x="346" y="349"/>
                  </a:cubicBezTo>
                  <a:cubicBezTo>
                    <a:pt x="346" y="349"/>
                    <a:pt x="346" y="349"/>
                    <a:pt x="346" y="349"/>
                  </a:cubicBezTo>
                  <a:cubicBezTo>
                    <a:pt x="346" y="349"/>
                    <a:pt x="346" y="349"/>
                    <a:pt x="346" y="349"/>
                  </a:cubicBezTo>
                  <a:cubicBezTo>
                    <a:pt x="347" y="349"/>
                    <a:pt x="347" y="349"/>
                    <a:pt x="347" y="349"/>
                  </a:cubicBezTo>
                  <a:cubicBezTo>
                    <a:pt x="347" y="349"/>
                    <a:pt x="347" y="349"/>
                    <a:pt x="347" y="349"/>
                  </a:cubicBezTo>
                  <a:cubicBezTo>
                    <a:pt x="348" y="349"/>
                    <a:pt x="348" y="349"/>
                    <a:pt x="348" y="349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6" y="351"/>
                    <a:pt x="346" y="351"/>
                    <a:pt x="345" y="351"/>
                  </a:cubicBezTo>
                  <a:cubicBezTo>
                    <a:pt x="345" y="351"/>
                    <a:pt x="345" y="351"/>
                    <a:pt x="345" y="351"/>
                  </a:cubicBezTo>
                  <a:cubicBezTo>
                    <a:pt x="345" y="352"/>
                    <a:pt x="345" y="352"/>
                    <a:pt x="345" y="352"/>
                  </a:cubicBezTo>
                  <a:cubicBezTo>
                    <a:pt x="345" y="352"/>
                    <a:pt x="345" y="352"/>
                    <a:pt x="345" y="352"/>
                  </a:cubicBezTo>
                  <a:cubicBezTo>
                    <a:pt x="345" y="352"/>
                    <a:pt x="345" y="352"/>
                    <a:pt x="345" y="352"/>
                  </a:cubicBezTo>
                  <a:cubicBezTo>
                    <a:pt x="345" y="353"/>
                    <a:pt x="345" y="352"/>
                    <a:pt x="344" y="352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2"/>
                    <a:pt x="343" y="352"/>
                    <a:pt x="343" y="352"/>
                  </a:cubicBezTo>
                  <a:cubicBezTo>
                    <a:pt x="343" y="352"/>
                    <a:pt x="343" y="352"/>
                    <a:pt x="343" y="352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4" y="353"/>
                    <a:pt x="344" y="353"/>
                    <a:pt x="344" y="353"/>
                  </a:cubicBezTo>
                  <a:cubicBezTo>
                    <a:pt x="344" y="354"/>
                    <a:pt x="344" y="354"/>
                    <a:pt x="344" y="354"/>
                  </a:cubicBezTo>
                  <a:cubicBezTo>
                    <a:pt x="344" y="353"/>
                    <a:pt x="344" y="353"/>
                    <a:pt x="344" y="353"/>
                  </a:cubicBezTo>
                  <a:cubicBezTo>
                    <a:pt x="344" y="353"/>
                    <a:pt x="344" y="353"/>
                    <a:pt x="344" y="353"/>
                  </a:cubicBezTo>
                  <a:cubicBezTo>
                    <a:pt x="345" y="353"/>
                    <a:pt x="344" y="353"/>
                    <a:pt x="345" y="353"/>
                  </a:cubicBezTo>
                  <a:cubicBezTo>
                    <a:pt x="345" y="353"/>
                    <a:pt x="345" y="353"/>
                    <a:pt x="345" y="353"/>
                  </a:cubicBezTo>
                  <a:cubicBezTo>
                    <a:pt x="345" y="353"/>
                    <a:pt x="345" y="353"/>
                    <a:pt x="345" y="353"/>
                  </a:cubicBezTo>
                  <a:cubicBezTo>
                    <a:pt x="345" y="353"/>
                    <a:pt x="345" y="353"/>
                    <a:pt x="345" y="353"/>
                  </a:cubicBezTo>
                  <a:cubicBezTo>
                    <a:pt x="345" y="354"/>
                    <a:pt x="345" y="354"/>
                    <a:pt x="345" y="354"/>
                  </a:cubicBezTo>
                  <a:cubicBezTo>
                    <a:pt x="345" y="354"/>
                    <a:pt x="345" y="354"/>
                    <a:pt x="345" y="354"/>
                  </a:cubicBezTo>
                  <a:cubicBezTo>
                    <a:pt x="345" y="354"/>
                    <a:pt x="345" y="354"/>
                    <a:pt x="345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47" y="354"/>
                    <a:pt x="347" y="354"/>
                    <a:pt x="347" y="355"/>
                  </a:cubicBezTo>
                  <a:cubicBezTo>
                    <a:pt x="348" y="355"/>
                    <a:pt x="348" y="355"/>
                    <a:pt x="348" y="355"/>
                  </a:cubicBezTo>
                  <a:cubicBezTo>
                    <a:pt x="348" y="355"/>
                    <a:pt x="348" y="355"/>
                    <a:pt x="348" y="355"/>
                  </a:cubicBezTo>
                  <a:cubicBezTo>
                    <a:pt x="348" y="355"/>
                    <a:pt x="348" y="355"/>
                    <a:pt x="348" y="355"/>
                  </a:cubicBezTo>
                  <a:cubicBezTo>
                    <a:pt x="349" y="355"/>
                    <a:pt x="349" y="355"/>
                    <a:pt x="349" y="355"/>
                  </a:cubicBezTo>
                  <a:cubicBezTo>
                    <a:pt x="349" y="356"/>
                    <a:pt x="349" y="355"/>
                    <a:pt x="349" y="355"/>
                  </a:cubicBezTo>
                  <a:cubicBezTo>
                    <a:pt x="350" y="355"/>
                    <a:pt x="350" y="355"/>
                    <a:pt x="350" y="355"/>
                  </a:cubicBezTo>
                  <a:cubicBezTo>
                    <a:pt x="351" y="355"/>
                    <a:pt x="351" y="355"/>
                    <a:pt x="351" y="355"/>
                  </a:cubicBezTo>
                  <a:cubicBezTo>
                    <a:pt x="351" y="354"/>
                    <a:pt x="351" y="354"/>
                    <a:pt x="351" y="354"/>
                  </a:cubicBezTo>
                  <a:cubicBezTo>
                    <a:pt x="351" y="355"/>
                    <a:pt x="351" y="355"/>
                    <a:pt x="351" y="355"/>
                  </a:cubicBezTo>
                  <a:cubicBezTo>
                    <a:pt x="351" y="354"/>
                    <a:pt x="351" y="354"/>
                    <a:pt x="351" y="354"/>
                  </a:cubicBezTo>
                  <a:cubicBezTo>
                    <a:pt x="352" y="355"/>
                    <a:pt x="352" y="355"/>
                    <a:pt x="352" y="355"/>
                  </a:cubicBezTo>
                  <a:cubicBezTo>
                    <a:pt x="352" y="355"/>
                    <a:pt x="352" y="355"/>
                    <a:pt x="353" y="355"/>
                  </a:cubicBezTo>
                  <a:cubicBezTo>
                    <a:pt x="353" y="354"/>
                    <a:pt x="353" y="354"/>
                    <a:pt x="353" y="354"/>
                  </a:cubicBezTo>
                  <a:cubicBezTo>
                    <a:pt x="353" y="354"/>
                    <a:pt x="353" y="354"/>
                    <a:pt x="353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5"/>
                    <a:pt x="354" y="355"/>
                    <a:pt x="354" y="355"/>
                  </a:cubicBezTo>
                  <a:cubicBezTo>
                    <a:pt x="354" y="355"/>
                    <a:pt x="354" y="356"/>
                    <a:pt x="354" y="356"/>
                  </a:cubicBezTo>
                  <a:cubicBezTo>
                    <a:pt x="354" y="357"/>
                    <a:pt x="354" y="357"/>
                    <a:pt x="354" y="357"/>
                  </a:cubicBezTo>
                  <a:cubicBezTo>
                    <a:pt x="354" y="357"/>
                    <a:pt x="354" y="357"/>
                    <a:pt x="354" y="357"/>
                  </a:cubicBezTo>
                  <a:cubicBezTo>
                    <a:pt x="353" y="358"/>
                    <a:pt x="353" y="358"/>
                    <a:pt x="353" y="358"/>
                  </a:cubicBezTo>
                  <a:cubicBezTo>
                    <a:pt x="354" y="359"/>
                    <a:pt x="354" y="359"/>
                    <a:pt x="354" y="360"/>
                  </a:cubicBezTo>
                  <a:cubicBezTo>
                    <a:pt x="355" y="359"/>
                    <a:pt x="355" y="359"/>
                    <a:pt x="355" y="359"/>
                  </a:cubicBezTo>
                  <a:cubicBezTo>
                    <a:pt x="355" y="360"/>
                    <a:pt x="355" y="360"/>
                    <a:pt x="355" y="360"/>
                  </a:cubicBezTo>
                  <a:cubicBezTo>
                    <a:pt x="356" y="360"/>
                    <a:pt x="356" y="360"/>
                    <a:pt x="356" y="360"/>
                  </a:cubicBezTo>
                  <a:cubicBezTo>
                    <a:pt x="356" y="360"/>
                    <a:pt x="356" y="360"/>
                    <a:pt x="356" y="360"/>
                  </a:cubicBezTo>
                  <a:cubicBezTo>
                    <a:pt x="356" y="360"/>
                    <a:pt x="356" y="360"/>
                    <a:pt x="356" y="360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0"/>
                    <a:pt x="357" y="360"/>
                    <a:pt x="357" y="360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1"/>
                    <a:pt x="357" y="361"/>
                    <a:pt x="357" y="362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2"/>
                    <a:pt x="358" y="362"/>
                    <a:pt x="357" y="362"/>
                  </a:cubicBezTo>
                  <a:cubicBezTo>
                    <a:pt x="357" y="362"/>
                    <a:pt x="357" y="362"/>
                    <a:pt x="357" y="362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7"/>
                    <a:pt x="356" y="367"/>
                    <a:pt x="356" y="367"/>
                  </a:cubicBezTo>
                  <a:cubicBezTo>
                    <a:pt x="355" y="367"/>
                    <a:pt x="355" y="367"/>
                    <a:pt x="355" y="367"/>
                  </a:cubicBezTo>
                  <a:cubicBezTo>
                    <a:pt x="355" y="367"/>
                    <a:pt x="355" y="367"/>
                    <a:pt x="355" y="367"/>
                  </a:cubicBezTo>
                  <a:cubicBezTo>
                    <a:pt x="354" y="368"/>
                    <a:pt x="354" y="368"/>
                    <a:pt x="354" y="368"/>
                  </a:cubicBezTo>
                  <a:cubicBezTo>
                    <a:pt x="354" y="368"/>
                    <a:pt x="354" y="368"/>
                    <a:pt x="354" y="368"/>
                  </a:cubicBezTo>
                  <a:cubicBezTo>
                    <a:pt x="353" y="368"/>
                    <a:pt x="353" y="368"/>
                    <a:pt x="353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70"/>
                    <a:pt x="351" y="370"/>
                    <a:pt x="351" y="370"/>
                  </a:cubicBezTo>
                  <a:cubicBezTo>
                    <a:pt x="350" y="370"/>
                    <a:pt x="350" y="370"/>
                    <a:pt x="350" y="370"/>
                  </a:cubicBezTo>
                  <a:cubicBezTo>
                    <a:pt x="350" y="370"/>
                    <a:pt x="350" y="371"/>
                    <a:pt x="351" y="371"/>
                  </a:cubicBezTo>
                  <a:cubicBezTo>
                    <a:pt x="350" y="371"/>
                    <a:pt x="350" y="371"/>
                    <a:pt x="350" y="371"/>
                  </a:cubicBezTo>
                  <a:cubicBezTo>
                    <a:pt x="350" y="372"/>
                    <a:pt x="350" y="372"/>
                    <a:pt x="350" y="372"/>
                  </a:cubicBezTo>
                  <a:cubicBezTo>
                    <a:pt x="350" y="372"/>
                    <a:pt x="350" y="372"/>
                    <a:pt x="350" y="372"/>
                  </a:cubicBezTo>
                  <a:cubicBezTo>
                    <a:pt x="350" y="372"/>
                    <a:pt x="350" y="372"/>
                    <a:pt x="350" y="372"/>
                  </a:cubicBezTo>
                  <a:cubicBezTo>
                    <a:pt x="350" y="373"/>
                    <a:pt x="351" y="373"/>
                    <a:pt x="351" y="374"/>
                  </a:cubicBezTo>
                  <a:cubicBezTo>
                    <a:pt x="351" y="374"/>
                    <a:pt x="351" y="374"/>
                    <a:pt x="351" y="374"/>
                  </a:cubicBezTo>
                  <a:cubicBezTo>
                    <a:pt x="351" y="374"/>
                    <a:pt x="351" y="374"/>
                    <a:pt x="351" y="374"/>
                  </a:cubicBezTo>
                  <a:cubicBezTo>
                    <a:pt x="352" y="375"/>
                    <a:pt x="352" y="375"/>
                    <a:pt x="352" y="375"/>
                  </a:cubicBezTo>
                  <a:cubicBezTo>
                    <a:pt x="353" y="375"/>
                    <a:pt x="353" y="375"/>
                    <a:pt x="353" y="375"/>
                  </a:cubicBezTo>
                  <a:cubicBezTo>
                    <a:pt x="353" y="375"/>
                    <a:pt x="353" y="375"/>
                    <a:pt x="353" y="375"/>
                  </a:cubicBezTo>
                  <a:cubicBezTo>
                    <a:pt x="354" y="376"/>
                    <a:pt x="354" y="376"/>
                    <a:pt x="354" y="376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5" y="377"/>
                    <a:pt x="355" y="377"/>
                    <a:pt x="355" y="377"/>
                  </a:cubicBezTo>
                  <a:cubicBezTo>
                    <a:pt x="355" y="377"/>
                    <a:pt x="355" y="377"/>
                    <a:pt x="355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8"/>
                    <a:pt x="354" y="378"/>
                    <a:pt x="354" y="378"/>
                  </a:cubicBezTo>
                  <a:cubicBezTo>
                    <a:pt x="353" y="377"/>
                    <a:pt x="353" y="377"/>
                    <a:pt x="353" y="377"/>
                  </a:cubicBezTo>
                  <a:cubicBezTo>
                    <a:pt x="353" y="378"/>
                    <a:pt x="353" y="378"/>
                    <a:pt x="353" y="378"/>
                  </a:cubicBezTo>
                  <a:cubicBezTo>
                    <a:pt x="353" y="378"/>
                    <a:pt x="353" y="378"/>
                    <a:pt x="353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1" y="379"/>
                    <a:pt x="351" y="379"/>
                    <a:pt x="351" y="379"/>
                  </a:cubicBezTo>
                  <a:cubicBezTo>
                    <a:pt x="351" y="379"/>
                    <a:pt x="351" y="379"/>
                    <a:pt x="351" y="379"/>
                  </a:cubicBezTo>
                  <a:cubicBezTo>
                    <a:pt x="350" y="379"/>
                    <a:pt x="350" y="379"/>
                    <a:pt x="351" y="380"/>
                  </a:cubicBezTo>
                  <a:cubicBezTo>
                    <a:pt x="350" y="380"/>
                    <a:pt x="350" y="380"/>
                    <a:pt x="350" y="380"/>
                  </a:cubicBezTo>
                  <a:cubicBezTo>
                    <a:pt x="350" y="380"/>
                    <a:pt x="350" y="380"/>
                    <a:pt x="350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49" y="379"/>
                    <a:pt x="349" y="379"/>
                    <a:pt x="349" y="379"/>
                  </a:cubicBezTo>
                  <a:cubicBezTo>
                    <a:pt x="349" y="380"/>
                    <a:pt x="348" y="380"/>
                    <a:pt x="348" y="380"/>
                  </a:cubicBezTo>
                  <a:cubicBezTo>
                    <a:pt x="347" y="380"/>
                    <a:pt x="348" y="380"/>
                    <a:pt x="347" y="381"/>
                  </a:cubicBezTo>
                  <a:cubicBezTo>
                    <a:pt x="347" y="381"/>
                    <a:pt x="347" y="381"/>
                    <a:pt x="347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5" y="381"/>
                    <a:pt x="345" y="381"/>
                    <a:pt x="345" y="381"/>
                  </a:cubicBezTo>
                  <a:cubicBezTo>
                    <a:pt x="345" y="381"/>
                    <a:pt x="345" y="381"/>
                    <a:pt x="345" y="381"/>
                  </a:cubicBezTo>
                  <a:cubicBezTo>
                    <a:pt x="345" y="381"/>
                    <a:pt x="345" y="381"/>
                    <a:pt x="345" y="381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4" y="382"/>
                    <a:pt x="344" y="382"/>
                    <a:pt x="344" y="382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5" y="383"/>
                    <a:pt x="345" y="383"/>
                    <a:pt x="345" y="383"/>
                  </a:cubicBezTo>
                  <a:cubicBezTo>
                    <a:pt x="345" y="383"/>
                    <a:pt x="345" y="383"/>
                    <a:pt x="345" y="383"/>
                  </a:cubicBezTo>
                  <a:cubicBezTo>
                    <a:pt x="346" y="384"/>
                    <a:pt x="346" y="384"/>
                    <a:pt x="346" y="384"/>
                  </a:cubicBezTo>
                  <a:cubicBezTo>
                    <a:pt x="346" y="384"/>
                    <a:pt x="346" y="384"/>
                    <a:pt x="346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8" y="385"/>
                    <a:pt x="348" y="385"/>
                    <a:pt x="348" y="385"/>
                  </a:cubicBezTo>
                  <a:cubicBezTo>
                    <a:pt x="348" y="385"/>
                    <a:pt x="348" y="385"/>
                    <a:pt x="348" y="385"/>
                  </a:cubicBezTo>
                  <a:cubicBezTo>
                    <a:pt x="348" y="385"/>
                    <a:pt x="348" y="385"/>
                    <a:pt x="348" y="385"/>
                  </a:cubicBezTo>
                  <a:cubicBezTo>
                    <a:pt x="349" y="385"/>
                    <a:pt x="349" y="384"/>
                    <a:pt x="350" y="384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1" y="384"/>
                    <a:pt x="351" y="384"/>
                    <a:pt x="351" y="384"/>
                  </a:cubicBezTo>
                  <a:cubicBezTo>
                    <a:pt x="351" y="384"/>
                    <a:pt x="351" y="384"/>
                    <a:pt x="351" y="384"/>
                  </a:cubicBezTo>
                  <a:cubicBezTo>
                    <a:pt x="351" y="383"/>
                    <a:pt x="351" y="383"/>
                    <a:pt x="351" y="383"/>
                  </a:cubicBezTo>
                  <a:cubicBezTo>
                    <a:pt x="352" y="383"/>
                    <a:pt x="352" y="383"/>
                    <a:pt x="352" y="383"/>
                  </a:cubicBezTo>
                  <a:cubicBezTo>
                    <a:pt x="353" y="383"/>
                    <a:pt x="353" y="383"/>
                    <a:pt x="353" y="383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4" y="385"/>
                    <a:pt x="354" y="385"/>
                    <a:pt x="354" y="385"/>
                  </a:cubicBezTo>
                  <a:cubicBezTo>
                    <a:pt x="354" y="385"/>
                    <a:pt x="354" y="385"/>
                    <a:pt x="354" y="385"/>
                  </a:cubicBezTo>
                  <a:cubicBezTo>
                    <a:pt x="354" y="385"/>
                    <a:pt x="354" y="385"/>
                    <a:pt x="355" y="385"/>
                  </a:cubicBezTo>
                  <a:cubicBezTo>
                    <a:pt x="355" y="385"/>
                    <a:pt x="355" y="385"/>
                    <a:pt x="355" y="385"/>
                  </a:cubicBezTo>
                  <a:cubicBezTo>
                    <a:pt x="355" y="385"/>
                    <a:pt x="355" y="385"/>
                    <a:pt x="355" y="386"/>
                  </a:cubicBezTo>
                  <a:cubicBezTo>
                    <a:pt x="356" y="386"/>
                    <a:pt x="356" y="386"/>
                    <a:pt x="356" y="386"/>
                  </a:cubicBezTo>
                  <a:cubicBezTo>
                    <a:pt x="356" y="386"/>
                    <a:pt x="356" y="386"/>
                    <a:pt x="357" y="387"/>
                  </a:cubicBezTo>
                  <a:cubicBezTo>
                    <a:pt x="356" y="387"/>
                    <a:pt x="356" y="387"/>
                    <a:pt x="356" y="387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7" y="389"/>
                    <a:pt x="357" y="389"/>
                    <a:pt x="357" y="389"/>
                  </a:cubicBezTo>
                  <a:cubicBezTo>
                    <a:pt x="356" y="389"/>
                    <a:pt x="357" y="390"/>
                    <a:pt x="356" y="391"/>
                  </a:cubicBezTo>
                  <a:cubicBezTo>
                    <a:pt x="356" y="391"/>
                    <a:pt x="356" y="391"/>
                    <a:pt x="356" y="391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3"/>
                    <a:pt x="356" y="393"/>
                    <a:pt x="356" y="393"/>
                  </a:cubicBezTo>
                  <a:cubicBezTo>
                    <a:pt x="356" y="393"/>
                    <a:pt x="356" y="393"/>
                    <a:pt x="356" y="393"/>
                  </a:cubicBezTo>
                  <a:cubicBezTo>
                    <a:pt x="355" y="393"/>
                    <a:pt x="355" y="393"/>
                    <a:pt x="355" y="393"/>
                  </a:cubicBezTo>
                  <a:cubicBezTo>
                    <a:pt x="355" y="393"/>
                    <a:pt x="355" y="393"/>
                    <a:pt x="355" y="393"/>
                  </a:cubicBezTo>
                  <a:cubicBezTo>
                    <a:pt x="355" y="393"/>
                    <a:pt x="355" y="393"/>
                    <a:pt x="355" y="393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5"/>
                    <a:pt x="355" y="395"/>
                    <a:pt x="355" y="395"/>
                  </a:cubicBezTo>
                  <a:cubicBezTo>
                    <a:pt x="355" y="395"/>
                    <a:pt x="355" y="395"/>
                    <a:pt x="355" y="395"/>
                  </a:cubicBezTo>
                  <a:cubicBezTo>
                    <a:pt x="354" y="395"/>
                    <a:pt x="354" y="395"/>
                    <a:pt x="354" y="395"/>
                  </a:cubicBezTo>
                  <a:cubicBezTo>
                    <a:pt x="354" y="395"/>
                    <a:pt x="354" y="395"/>
                    <a:pt x="354" y="395"/>
                  </a:cubicBezTo>
                  <a:cubicBezTo>
                    <a:pt x="353" y="396"/>
                    <a:pt x="353" y="396"/>
                    <a:pt x="353" y="396"/>
                  </a:cubicBezTo>
                  <a:cubicBezTo>
                    <a:pt x="353" y="396"/>
                    <a:pt x="353" y="396"/>
                    <a:pt x="353" y="396"/>
                  </a:cubicBezTo>
                  <a:cubicBezTo>
                    <a:pt x="352" y="396"/>
                    <a:pt x="352" y="396"/>
                    <a:pt x="352" y="396"/>
                  </a:cubicBezTo>
                  <a:cubicBezTo>
                    <a:pt x="353" y="396"/>
                    <a:pt x="353" y="396"/>
                    <a:pt x="353" y="396"/>
                  </a:cubicBezTo>
                  <a:cubicBezTo>
                    <a:pt x="352" y="397"/>
                    <a:pt x="352" y="397"/>
                    <a:pt x="352" y="397"/>
                  </a:cubicBezTo>
                  <a:cubicBezTo>
                    <a:pt x="352" y="397"/>
                    <a:pt x="352" y="397"/>
                    <a:pt x="352" y="397"/>
                  </a:cubicBezTo>
                  <a:cubicBezTo>
                    <a:pt x="351" y="397"/>
                    <a:pt x="351" y="397"/>
                    <a:pt x="351" y="397"/>
                  </a:cubicBezTo>
                  <a:cubicBezTo>
                    <a:pt x="351" y="398"/>
                    <a:pt x="351" y="398"/>
                    <a:pt x="351" y="398"/>
                  </a:cubicBezTo>
                  <a:cubicBezTo>
                    <a:pt x="350" y="398"/>
                    <a:pt x="350" y="398"/>
                    <a:pt x="350" y="398"/>
                  </a:cubicBezTo>
                  <a:cubicBezTo>
                    <a:pt x="350" y="399"/>
                    <a:pt x="350" y="399"/>
                    <a:pt x="350" y="399"/>
                  </a:cubicBezTo>
                  <a:cubicBezTo>
                    <a:pt x="350" y="398"/>
                    <a:pt x="350" y="398"/>
                    <a:pt x="350" y="398"/>
                  </a:cubicBezTo>
                  <a:cubicBezTo>
                    <a:pt x="349" y="399"/>
                    <a:pt x="349" y="399"/>
                    <a:pt x="349" y="399"/>
                  </a:cubicBezTo>
                  <a:cubicBezTo>
                    <a:pt x="349" y="398"/>
                    <a:pt x="349" y="398"/>
                    <a:pt x="349" y="398"/>
                  </a:cubicBezTo>
                  <a:cubicBezTo>
                    <a:pt x="348" y="399"/>
                    <a:pt x="348" y="398"/>
                    <a:pt x="348" y="399"/>
                  </a:cubicBezTo>
                  <a:cubicBezTo>
                    <a:pt x="348" y="399"/>
                    <a:pt x="348" y="399"/>
                    <a:pt x="348" y="399"/>
                  </a:cubicBezTo>
                  <a:cubicBezTo>
                    <a:pt x="348" y="399"/>
                    <a:pt x="348" y="399"/>
                    <a:pt x="348" y="399"/>
                  </a:cubicBezTo>
                  <a:cubicBezTo>
                    <a:pt x="348" y="399"/>
                    <a:pt x="348" y="399"/>
                    <a:pt x="348" y="399"/>
                  </a:cubicBezTo>
                  <a:cubicBezTo>
                    <a:pt x="347" y="399"/>
                    <a:pt x="347" y="399"/>
                    <a:pt x="347" y="399"/>
                  </a:cubicBezTo>
                  <a:cubicBezTo>
                    <a:pt x="347" y="399"/>
                    <a:pt x="347" y="399"/>
                    <a:pt x="347" y="399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1"/>
                    <a:pt x="347" y="401"/>
                    <a:pt x="347" y="401"/>
                  </a:cubicBezTo>
                  <a:cubicBezTo>
                    <a:pt x="347" y="401"/>
                    <a:pt x="347" y="401"/>
                    <a:pt x="347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5" y="402"/>
                    <a:pt x="345" y="402"/>
                    <a:pt x="345" y="402"/>
                  </a:cubicBezTo>
                  <a:cubicBezTo>
                    <a:pt x="344" y="401"/>
                    <a:pt x="345" y="402"/>
                    <a:pt x="344" y="401"/>
                  </a:cubicBezTo>
                  <a:cubicBezTo>
                    <a:pt x="344" y="402"/>
                    <a:pt x="344" y="402"/>
                    <a:pt x="344" y="402"/>
                  </a:cubicBezTo>
                  <a:cubicBezTo>
                    <a:pt x="344" y="401"/>
                    <a:pt x="344" y="401"/>
                    <a:pt x="344" y="401"/>
                  </a:cubicBezTo>
                  <a:cubicBezTo>
                    <a:pt x="344" y="401"/>
                    <a:pt x="344" y="401"/>
                    <a:pt x="344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2" y="401"/>
                    <a:pt x="342" y="401"/>
                    <a:pt x="342" y="401"/>
                  </a:cubicBezTo>
                  <a:cubicBezTo>
                    <a:pt x="342" y="401"/>
                    <a:pt x="342" y="401"/>
                    <a:pt x="342" y="401"/>
                  </a:cubicBezTo>
                  <a:cubicBezTo>
                    <a:pt x="342" y="400"/>
                    <a:pt x="342" y="400"/>
                    <a:pt x="342" y="400"/>
                  </a:cubicBezTo>
                  <a:cubicBezTo>
                    <a:pt x="342" y="401"/>
                    <a:pt x="342" y="401"/>
                    <a:pt x="342" y="401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1" y="401"/>
                    <a:pt x="341" y="401"/>
                    <a:pt x="341" y="401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0" y="401"/>
                    <a:pt x="340" y="401"/>
                    <a:pt x="340" y="401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39" y="400"/>
                    <a:pt x="339" y="400"/>
                    <a:pt x="339" y="400"/>
                  </a:cubicBezTo>
                  <a:cubicBezTo>
                    <a:pt x="339" y="400"/>
                    <a:pt x="339" y="400"/>
                    <a:pt x="339" y="400"/>
                  </a:cubicBezTo>
                  <a:cubicBezTo>
                    <a:pt x="339" y="400"/>
                    <a:pt x="339" y="400"/>
                    <a:pt x="339" y="400"/>
                  </a:cubicBezTo>
                  <a:cubicBezTo>
                    <a:pt x="339" y="399"/>
                    <a:pt x="339" y="399"/>
                    <a:pt x="339" y="399"/>
                  </a:cubicBezTo>
                  <a:cubicBezTo>
                    <a:pt x="338" y="399"/>
                    <a:pt x="338" y="399"/>
                    <a:pt x="338" y="399"/>
                  </a:cubicBezTo>
                  <a:cubicBezTo>
                    <a:pt x="338" y="399"/>
                    <a:pt x="338" y="399"/>
                    <a:pt x="338" y="399"/>
                  </a:cubicBezTo>
                  <a:cubicBezTo>
                    <a:pt x="338" y="399"/>
                    <a:pt x="338" y="399"/>
                    <a:pt x="338" y="399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37" y="398"/>
                    <a:pt x="337" y="398"/>
                    <a:pt x="337" y="398"/>
                  </a:cubicBezTo>
                  <a:cubicBezTo>
                    <a:pt x="337" y="397"/>
                    <a:pt x="337" y="397"/>
                    <a:pt x="337" y="397"/>
                  </a:cubicBezTo>
                  <a:cubicBezTo>
                    <a:pt x="337" y="397"/>
                    <a:pt x="337" y="397"/>
                    <a:pt x="337" y="397"/>
                  </a:cubicBezTo>
                  <a:cubicBezTo>
                    <a:pt x="337" y="396"/>
                    <a:pt x="337" y="396"/>
                    <a:pt x="336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5"/>
                    <a:pt x="337" y="395"/>
                    <a:pt x="337" y="395"/>
                  </a:cubicBezTo>
                  <a:cubicBezTo>
                    <a:pt x="337" y="395"/>
                    <a:pt x="337" y="395"/>
                    <a:pt x="337" y="395"/>
                  </a:cubicBezTo>
                  <a:cubicBezTo>
                    <a:pt x="336" y="395"/>
                    <a:pt x="336" y="395"/>
                    <a:pt x="336" y="395"/>
                  </a:cubicBezTo>
                  <a:cubicBezTo>
                    <a:pt x="336" y="395"/>
                    <a:pt x="336" y="395"/>
                    <a:pt x="336" y="395"/>
                  </a:cubicBezTo>
                  <a:cubicBezTo>
                    <a:pt x="336" y="395"/>
                    <a:pt x="336" y="395"/>
                    <a:pt x="336" y="395"/>
                  </a:cubicBezTo>
                  <a:cubicBezTo>
                    <a:pt x="335" y="395"/>
                    <a:pt x="335" y="395"/>
                    <a:pt x="335" y="395"/>
                  </a:cubicBezTo>
                  <a:cubicBezTo>
                    <a:pt x="335" y="395"/>
                    <a:pt x="335" y="395"/>
                    <a:pt x="335" y="394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5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5"/>
                    <a:pt x="334" y="395"/>
                    <a:pt x="334" y="395"/>
                  </a:cubicBezTo>
                  <a:cubicBezTo>
                    <a:pt x="334" y="395"/>
                    <a:pt x="334" y="395"/>
                    <a:pt x="334" y="395"/>
                  </a:cubicBezTo>
                  <a:cubicBezTo>
                    <a:pt x="335" y="395"/>
                    <a:pt x="335" y="395"/>
                    <a:pt x="335" y="395"/>
                  </a:cubicBezTo>
                  <a:cubicBezTo>
                    <a:pt x="334" y="395"/>
                    <a:pt x="334" y="395"/>
                    <a:pt x="334" y="395"/>
                  </a:cubicBezTo>
                  <a:cubicBezTo>
                    <a:pt x="334" y="396"/>
                    <a:pt x="334" y="396"/>
                    <a:pt x="334" y="396"/>
                  </a:cubicBezTo>
                  <a:cubicBezTo>
                    <a:pt x="334" y="396"/>
                    <a:pt x="334" y="396"/>
                    <a:pt x="334" y="396"/>
                  </a:cubicBezTo>
                  <a:cubicBezTo>
                    <a:pt x="334" y="396"/>
                    <a:pt x="334" y="395"/>
                    <a:pt x="334" y="395"/>
                  </a:cubicBezTo>
                  <a:cubicBezTo>
                    <a:pt x="333" y="395"/>
                    <a:pt x="333" y="395"/>
                    <a:pt x="333" y="395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2" y="394"/>
                    <a:pt x="332" y="394"/>
                    <a:pt x="332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4"/>
                    <a:pt x="332" y="394"/>
                    <a:pt x="332" y="394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1" y="393"/>
                    <a:pt x="331" y="393"/>
                    <a:pt x="331" y="393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0" y="391"/>
                    <a:pt x="330" y="391"/>
                    <a:pt x="330" y="391"/>
                  </a:cubicBezTo>
                  <a:cubicBezTo>
                    <a:pt x="330" y="391"/>
                    <a:pt x="330" y="391"/>
                    <a:pt x="330" y="391"/>
                  </a:cubicBezTo>
                  <a:cubicBezTo>
                    <a:pt x="331" y="391"/>
                    <a:pt x="331" y="391"/>
                    <a:pt x="330" y="390"/>
                  </a:cubicBezTo>
                  <a:cubicBezTo>
                    <a:pt x="330" y="390"/>
                    <a:pt x="330" y="390"/>
                    <a:pt x="330" y="390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30" y="388"/>
                    <a:pt x="330" y="388"/>
                    <a:pt x="330" y="388"/>
                  </a:cubicBezTo>
                  <a:cubicBezTo>
                    <a:pt x="330" y="388"/>
                    <a:pt x="330" y="388"/>
                    <a:pt x="330" y="388"/>
                  </a:cubicBezTo>
                  <a:cubicBezTo>
                    <a:pt x="329" y="388"/>
                    <a:pt x="329" y="388"/>
                    <a:pt x="329" y="388"/>
                  </a:cubicBezTo>
                  <a:cubicBezTo>
                    <a:pt x="328" y="387"/>
                    <a:pt x="329" y="387"/>
                    <a:pt x="329" y="387"/>
                  </a:cubicBezTo>
                  <a:cubicBezTo>
                    <a:pt x="329" y="386"/>
                    <a:pt x="329" y="386"/>
                    <a:pt x="329" y="386"/>
                  </a:cubicBezTo>
                  <a:cubicBezTo>
                    <a:pt x="329" y="386"/>
                    <a:pt x="329" y="386"/>
                    <a:pt x="329" y="386"/>
                  </a:cubicBezTo>
                  <a:cubicBezTo>
                    <a:pt x="329" y="386"/>
                    <a:pt x="329" y="386"/>
                    <a:pt x="329" y="386"/>
                  </a:cubicBezTo>
                  <a:cubicBezTo>
                    <a:pt x="329" y="385"/>
                    <a:pt x="330" y="385"/>
                    <a:pt x="330" y="385"/>
                  </a:cubicBezTo>
                  <a:cubicBezTo>
                    <a:pt x="330" y="385"/>
                    <a:pt x="330" y="385"/>
                    <a:pt x="330" y="385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0" y="384"/>
                    <a:pt x="330" y="384"/>
                    <a:pt x="330" y="384"/>
                  </a:cubicBezTo>
                  <a:cubicBezTo>
                    <a:pt x="331" y="383"/>
                    <a:pt x="331" y="383"/>
                    <a:pt x="331" y="383"/>
                  </a:cubicBezTo>
                  <a:cubicBezTo>
                    <a:pt x="332" y="383"/>
                    <a:pt x="332" y="383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1"/>
                    <a:pt x="332" y="381"/>
                    <a:pt x="332" y="381"/>
                  </a:cubicBezTo>
                  <a:cubicBezTo>
                    <a:pt x="332" y="381"/>
                    <a:pt x="332" y="381"/>
                    <a:pt x="332" y="381"/>
                  </a:cubicBezTo>
                  <a:cubicBezTo>
                    <a:pt x="332" y="381"/>
                    <a:pt x="332" y="381"/>
                    <a:pt x="332" y="381"/>
                  </a:cubicBezTo>
                  <a:cubicBezTo>
                    <a:pt x="333" y="381"/>
                    <a:pt x="333" y="381"/>
                    <a:pt x="333" y="381"/>
                  </a:cubicBezTo>
                  <a:cubicBezTo>
                    <a:pt x="333" y="380"/>
                    <a:pt x="333" y="380"/>
                    <a:pt x="333" y="380"/>
                  </a:cubicBezTo>
                  <a:cubicBezTo>
                    <a:pt x="333" y="380"/>
                    <a:pt x="333" y="380"/>
                    <a:pt x="333" y="380"/>
                  </a:cubicBezTo>
                  <a:cubicBezTo>
                    <a:pt x="333" y="379"/>
                    <a:pt x="333" y="379"/>
                    <a:pt x="333" y="379"/>
                  </a:cubicBezTo>
                  <a:cubicBezTo>
                    <a:pt x="333" y="379"/>
                    <a:pt x="333" y="379"/>
                    <a:pt x="333" y="379"/>
                  </a:cubicBezTo>
                  <a:cubicBezTo>
                    <a:pt x="333" y="379"/>
                    <a:pt x="333" y="379"/>
                    <a:pt x="333" y="379"/>
                  </a:cubicBezTo>
                  <a:cubicBezTo>
                    <a:pt x="333" y="378"/>
                    <a:pt x="333" y="378"/>
                    <a:pt x="333" y="378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1" y="379"/>
                    <a:pt x="331" y="379"/>
                    <a:pt x="331" y="379"/>
                  </a:cubicBezTo>
                  <a:cubicBezTo>
                    <a:pt x="331" y="380"/>
                    <a:pt x="331" y="380"/>
                    <a:pt x="331" y="380"/>
                  </a:cubicBezTo>
                  <a:cubicBezTo>
                    <a:pt x="331" y="379"/>
                    <a:pt x="331" y="379"/>
                    <a:pt x="331" y="379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29" y="381"/>
                    <a:pt x="329" y="381"/>
                    <a:pt x="329" y="381"/>
                  </a:cubicBezTo>
                  <a:cubicBezTo>
                    <a:pt x="329" y="382"/>
                    <a:pt x="329" y="382"/>
                    <a:pt x="329" y="382"/>
                  </a:cubicBezTo>
                  <a:cubicBezTo>
                    <a:pt x="329" y="382"/>
                    <a:pt x="329" y="382"/>
                    <a:pt x="329" y="382"/>
                  </a:cubicBezTo>
                  <a:cubicBezTo>
                    <a:pt x="329" y="382"/>
                    <a:pt x="329" y="382"/>
                    <a:pt x="329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4"/>
                    <a:pt x="328" y="384"/>
                    <a:pt x="328" y="384"/>
                  </a:cubicBezTo>
                  <a:cubicBezTo>
                    <a:pt x="327" y="384"/>
                    <a:pt x="327" y="384"/>
                    <a:pt x="327" y="384"/>
                  </a:cubicBezTo>
                  <a:cubicBezTo>
                    <a:pt x="328" y="384"/>
                    <a:pt x="328" y="384"/>
                    <a:pt x="328" y="384"/>
                  </a:cubicBezTo>
                  <a:cubicBezTo>
                    <a:pt x="327" y="384"/>
                    <a:pt x="327" y="384"/>
                    <a:pt x="327" y="384"/>
                  </a:cubicBezTo>
                  <a:cubicBezTo>
                    <a:pt x="327" y="384"/>
                    <a:pt x="327" y="384"/>
                    <a:pt x="327" y="38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6"/>
                    <a:pt x="326" y="386"/>
                    <a:pt x="326" y="386"/>
                  </a:cubicBezTo>
                  <a:cubicBezTo>
                    <a:pt x="326" y="386"/>
                    <a:pt x="326" y="386"/>
                    <a:pt x="326" y="386"/>
                  </a:cubicBezTo>
                  <a:cubicBezTo>
                    <a:pt x="326" y="386"/>
                    <a:pt x="326" y="386"/>
                    <a:pt x="326" y="386"/>
                  </a:cubicBezTo>
                  <a:cubicBezTo>
                    <a:pt x="325" y="386"/>
                    <a:pt x="325" y="386"/>
                    <a:pt x="325" y="386"/>
                  </a:cubicBezTo>
                  <a:cubicBezTo>
                    <a:pt x="325" y="386"/>
                    <a:pt x="325" y="386"/>
                    <a:pt x="325" y="386"/>
                  </a:cubicBezTo>
                  <a:cubicBezTo>
                    <a:pt x="324" y="387"/>
                    <a:pt x="324" y="387"/>
                    <a:pt x="324" y="387"/>
                  </a:cubicBezTo>
                  <a:cubicBezTo>
                    <a:pt x="324" y="387"/>
                    <a:pt x="324" y="387"/>
                    <a:pt x="324" y="387"/>
                  </a:cubicBezTo>
                  <a:cubicBezTo>
                    <a:pt x="324" y="387"/>
                    <a:pt x="324" y="387"/>
                    <a:pt x="324" y="387"/>
                  </a:cubicBezTo>
                  <a:cubicBezTo>
                    <a:pt x="323" y="387"/>
                    <a:pt x="323" y="387"/>
                    <a:pt x="323" y="387"/>
                  </a:cubicBezTo>
                  <a:cubicBezTo>
                    <a:pt x="323" y="387"/>
                    <a:pt x="323" y="387"/>
                    <a:pt x="323" y="387"/>
                  </a:cubicBezTo>
                  <a:cubicBezTo>
                    <a:pt x="322" y="387"/>
                    <a:pt x="322" y="387"/>
                    <a:pt x="322" y="387"/>
                  </a:cubicBezTo>
                  <a:cubicBezTo>
                    <a:pt x="321" y="387"/>
                    <a:pt x="321" y="387"/>
                    <a:pt x="321" y="387"/>
                  </a:cubicBezTo>
                  <a:cubicBezTo>
                    <a:pt x="321" y="386"/>
                    <a:pt x="321" y="386"/>
                    <a:pt x="321" y="386"/>
                  </a:cubicBezTo>
                  <a:cubicBezTo>
                    <a:pt x="320" y="387"/>
                    <a:pt x="320" y="387"/>
                    <a:pt x="320" y="387"/>
                  </a:cubicBezTo>
                  <a:cubicBezTo>
                    <a:pt x="320" y="386"/>
                    <a:pt x="320" y="386"/>
                    <a:pt x="320" y="386"/>
                  </a:cubicBezTo>
                  <a:cubicBezTo>
                    <a:pt x="320" y="386"/>
                    <a:pt x="319" y="386"/>
                    <a:pt x="319" y="387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8" y="386"/>
                    <a:pt x="318" y="386"/>
                    <a:pt x="318" y="386"/>
                  </a:cubicBezTo>
                  <a:cubicBezTo>
                    <a:pt x="318" y="386"/>
                    <a:pt x="318" y="386"/>
                    <a:pt x="318" y="386"/>
                  </a:cubicBezTo>
                  <a:cubicBezTo>
                    <a:pt x="318" y="386"/>
                    <a:pt x="318" y="386"/>
                    <a:pt x="318" y="386"/>
                  </a:cubicBezTo>
                  <a:cubicBezTo>
                    <a:pt x="317" y="385"/>
                    <a:pt x="317" y="385"/>
                    <a:pt x="317" y="385"/>
                  </a:cubicBezTo>
                  <a:cubicBezTo>
                    <a:pt x="317" y="386"/>
                    <a:pt x="317" y="385"/>
                    <a:pt x="316" y="386"/>
                  </a:cubicBezTo>
                  <a:cubicBezTo>
                    <a:pt x="316" y="385"/>
                    <a:pt x="316" y="385"/>
                    <a:pt x="316" y="385"/>
                  </a:cubicBezTo>
                  <a:cubicBezTo>
                    <a:pt x="316" y="385"/>
                    <a:pt x="316" y="385"/>
                    <a:pt x="316" y="385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7"/>
                    <a:pt x="314" y="387"/>
                    <a:pt x="314" y="387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5"/>
                    <a:pt x="314" y="385"/>
                    <a:pt x="314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6"/>
                    <a:pt x="313" y="386"/>
                    <a:pt x="313" y="386"/>
                  </a:cubicBezTo>
                  <a:cubicBezTo>
                    <a:pt x="313" y="386"/>
                    <a:pt x="313" y="386"/>
                    <a:pt x="313" y="386"/>
                  </a:cubicBezTo>
                  <a:cubicBezTo>
                    <a:pt x="313" y="387"/>
                    <a:pt x="313" y="387"/>
                    <a:pt x="313" y="387"/>
                  </a:cubicBezTo>
                  <a:cubicBezTo>
                    <a:pt x="313" y="387"/>
                    <a:pt x="313" y="387"/>
                    <a:pt x="313" y="387"/>
                  </a:cubicBezTo>
                  <a:cubicBezTo>
                    <a:pt x="312" y="386"/>
                    <a:pt x="312" y="386"/>
                    <a:pt x="312" y="386"/>
                  </a:cubicBezTo>
                  <a:cubicBezTo>
                    <a:pt x="312" y="386"/>
                    <a:pt x="312" y="386"/>
                    <a:pt x="312" y="386"/>
                  </a:cubicBezTo>
                  <a:cubicBezTo>
                    <a:pt x="312" y="387"/>
                    <a:pt x="312" y="387"/>
                    <a:pt x="312" y="387"/>
                  </a:cubicBezTo>
                  <a:cubicBezTo>
                    <a:pt x="312" y="387"/>
                    <a:pt x="312" y="387"/>
                    <a:pt x="312" y="387"/>
                  </a:cubicBezTo>
                  <a:cubicBezTo>
                    <a:pt x="312" y="387"/>
                    <a:pt x="312" y="387"/>
                    <a:pt x="312" y="387"/>
                  </a:cubicBezTo>
                  <a:cubicBezTo>
                    <a:pt x="312" y="388"/>
                    <a:pt x="312" y="388"/>
                    <a:pt x="312" y="388"/>
                  </a:cubicBezTo>
                  <a:cubicBezTo>
                    <a:pt x="312" y="388"/>
                    <a:pt x="312" y="388"/>
                    <a:pt x="312" y="388"/>
                  </a:cubicBezTo>
                  <a:cubicBezTo>
                    <a:pt x="312" y="389"/>
                    <a:pt x="312" y="389"/>
                    <a:pt x="312" y="389"/>
                  </a:cubicBezTo>
                  <a:cubicBezTo>
                    <a:pt x="312" y="389"/>
                    <a:pt x="312" y="389"/>
                    <a:pt x="312" y="389"/>
                  </a:cubicBezTo>
                  <a:cubicBezTo>
                    <a:pt x="311" y="388"/>
                    <a:pt x="311" y="388"/>
                    <a:pt x="311" y="388"/>
                  </a:cubicBezTo>
                  <a:cubicBezTo>
                    <a:pt x="311" y="388"/>
                    <a:pt x="311" y="389"/>
                    <a:pt x="311" y="389"/>
                  </a:cubicBezTo>
                  <a:cubicBezTo>
                    <a:pt x="311" y="389"/>
                    <a:pt x="311" y="389"/>
                    <a:pt x="311" y="389"/>
                  </a:cubicBezTo>
                  <a:cubicBezTo>
                    <a:pt x="311" y="389"/>
                    <a:pt x="311" y="389"/>
                    <a:pt x="311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09" y="390"/>
                    <a:pt x="309" y="390"/>
                    <a:pt x="309" y="390"/>
                  </a:cubicBezTo>
                  <a:cubicBezTo>
                    <a:pt x="309" y="391"/>
                    <a:pt x="309" y="391"/>
                    <a:pt x="309" y="391"/>
                  </a:cubicBezTo>
                  <a:cubicBezTo>
                    <a:pt x="308" y="391"/>
                    <a:pt x="308" y="391"/>
                    <a:pt x="308" y="391"/>
                  </a:cubicBezTo>
                  <a:cubicBezTo>
                    <a:pt x="308" y="391"/>
                    <a:pt x="308" y="391"/>
                    <a:pt x="308" y="391"/>
                  </a:cubicBezTo>
                  <a:cubicBezTo>
                    <a:pt x="307" y="391"/>
                    <a:pt x="307" y="391"/>
                    <a:pt x="307" y="391"/>
                  </a:cubicBezTo>
                  <a:cubicBezTo>
                    <a:pt x="307" y="391"/>
                    <a:pt x="307" y="391"/>
                    <a:pt x="307" y="391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6" y="390"/>
                    <a:pt x="306" y="390"/>
                    <a:pt x="306" y="390"/>
                  </a:cubicBezTo>
                  <a:cubicBezTo>
                    <a:pt x="306" y="390"/>
                    <a:pt x="306" y="390"/>
                    <a:pt x="306" y="39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90"/>
                    <a:pt x="307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9" y="390"/>
                    <a:pt x="309" y="390"/>
                    <a:pt x="309" y="390"/>
                  </a:cubicBezTo>
                  <a:cubicBezTo>
                    <a:pt x="309" y="389"/>
                    <a:pt x="309" y="389"/>
                    <a:pt x="309" y="389"/>
                  </a:cubicBezTo>
                  <a:cubicBezTo>
                    <a:pt x="309" y="390"/>
                    <a:pt x="309" y="390"/>
                    <a:pt x="309" y="390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09" y="389"/>
                    <a:pt x="309" y="389"/>
                    <a:pt x="309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09" y="389"/>
                    <a:pt x="309" y="389"/>
                    <a:pt x="309" y="389"/>
                  </a:cubicBezTo>
                  <a:cubicBezTo>
                    <a:pt x="309" y="388"/>
                    <a:pt x="309" y="388"/>
                    <a:pt x="309" y="388"/>
                  </a:cubicBezTo>
                  <a:cubicBezTo>
                    <a:pt x="310" y="388"/>
                    <a:pt x="310" y="388"/>
                    <a:pt x="310" y="388"/>
                  </a:cubicBezTo>
                  <a:cubicBezTo>
                    <a:pt x="309" y="387"/>
                    <a:pt x="309" y="387"/>
                    <a:pt x="309" y="387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7" y="388"/>
                    <a:pt x="308" y="388"/>
                    <a:pt x="307" y="388"/>
                  </a:cubicBezTo>
                  <a:cubicBezTo>
                    <a:pt x="307" y="389"/>
                    <a:pt x="307" y="389"/>
                    <a:pt x="307" y="389"/>
                  </a:cubicBezTo>
                  <a:cubicBezTo>
                    <a:pt x="306" y="389"/>
                    <a:pt x="306" y="389"/>
                    <a:pt x="306" y="389"/>
                  </a:cubicBezTo>
                  <a:cubicBezTo>
                    <a:pt x="306" y="388"/>
                    <a:pt x="306" y="388"/>
                    <a:pt x="306" y="388"/>
                  </a:cubicBezTo>
                  <a:cubicBezTo>
                    <a:pt x="305" y="388"/>
                    <a:pt x="305" y="388"/>
                    <a:pt x="305" y="388"/>
                  </a:cubicBezTo>
                  <a:cubicBezTo>
                    <a:pt x="305" y="388"/>
                    <a:pt x="305" y="388"/>
                    <a:pt x="305" y="388"/>
                  </a:cubicBezTo>
                  <a:cubicBezTo>
                    <a:pt x="304" y="388"/>
                    <a:pt x="304" y="388"/>
                    <a:pt x="304" y="388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0" y="388"/>
                    <a:pt x="300" y="388"/>
                    <a:pt x="300" y="388"/>
                  </a:cubicBezTo>
                  <a:cubicBezTo>
                    <a:pt x="300" y="389"/>
                    <a:pt x="300" y="389"/>
                    <a:pt x="300" y="389"/>
                  </a:cubicBezTo>
                  <a:cubicBezTo>
                    <a:pt x="300" y="388"/>
                    <a:pt x="300" y="388"/>
                    <a:pt x="299" y="388"/>
                  </a:cubicBezTo>
                  <a:cubicBezTo>
                    <a:pt x="300" y="388"/>
                    <a:pt x="300" y="388"/>
                    <a:pt x="300" y="388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99" y="388"/>
                    <a:pt x="299" y="388"/>
                    <a:pt x="299" y="388"/>
                  </a:cubicBezTo>
                  <a:cubicBezTo>
                    <a:pt x="299" y="388"/>
                    <a:pt x="299" y="388"/>
                    <a:pt x="299" y="388"/>
                  </a:cubicBezTo>
                  <a:cubicBezTo>
                    <a:pt x="298" y="388"/>
                    <a:pt x="298" y="388"/>
                    <a:pt x="298" y="388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6"/>
                    <a:pt x="298" y="386"/>
                    <a:pt x="298" y="386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8"/>
                    <a:pt x="298" y="388"/>
                    <a:pt x="298" y="388"/>
                  </a:cubicBezTo>
                  <a:cubicBezTo>
                    <a:pt x="297" y="388"/>
                    <a:pt x="297" y="388"/>
                    <a:pt x="297" y="388"/>
                  </a:cubicBezTo>
                  <a:cubicBezTo>
                    <a:pt x="297" y="388"/>
                    <a:pt x="297" y="388"/>
                    <a:pt x="297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294" y="389"/>
                    <a:pt x="294" y="389"/>
                    <a:pt x="294" y="389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3" y="387"/>
                    <a:pt x="293" y="387"/>
                    <a:pt x="293" y="387"/>
                  </a:cubicBezTo>
                  <a:cubicBezTo>
                    <a:pt x="293" y="388"/>
                    <a:pt x="293" y="388"/>
                    <a:pt x="292" y="388"/>
                  </a:cubicBezTo>
                  <a:cubicBezTo>
                    <a:pt x="292" y="388"/>
                    <a:pt x="292" y="388"/>
                    <a:pt x="292" y="388"/>
                  </a:cubicBezTo>
                  <a:cubicBezTo>
                    <a:pt x="292" y="388"/>
                    <a:pt x="292" y="388"/>
                    <a:pt x="292" y="388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6"/>
                    <a:pt x="292" y="386"/>
                    <a:pt x="292" y="386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1" y="386"/>
                    <a:pt x="291" y="386"/>
                    <a:pt x="291" y="386"/>
                  </a:cubicBezTo>
                  <a:cubicBezTo>
                    <a:pt x="291" y="386"/>
                    <a:pt x="291" y="386"/>
                    <a:pt x="291" y="386"/>
                  </a:cubicBezTo>
                  <a:cubicBezTo>
                    <a:pt x="290" y="386"/>
                    <a:pt x="290" y="386"/>
                    <a:pt x="290" y="386"/>
                  </a:cubicBezTo>
                  <a:cubicBezTo>
                    <a:pt x="290" y="386"/>
                    <a:pt x="290" y="387"/>
                    <a:pt x="290" y="387"/>
                  </a:cubicBezTo>
                  <a:cubicBezTo>
                    <a:pt x="290" y="387"/>
                    <a:pt x="290" y="387"/>
                    <a:pt x="290" y="387"/>
                  </a:cubicBezTo>
                  <a:cubicBezTo>
                    <a:pt x="289" y="387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6" y="386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4"/>
                    <a:pt x="286" y="384"/>
                    <a:pt x="285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7" y="383"/>
                    <a:pt x="286" y="383"/>
                    <a:pt x="287" y="383"/>
                  </a:cubicBezTo>
                  <a:cubicBezTo>
                    <a:pt x="287" y="383"/>
                    <a:pt x="287" y="383"/>
                    <a:pt x="287" y="383"/>
                  </a:cubicBezTo>
                  <a:cubicBezTo>
                    <a:pt x="287" y="384"/>
                    <a:pt x="287" y="384"/>
                    <a:pt x="287" y="384"/>
                  </a:cubicBezTo>
                  <a:cubicBezTo>
                    <a:pt x="287" y="384"/>
                    <a:pt x="287" y="384"/>
                    <a:pt x="287" y="384"/>
                  </a:cubicBezTo>
                  <a:cubicBezTo>
                    <a:pt x="288" y="384"/>
                    <a:pt x="288" y="384"/>
                    <a:pt x="288" y="384"/>
                  </a:cubicBezTo>
                  <a:cubicBezTo>
                    <a:pt x="288" y="385"/>
                    <a:pt x="288" y="384"/>
                    <a:pt x="289" y="384"/>
                  </a:cubicBezTo>
                  <a:cubicBezTo>
                    <a:pt x="289" y="384"/>
                    <a:pt x="289" y="384"/>
                    <a:pt x="289" y="384"/>
                  </a:cubicBezTo>
                  <a:cubicBezTo>
                    <a:pt x="289" y="385"/>
                    <a:pt x="289" y="385"/>
                    <a:pt x="289" y="385"/>
                  </a:cubicBezTo>
                  <a:cubicBezTo>
                    <a:pt x="289" y="385"/>
                    <a:pt x="289" y="385"/>
                    <a:pt x="289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1" y="384"/>
                    <a:pt x="291" y="384"/>
                    <a:pt x="291" y="384"/>
                  </a:cubicBezTo>
                  <a:cubicBezTo>
                    <a:pt x="291" y="384"/>
                    <a:pt x="291" y="384"/>
                    <a:pt x="291" y="384"/>
                  </a:cubicBezTo>
                  <a:cubicBezTo>
                    <a:pt x="291" y="384"/>
                    <a:pt x="291" y="384"/>
                    <a:pt x="291" y="384"/>
                  </a:cubicBezTo>
                  <a:cubicBezTo>
                    <a:pt x="290" y="383"/>
                    <a:pt x="291" y="383"/>
                    <a:pt x="291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2"/>
                    <a:pt x="290" y="382"/>
                    <a:pt x="290" y="382"/>
                  </a:cubicBezTo>
                  <a:cubicBezTo>
                    <a:pt x="290" y="382"/>
                    <a:pt x="290" y="382"/>
                    <a:pt x="290" y="382"/>
                  </a:cubicBezTo>
                  <a:cubicBezTo>
                    <a:pt x="290" y="382"/>
                    <a:pt x="290" y="382"/>
                    <a:pt x="290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1"/>
                    <a:pt x="288" y="381"/>
                    <a:pt x="288" y="381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7" y="381"/>
                    <a:pt x="286" y="381"/>
                    <a:pt x="286" y="381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0"/>
                    <a:pt x="284" y="380"/>
                    <a:pt x="284" y="380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3" y="382"/>
                    <a:pt x="283" y="382"/>
                    <a:pt x="283" y="382"/>
                  </a:cubicBezTo>
                  <a:cubicBezTo>
                    <a:pt x="283" y="382"/>
                    <a:pt x="284" y="382"/>
                    <a:pt x="285" y="382"/>
                  </a:cubicBezTo>
                  <a:cubicBezTo>
                    <a:pt x="285" y="382"/>
                    <a:pt x="285" y="382"/>
                    <a:pt x="285" y="382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6"/>
                    <a:pt x="285" y="386"/>
                    <a:pt x="285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5" y="386"/>
                    <a:pt x="285" y="386"/>
                    <a:pt x="285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3" y="387"/>
                    <a:pt x="283" y="387"/>
                    <a:pt x="283" y="387"/>
                  </a:cubicBezTo>
                  <a:cubicBezTo>
                    <a:pt x="283" y="387"/>
                    <a:pt x="283" y="387"/>
                    <a:pt x="283" y="387"/>
                  </a:cubicBezTo>
                  <a:cubicBezTo>
                    <a:pt x="283" y="388"/>
                    <a:pt x="283" y="388"/>
                    <a:pt x="283" y="388"/>
                  </a:cubicBezTo>
                  <a:cubicBezTo>
                    <a:pt x="283" y="388"/>
                    <a:pt x="283" y="388"/>
                    <a:pt x="283" y="388"/>
                  </a:cubicBezTo>
                  <a:cubicBezTo>
                    <a:pt x="283" y="388"/>
                    <a:pt x="283" y="388"/>
                    <a:pt x="284" y="389"/>
                  </a:cubicBezTo>
                  <a:cubicBezTo>
                    <a:pt x="284" y="388"/>
                    <a:pt x="284" y="388"/>
                    <a:pt x="284" y="388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284" y="390"/>
                    <a:pt x="284" y="390"/>
                    <a:pt x="284" y="390"/>
                  </a:cubicBezTo>
                  <a:cubicBezTo>
                    <a:pt x="283" y="390"/>
                    <a:pt x="283" y="390"/>
                    <a:pt x="283" y="390"/>
                  </a:cubicBezTo>
                  <a:cubicBezTo>
                    <a:pt x="283" y="390"/>
                    <a:pt x="283" y="390"/>
                    <a:pt x="283" y="390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8"/>
                    <a:pt x="283" y="388"/>
                    <a:pt x="283" y="388"/>
                  </a:cubicBezTo>
                  <a:cubicBezTo>
                    <a:pt x="282" y="389"/>
                    <a:pt x="282" y="389"/>
                    <a:pt x="282" y="389"/>
                  </a:cubicBezTo>
                  <a:cubicBezTo>
                    <a:pt x="282" y="389"/>
                    <a:pt x="282" y="389"/>
                    <a:pt x="282" y="389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1" y="389"/>
                    <a:pt x="281" y="389"/>
                    <a:pt x="281" y="389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90"/>
                    <a:pt x="280" y="390"/>
                    <a:pt x="280" y="390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3" y="392"/>
                    <a:pt x="283" y="392"/>
                    <a:pt x="283" y="392"/>
                  </a:cubicBezTo>
                  <a:cubicBezTo>
                    <a:pt x="283" y="392"/>
                    <a:pt x="283" y="392"/>
                    <a:pt x="283" y="392"/>
                  </a:cubicBezTo>
                  <a:cubicBezTo>
                    <a:pt x="283" y="393"/>
                    <a:pt x="283" y="393"/>
                    <a:pt x="283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5" y="393"/>
                    <a:pt x="285" y="393"/>
                    <a:pt x="285" y="393"/>
                  </a:cubicBezTo>
                  <a:cubicBezTo>
                    <a:pt x="286" y="393"/>
                    <a:pt x="286" y="393"/>
                    <a:pt x="286" y="393"/>
                  </a:cubicBezTo>
                  <a:cubicBezTo>
                    <a:pt x="286" y="393"/>
                    <a:pt x="286" y="393"/>
                    <a:pt x="286" y="393"/>
                  </a:cubicBezTo>
                  <a:cubicBezTo>
                    <a:pt x="286" y="393"/>
                    <a:pt x="286" y="393"/>
                    <a:pt x="286" y="393"/>
                  </a:cubicBezTo>
                  <a:cubicBezTo>
                    <a:pt x="287" y="393"/>
                    <a:pt x="287" y="393"/>
                    <a:pt x="287" y="393"/>
                  </a:cubicBezTo>
                  <a:cubicBezTo>
                    <a:pt x="287" y="394"/>
                    <a:pt x="287" y="394"/>
                    <a:pt x="287" y="394"/>
                  </a:cubicBezTo>
                  <a:cubicBezTo>
                    <a:pt x="288" y="393"/>
                    <a:pt x="288" y="393"/>
                    <a:pt x="289" y="393"/>
                  </a:cubicBezTo>
                  <a:cubicBezTo>
                    <a:pt x="289" y="394"/>
                    <a:pt x="289" y="393"/>
                    <a:pt x="289" y="393"/>
                  </a:cubicBezTo>
                  <a:cubicBezTo>
                    <a:pt x="290" y="393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94"/>
                    <a:pt x="289" y="394"/>
                    <a:pt x="289" y="394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94"/>
                    <a:pt x="289" y="394"/>
                    <a:pt x="289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7" y="394"/>
                    <a:pt x="287" y="394"/>
                    <a:pt x="287" y="394"/>
                  </a:cubicBezTo>
                  <a:cubicBezTo>
                    <a:pt x="287" y="394"/>
                    <a:pt x="287" y="394"/>
                    <a:pt x="287" y="394"/>
                  </a:cubicBezTo>
                  <a:cubicBezTo>
                    <a:pt x="287" y="395"/>
                    <a:pt x="287" y="395"/>
                    <a:pt x="287" y="395"/>
                  </a:cubicBezTo>
                  <a:cubicBezTo>
                    <a:pt x="287" y="395"/>
                    <a:pt x="287" y="395"/>
                    <a:pt x="287" y="395"/>
                  </a:cubicBezTo>
                  <a:cubicBezTo>
                    <a:pt x="286" y="394"/>
                    <a:pt x="286" y="394"/>
                    <a:pt x="286" y="394"/>
                  </a:cubicBezTo>
                  <a:cubicBezTo>
                    <a:pt x="286" y="394"/>
                    <a:pt x="286" y="394"/>
                    <a:pt x="286" y="394"/>
                  </a:cubicBezTo>
                  <a:cubicBezTo>
                    <a:pt x="286" y="394"/>
                    <a:pt x="286" y="394"/>
                    <a:pt x="285" y="394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3" y="393"/>
                    <a:pt x="283" y="393"/>
                    <a:pt x="283" y="393"/>
                  </a:cubicBezTo>
                  <a:cubicBezTo>
                    <a:pt x="283" y="394"/>
                    <a:pt x="283" y="394"/>
                    <a:pt x="283" y="394"/>
                  </a:cubicBezTo>
                  <a:cubicBezTo>
                    <a:pt x="282" y="393"/>
                    <a:pt x="282" y="393"/>
                    <a:pt x="282" y="393"/>
                  </a:cubicBezTo>
                  <a:cubicBezTo>
                    <a:pt x="281" y="393"/>
                    <a:pt x="281" y="393"/>
                    <a:pt x="281" y="393"/>
                  </a:cubicBezTo>
                  <a:cubicBezTo>
                    <a:pt x="281" y="394"/>
                    <a:pt x="281" y="394"/>
                    <a:pt x="281" y="394"/>
                  </a:cubicBezTo>
                  <a:cubicBezTo>
                    <a:pt x="281" y="393"/>
                    <a:pt x="281" y="393"/>
                    <a:pt x="281" y="393"/>
                  </a:cubicBezTo>
                  <a:cubicBezTo>
                    <a:pt x="281" y="394"/>
                    <a:pt x="281" y="394"/>
                    <a:pt x="281" y="394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79" y="392"/>
                    <a:pt x="279" y="392"/>
                    <a:pt x="279" y="392"/>
                  </a:cubicBezTo>
                  <a:cubicBezTo>
                    <a:pt x="279" y="392"/>
                    <a:pt x="279" y="392"/>
                    <a:pt x="279" y="392"/>
                  </a:cubicBezTo>
                  <a:cubicBezTo>
                    <a:pt x="279" y="391"/>
                    <a:pt x="279" y="391"/>
                    <a:pt x="279" y="391"/>
                  </a:cubicBezTo>
                  <a:cubicBezTo>
                    <a:pt x="279" y="391"/>
                    <a:pt x="279" y="391"/>
                    <a:pt x="279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0"/>
                    <a:pt x="278" y="390"/>
                    <a:pt x="278" y="390"/>
                  </a:cubicBezTo>
                  <a:cubicBezTo>
                    <a:pt x="277" y="390"/>
                    <a:pt x="277" y="390"/>
                    <a:pt x="277" y="390"/>
                  </a:cubicBezTo>
                  <a:cubicBezTo>
                    <a:pt x="277" y="389"/>
                    <a:pt x="277" y="389"/>
                    <a:pt x="277" y="389"/>
                  </a:cubicBezTo>
                  <a:cubicBezTo>
                    <a:pt x="277" y="390"/>
                    <a:pt x="277" y="390"/>
                    <a:pt x="277" y="390"/>
                  </a:cubicBezTo>
                  <a:cubicBezTo>
                    <a:pt x="276" y="389"/>
                    <a:pt x="276" y="389"/>
                    <a:pt x="276" y="389"/>
                  </a:cubicBezTo>
                  <a:cubicBezTo>
                    <a:pt x="276" y="389"/>
                    <a:pt x="276" y="389"/>
                    <a:pt x="276" y="389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5" y="388"/>
                    <a:pt x="275" y="388"/>
                    <a:pt x="275" y="388"/>
                  </a:cubicBezTo>
                  <a:cubicBezTo>
                    <a:pt x="276" y="387"/>
                    <a:pt x="276" y="387"/>
                    <a:pt x="276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6"/>
                    <a:pt x="275" y="386"/>
                    <a:pt x="275" y="386"/>
                  </a:cubicBezTo>
                  <a:cubicBezTo>
                    <a:pt x="275" y="386"/>
                    <a:pt x="275" y="386"/>
                    <a:pt x="275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3" y="385"/>
                    <a:pt x="273" y="385"/>
                    <a:pt x="273" y="385"/>
                  </a:cubicBezTo>
                  <a:cubicBezTo>
                    <a:pt x="273" y="385"/>
                    <a:pt x="273" y="385"/>
                    <a:pt x="273" y="385"/>
                  </a:cubicBezTo>
                  <a:cubicBezTo>
                    <a:pt x="273" y="386"/>
                    <a:pt x="273" y="386"/>
                    <a:pt x="273" y="386"/>
                  </a:cubicBezTo>
                  <a:cubicBezTo>
                    <a:pt x="272" y="386"/>
                    <a:pt x="272" y="386"/>
                    <a:pt x="272" y="386"/>
                  </a:cubicBezTo>
                  <a:cubicBezTo>
                    <a:pt x="273" y="386"/>
                    <a:pt x="273" y="386"/>
                    <a:pt x="273" y="386"/>
                  </a:cubicBezTo>
                  <a:cubicBezTo>
                    <a:pt x="272" y="385"/>
                    <a:pt x="272" y="385"/>
                    <a:pt x="272" y="385"/>
                  </a:cubicBezTo>
                  <a:cubicBezTo>
                    <a:pt x="271" y="386"/>
                    <a:pt x="271" y="386"/>
                    <a:pt x="271" y="386"/>
                  </a:cubicBezTo>
                  <a:cubicBezTo>
                    <a:pt x="271" y="385"/>
                    <a:pt x="271" y="385"/>
                    <a:pt x="271" y="385"/>
                  </a:cubicBezTo>
                  <a:cubicBezTo>
                    <a:pt x="271" y="386"/>
                    <a:pt x="271" y="385"/>
                    <a:pt x="270" y="386"/>
                  </a:cubicBezTo>
                  <a:cubicBezTo>
                    <a:pt x="270" y="385"/>
                    <a:pt x="270" y="385"/>
                    <a:pt x="270" y="385"/>
                  </a:cubicBezTo>
                  <a:cubicBezTo>
                    <a:pt x="270" y="386"/>
                    <a:pt x="270" y="386"/>
                    <a:pt x="270" y="386"/>
                  </a:cubicBezTo>
                  <a:cubicBezTo>
                    <a:pt x="269" y="385"/>
                    <a:pt x="269" y="385"/>
                    <a:pt x="269" y="385"/>
                  </a:cubicBezTo>
                  <a:cubicBezTo>
                    <a:pt x="269" y="385"/>
                    <a:pt x="269" y="385"/>
                    <a:pt x="269" y="385"/>
                  </a:cubicBezTo>
                  <a:cubicBezTo>
                    <a:pt x="268" y="384"/>
                    <a:pt x="268" y="384"/>
                    <a:pt x="268" y="384"/>
                  </a:cubicBezTo>
                  <a:cubicBezTo>
                    <a:pt x="268" y="384"/>
                    <a:pt x="268" y="384"/>
                    <a:pt x="268" y="384"/>
                  </a:cubicBezTo>
                  <a:cubicBezTo>
                    <a:pt x="267" y="384"/>
                    <a:pt x="267" y="384"/>
                    <a:pt x="267" y="384"/>
                  </a:cubicBezTo>
                  <a:cubicBezTo>
                    <a:pt x="267" y="384"/>
                    <a:pt x="267" y="384"/>
                    <a:pt x="267" y="384"/>
                  </a:cubicBezTo>
                  <a:cubicBezTo>
                    <a:pt x="267" y="384"/>
                    <a:pt x="267" y="384"/>
                    <a:pt x="267" y="384"/>
                  </a:cubicBezTo>
                  <a:cubicBezTo>
                    <a:pt x="266" y="384"/>
                    <a:pt x="266" y="384"/>
                    <a:pt x="266" y="384"/>
                  </a:cubicBezTo>
                  <a:cubicBezTo>
                    <a:pt x="266" y="384"/>
                    <a:pt x="266" y="384"/>
                    <a:pt x="266" y="384"/>
                  </a:cubicBezTo>
                  <a:cubicBezTo>
                    <a:pt x="266" y="384"/>
                    <a:pt x="266" y="384"/>
                    <a:pt x="265" y="384"/>
                  </a:cubicBezTo>
                  <a:cubicBezTo>
                    <a:pt x="265" y="384"/>
                    <a:pt x="265" y="384"/>
                    <a:pt x="265" y="384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7" y="388"/>
                    <a:pt x="267" y="388"/>
                    <a:pt x="267" y="388"/>
                  </a:cubicBezTo>
                  <a:cubicBezTo>
                    <a:pt x="267" y="388"/>
                    <a:pt x="267" y="388"/>
                    <a:pt x="267" y="388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9" y="389"/>
                    <a:pt x="269" y="389"/>
                    <a:pt x="269" y="389"/>
                  </a:cubicBezTo>
                  <a:cubicBezTo>
                    <a:pt x="270" y="390"/>
                    <a:pt x="270" y="390"/>
                    <a:pt x="270" y="390"/>
                  </a:cubicBezTo>
                  <a:cubicBezTo>
                    <a:pt x="269" y="390"/>
                    <a:pt x="270" y="390"/>
                    <a:pt x="269" y="390"/>
                  </a:cubicBezTo>
                  <a:cubicBezTo>
                    <a:pt x="269" y="390"/>
                    <a:pt x="269" y="390"/>
                    <a:pt x="269" y="390"/>
                  </a:cubicBezTo>
                  <a:cubicBezTo>
                    <a:pt x="269" y="390"/>
                    <a:pt x="269" y="390"/>
                    <a:pt x="269" y="390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90"/>
                    <a:pt x="268" y="390"/>
                    <a:pt x="268" y="390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6" y="389"/>
                    <a:pt x="266" y="389"/>
                    <a:pt x="266" y="389"/>
                  </a:cubicBezTo>
                  <a:cubicBezTo>
                    <a:pt x="266" y="389"/>
                    <a:pt x="266" y="389"/>
                    <a:pt x="266" y="389"/>
                  </a:cubicBezTo>
                  <a:cubicBezTo>
                    <a:pt x="266" y="389"/>
                    <a:pt x="266" y="389"/>
                    <a:pt x="266" y="389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4" y="388"/>
                    <a:pt x="264" y="388"/>
                    <a:pt x="264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9"/>
                    <a:pt x="265" y="389"/>
                    <a:pt x="265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5" y="389"/>
                    <a:pt x="265" y="389"/>
                    <a:pt x="265" y="389"/>
                  </a:cubicBezTo>
                  <a:cubicBezTo>
                    <a:pt x="265" y="390"/>
                    <a:pt x="265" y="390"/>
                    <a:pt x="265" y="390"/>
                  </a:cubicBezTo>
                  <a:cubicBezTo>
                    <a:pt x="265" y="390"/>
                    <a:pt x="265" y="390"/>
                    <a:pt x="265" y="391"/>
                  </a:cubicBezTo>
                  <a:cubicBezTo>
                    <a:pt x="265" y="391"/>
                    <a:pt x="265" y="391"/>
                    <a:pt x="265" y="391"/>
                  </a:cubicBezTo>
                  <a:cubicBezTo>
                    <a:pt x="265" y="391"/>
                    <a:pt x="265" y="391"/>
                    <a:pt x="265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3"/>
                    <a:pt x="266" y="393"/>
                    <a:pt x="266" y="393"/>
                  </a:cubicBezTo>
                  <a:cubicBezTo>
                    <a:pt x="266" y="393"/>
                    <a:pt x="266" y="393"/>
                    <a:pt x="266" y="393"/>
                  </a:cubicBezTo>
                  <a:cubicBezTo>
                    <a:pt x="265" y="393"/>
                    <a:pt x="265" y="393"/>
                    <a:pt x="265" y="393"/>
                  </a:cubicBezTo>
                  <a:cubicBezTo>
                    <a:pt x="266" y="394"/>
                    <a:pt x="266" y="394"/>
                    <a:pt x="266" y="394"/>
                  </a:cubicBezTo>
                  <a:cubicBezTo>
                    <a:pt x="265" y="394"/>
                    <a:pt x="265" y="394"/>
                    <a:pt x="265" y="394"/>
                  </a:cubicBezTo>
                  <a:cubicBezTo>
                    <a:pt x="266" y="395"/>
                    <a:pt x="266" y="395"/>
                    <a:pt x="266" y="395"/>
                  </a:cubicBezTo>
                  <a:cubicBezTo>
                    <a:pt x="265" y="395"/>
                    <a:pt x="265" y="395"/>
                    <a:pt x="265" y="395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5" y="396"/>
                    <a:pt x="265" y="396"/>
                    <a:pt x="265" y="396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5" y="396"/>
                    <a:pt x="265" y="396"/>
                    <a:pt x="265" y="396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265" y="396"/>
                    <a:pt x="265" y="396"/>
                    <a:pt x="265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8"/>
                    <a:pt x="264" y="398"/>
                    <a:pt x="264" y="398"/>
                  </a:cubicBezTo>
                  <a:cubicBezTo>
                    <a:pt x="264" y="398"/>
                    <a:pt x="264" y="398"/>
                    <a:pt x="264" y="398"/>
                  </a:cubicBezTo>
                  <a:cubicBezTo>
                    <a:pt x="264" y="398"/>
                    <a:pt x="264" y="398"/>
                    <a:pt x="264" y="398"/>
                  </a:cubicBezTo>
                  <a:cubicBezTo>
                    <a:pt x="263" y="398"/>
                    <a:pt x="263" y="398"/>
                    <a:pt x="263" y="398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400"/>
                    <a:pt x="263" y="400"/>
                    <a:pt x="263" y="400"/>
                  </a:cubicBezTo>
                  <a:cubicBezTo>
                    <a:pt x="263" y="400"/>
                    <a:pt x="263" y="400"/>
                    <a:pt x="263" y="400"/>
                  </a:cubicBezTo>
                  <a:cubicBezTo>
                    <a:pt x="263" y="400"/>
                    <a:pt x="263" y="400"/>
                    <a:pt x="263" y="400"/>
                  </a:cubicBezTo>
                  <a:cubicBezTo>
                    <a:pt x="262" y="400"/>
                    <a:pt x="262" y="400"/>
                    <a:pt x="262" y="400"/>
                  </a:cubicBezTo>
                  <a:cubicBezTo>
                    <a:pt x="263" y="401"/>
                    <a:pt x="263" y="401"/>
                    <a:pt x="263" y="401"/>
                  </a:cubicBezTo>
                  <a:cubicBezTo>
                    <a:pt x="263" y="401"/>
                    <a:pt x="263" y="401"/>
                    <a:pt x="263" y="401"/>
                  </a:cubicBezTo>
                  <a:cubicBezTo>
                    <a:pt x="263" y="401"/>
                    <a:pt x="263" y="401"/>
                    <a:pt x="263" y="401"/>
                  </a:cubicBezTo>
                  <a:cubicBezTo>
                    <a:pt x="263" y="401"/>
                    <a:pt x="263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2"/>
                    <a:pt x="262" y="402"/>
                    <a:pt x="262" y="402"/>
                  </a:cubicBezTo>
                  <a:cubicBezTo>
                    <a:pt x="262" y="402"/>
                    <a:pt x="262" y="402"/>
                    <a:pt x="262" y="402"/>
                  </a:cubicBezTo>
                  <a:cubicBezTo>
                    <a:pt x="262" y="402"/>
                    <a:pt x="262" y="402"/>
                    <a:pt x="262" y="402"/>
                  </a:cubicBezTo>
                  <a:cubicBezTo>
                    <a:pt x="261" y="402"/>
                    <a:pt x="261" y="402"/>
                    <a:pt x="261" y="402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1" y="404"/>
                    <a:pt x="261" y="404"/>
                    <a:pt x="261" y="404"/>
                  </a:cubicBezTo>
                  <a:cubicBezTo>
                    <a:pt x="261" y="405"/>
                    <a:pt x="261" y="405"/>
                    <a:pt x="261" y="405"/>
                  </a:cubicBezTo>
                  <a:cubicBezTo>
                    <a:pt x="260" y="405"/>
                    <a:pt x="260" y="405"/>
                    <a:pt x="260" y="405"/>
                  </a:cubicBezTo>
                  <a:cubicBezTo>
                    <a:pt x="260" y="405"/>
                    <a:pt x="260" y="405"/>
                    <a:pt x="260" y="405"/>
                  </a:cubicBezTo>
                  <a:cubicBezTo>
                    <a:pt x="260" y="405"/>
                    <a:pt x="260" y="405"/>
                    <a:pt x="260" y="405"/>
                  </a:cubicBezTo>
                  <a:cubicBezTo>
                    <a:pt x="260" y="406"/>
                    <a:pt x="260" y="406"/>
                    <a:pt x="260" y="406"/>
                  </a:cubicBezTo>
                  <a:cubicBezTo>
                    <a:pt x="261" y="405"/>
                    <a:pt x="261" y="405"/>
                    <a:pt x="261" y="405"/>
                  </a:cubicBezTo>
                  <a:cubicBezTo>
                    <a:pt x="261" y="406"/>
                    <a:pt x="261" y="406"/>
                    <a:pt x="261" y="406"/>
                  </a:cubicBezTo>
                  <a:cubicBezTo>
                    <a:pt x="261" y="406"/>
                    <a:pt x="261" y="406"/>
                    <a:pt x="261" y="406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3" y="405"/>
                    <a:pt x="263" y="405"/>
                    <a:pt x="263" y="405"/>
                  </a:cubicBezTo>
                  <a:cubicBezTo>
                    <a:pt x="263" y="405"/>
                    <a:pt x="263" y="405"/>
                    <a:pt x="263" y="405"/>
                  </a:cubicBezTo>
                  <a:cubicBezTo>
                    <a:pt x="264" y="405"/>
                    <a:pt x="264" y="405"/>
                    <a:pt x="264" y="405"/>
                  </a:cubicBezTo>
                  <a:cubicBezTo>
                    <a:pt x="264" y="405"/>
                    <a:pt x="264" y="405"/>
                    <a:pt x="264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7" y="405"/>
                    <a:pt x="267" y="405"/>
                    <a:pt x="267" y="405"/>
                  </a:cubicBezTo>
                  <a:cubicBezTo>
                    <a:pt x="266" y="406"/>
                    <a:pt x="266" y="406"/>
                    <a:pt x="266" y="406"/>
                  </a:cubicBezTo>
                  <a:cubicBezTo>
                    <a:pt x="266" y="406"/>
                    <a:pt x="266" y="406"/>
                    <a:pt x="266" y="406"/>
                  </a:cubicBezTo>
                  <a:cubicBezTo>
                    <a:pt x="266" y="407"/>
                    <a:pt x="266" y="407"/>
                    <a:pt x="266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6" y="407"/>
                    <a:pt x="266" y="407"/>
                    <a:pt x="266" y="407"/>
                  </a:cubicBezTo>
                  <a:cubicBezTo>
                    <a:pt x="266" y="408"/>
                    <a:pt x="266" y="408"/>
                    <a:pt x="266" y="408"/>
                  </a:cubicBezTo>
                  <a:cubicBezTo>
                    <a:pt x="266" y="408"/>
                    <a:pt x="266" y="408"/>
                    <a:pt x="266" y="408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10"/>
                    <a:pt x="267" y="410"/>
                  </a:cubicBezTo>
                  <a:cubicBezTo>
                    <a:pt x="267" y="410"/>
                    <a:pt x="267" y="410"/>
                    <a:pt x="267" y="410"/>
                  </a:cubicBezTo>
                  <a:cubicBezTo>
                    <a:pt x="267" y="410"/>
                    <a:pt x="266" y="410"/>
                    <a:pt x="266" y="411"/>
                  </a:cubicBezTo>
                  <a:cubicBezTo>
                    <a:pt x="266" y="411"/>
                    <a:pt x="266" y="411"/>
                    <a:pt x="266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2"/>
                    <a:pt x="265" y="412"/>
                    <a:pt x="265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3" y="412"/>
                    <a:pt x="263" y="412"/>
                    <a:pt x="263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5" y="413"/>
                    <a:pt x="265" y="413"/>
                    <a:pt x="265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5" y="415"/>
                    <a:pt x="265" y="415"/>
                    <a:pt x="265" y="415"/>
                  </a:cubicBezTo>
                  <a:cubicBezTo>
                    <a:pt x="265" y="416"/>
                    <a:pt x="265" y="416"/>
                    <a:pt x="265" y="416"/>
                  </a:cubicBezTo>
                  <a:cubicBezTo>
                    <a:pt x="265" y="416"/>
                    <a:pt x="265" y="416"/>
                    <a:pt x="265" y="416"/>
                  </a:cubicBezTo>
                  <a:cubicBezTo>
                    <a:pt x="264" y="416"/>
                    <a:pt x="264" y="416"/>
                    <a:pt x="264" y="416"/>
                  </a:cubicBezTo>
                  <a:cubicBezTo>
                    <a:pt x="265" y="417"/>
                    <a:pt x="265" y="417"/>
                    <a:pt x="265" y="417"/>
                  </a:cubicBezTo>
                  <a:cubicBezTo>
                    <a:pt x="264" y="417"/>
                    <a:pt x="264" y="417"/>
                    <a:pt x="264" y="417"/>
                  </a:cubicBezTo>
                  <a:cubicBezTo>
                    <a:pt x="264" y="418"/>
                    <a:pt x="264" y="418"/>
                    <a:pt x="264" y="418"/>
                  </a:cubicBezTo>
                  <a:cubicBezTo>
                    <a:pt x="264" y="418"/>
                    <a:pt x="264" y="418"/>
                    <a:pt x="264" y="418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6" y="420"/>
                    <a:pt x="266" y="420"/>
                  </a:cubicBezTo>
                  <a:cubicBezTo>
                    <a:pt x="267" y="420"/>
                    <a:pt x="267" y="420"/>
                    <a:pt x="267" y="421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3"/>
                    <a:pt x="268" y="423"/>
                    <a:pt x="268" y="423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69" y="424"/>
                    <a:pt x="269" y="424"/>
                    <a:pt x="269" y="424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69" y="424"/>
                    <a:pt x="269" y="424"/>
                    <a:pt x="269" y="424"/>
                  </a:cubicBezTo>
                  <a:cubicBezTo>
                    <a:pt x="270" y="424"/>
                    <a:pt x="270" y="424"/>
                    <a:pt x="270" y="424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2" y="421"/>
                    <a:pt x="272" y="421"/>
                    <a:pt x="272" y="421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5" y="420"/>
                    <a:pt x="275" y="420"/>
                    <a:pt x="275" y="420"/>
                  </a:cubicBezTo>
                  <a:cubicBezTo>
                    <a:pt x="275" y="420"/>
                    <a:pt x="275" y="420"/>
                    <a:pt x="275" y="420"/>
                  </a:cubicBezTo>
                  <a:cubicBezTo>
                    <a:pt x="276" y="420"/>
                    <a:pt x="276" y="420"/>
                    <a:pt x="276" y="420"/>
                  </a:cubicBezTo>
                  <a:cubicBezTo>
                    <a:pt x="276" y="420"/>
                    <a:pt x="276" y="420"/>
                    <a:pt x="276" y="420"/>
                  </a:cubicBezTo>
                  <a:cubicBezTo>
                    <a:pt x="276" y="420"/>
                    <a:pt x="276" y="420"/>
                    <a:pt x="276" y="420"/>
                  </a:cubicBezTo>
                  <a:cubicBezTo>
                    <a:pt x="277" y="420"/>
                    <a:pt x="277" y="420"/>
                    <a:pt x="277" y="420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6" y="418"/>
                    <a:pt x="276" y="418"/>
                    <a:pt x="276" y="418"/>
                  </a:cubicBezTo>
                  <a:cubicBezTo>
                    <a:pt x="277" y="418"/>
                    <a:pt x="277" y="418"/>
                    <a:pt x="277" y="418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77" y="416"/>
                    <a:pt x="277" y="416"/>
                    <a:pt x="277" y="416"/>
                  </a:cubicBezTo>
                  <a:cubicBezTo>
                    <a:pt x="277" y="416"/>
                    <a:pt x="278" y="416"/>
                    <a:pt x="278" y="415"/>
                  </a:cubicBezTo>
                  <a:cubicBezTo>
                    <a:pt x="278" y="415"/>
                    <a:pt x="278" y="415"/>
                    <a:pt x="278" y="415"/>
                  </a:cubicBezTo>
                  <a:cubicBezTo>
                    <a:pt x="278" y="415"/>
                    <a:pt x="278" y="415"/>
                    <a:pt x="278" y="415"/>
                  </a:cubicBezTo>
                  <a:cubicBezTo>
                    <a:pt x="278" y="414"/>
                    <a:pt x="278" y="414"/>
                    <a:pt x="278" y="414"/>
                  </a:cubicBezTo>
                  <a:cubicBezTo>
                    <a:pt x="279" y="414"/>
                    <a:pt x="279" y="414"/>
                    <a:pt x="279" y="414"/>
                  </a:cubicBezTo>
                  <a:cubicBezTo>
                    <a:pt x="280" y="414"/>
                    <a:pt x="280" y="414"/>
                    <a:pt x="280" y="414"/>
                  </a:cubicBezTo>
                  <a:cubicBezTo>
                    <a:pt x="279" y="413"/>
                    <a:pt x="279" y="413"/>
                    <a:pt x="279" y="413"/>
                  </a:cubicBezTo>
                  <a:cubicBezTo>
                    <a:pt x="279" y="414"/>
                    <a:pt x="279" y="414"/>
                    <a:pt x="279" y="414"/>
                  </a:cubicBezTo>
                  <a:cubicBezTo>
                    <a:pt x="279" y="414"/>
                    <a:pt x="279" y="414"/>
                    <a:pt x="279" y="414"/>
                  </a:cubicBezTo>
                  <a:cubicBezTo>
                    <a:pt x="279" y="413"/>
                    <a:pt x="279" y="413"/>
                    <a:pt x="279" y="413"/>
                  </a:cubicBezTo>
                  <a:cubicBezTo>
                    <a:pt x="280" y="413"/>
                    <a:pt x="280" y="413"/>
                    <a:pt x="280" y="413"/>
                  </a:cubicBezTo>
                  <a:cubicBezTo>
                    <a:pt x="280" y="413"/>
                    <a:pt x="280" y="413"/>
                    <a:pt x="280" y="413"/>
                  </a:cubicBezTo>
                  <a:cubicBezTo>
                    <a:pt x="280" y="414"/>
                    <a:pt x="280" y="414"/>
                    <a:pt x="280" y="414"/>
                  </a:cubicBezTo>
                  <a:cubicBezTo>
                    <a:pt x="280" y="413"/>
                    <a:pt x="280" y="413"/>
                    <a:pt x="280" y="413"/>
                  </a:cubicBezTo>
                  <a:cubicBezTo>
                    <a:pt x="281" y="413"/>
                    <a:pt x="281" y="413"/>
                    <a:pt x="281" y="413"/>
                  </a:cubicBezTo>
                  <a:cubicBezTo>
                    <a:pt x="282" y="413"/>
                    <a:pt x="282" y="413"/>
                    <a:pt x="282" y="413"/>
                  </a:cubicBezTo>
                  <a:cubicBezTo>
                    <a:pt x="282" y="413"/>
                    <a:pt x="282" y="413"/>
                    <a:pt x="282" y="413"/>
                  </a:cubicBezTo>
                  <a:cubicBezTo>
                    <a:pt x="283" y="413"/>
                    <a:pt x="283" y="413"/>
                    <a:pt x="283" y="413"/>
                  </a:cubicBezTo>
                  <a:cubicBezTo>
                    <a:pt x="283" y="414"/>
                    <a:pt x="283" y="414"/>
                    <a:pt x="283" y="414"/>
                  </a:cubicBezTo>
                  <a:cubicBezTo>
                    <a:pt x="283" y="413"/>
                    <a:pt x="283" y="413"/>
                    <a:pt x="283" y="413"/>
                  </a:cubicBezTo>
                  <a:cubicBezTo>
                    <a:pt x="284" y="414"/>
                    <a:pt x="285" y="414"/>
                    <a:pt x="285" y="414"/>
                  </a:cubicBezTo>
                  <a:cubicBezTo>
                    <a:pt x="286" y="413"/>
                    <a:pt x="286" y="413"/>
                    <a:pt x="286" y="413"/>
                  </a:cubicBezTo>
                  <a:cubicBezTo>
                    <a:pt x="286" y="413"/>
                    <a:pt x="286" y="413"/>
                    <a:pt x="286" y="413"/>
                  </a:cubicBezTo>
                  <a:cubicBezTo>
                    <a:pt x="286" y="412"/>
                    <a:pt x="287" y="412"/>
                    <a:pt x="287" y="412"/>
                  </a:cubicBezTo>
                  <a:cubicBezTo>
                    <a:pt x="287" y="412"/>
                    <a:pt x="287" y="412"/>
                    <a:pt x="287" y="412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0"/>
                    <a:pt x="288" y="410"/>
                    <a:pt x="288" y="410"/>
                  </a:cubicBezTo>
                  <a:cubicBezTo>
                    <a:pt x="288" y="410"/>
                    <a:pt x="288" y="410"/>
                    <a:pt x="288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1" y="410"/>
                    <a:pt x="291" y="410"/>
                    <a:pt x="291" y="410"/>
                  </a:cubicBezTo>
                  <a:cubicBezTo>
                    <a:pt x="291" y="410"/>
                    <a:pt x="291" y="410"/>
                    <a:pt x="291" y="410"/>
                  </a:cubicBezTo>
                  <a:cubicBezTo>
                    <a:pt x="291" y="410"/>
                    <a:pt x="292" y="411"/>
                    <a:pt x="292" y="411"/>
                  </a:cubicBezTo>
                  <a:cubicBezTo>
                    <a:pt x="292" y="411"/>
                    <a:pt x="292" y="411"/>
                    <a:pt x="292" y="411"/>
                  </a:cubicBezTo>
                  <a:cubicBezTo>
                    <a:pt x="292" y="411"/>
                    <a:pt x="292" y="411"/>
                    <a:pt x="292" y="411"/>
                  </a:cubicBezTo>
                  <a:cubicBezTo>
                    <a:pt x="291" y="412"/>
                    <a:pt x="291" y="412"/>
                    <a:pt x="292" y="413"/>
                  </a:cubicBezTo>
                  <a:cubicBezTo>
                    <a:pt x="292" y="413"/>
                    <a:pt x="292" y="413"/>
                    <a:pt x="292" y="413"/>
                  </a:cubicBezTo>
                  <a:cubicBezTo>
                    <a:pt x="291" y="414"/>
                    <a:pt x="291" y="414"/>
                    <a:pt x="291" y="414"/>
                  </a:cubicBezTo>
                  <a:cubicBezTo>
                    <a:pt x="291" y="414"/>
                    <a:pt x="291" y="414"/>
                    <a:pt x="291" y="415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8" y="417"/>
                    <a:pt x="288" y="417"/>
                    <a:pt x="288" y="417"/>
                  </a:cubicBezTo>
                  <a:cubicBezTo>
                    <a:pt x="288" y="417"/>
                    <a:pt x="288" y="417"/>
                    <a:pt x="288" y="417"/>
                  </a:cubicBezTo>
                  <a:cubicBezTo>
                    <a:pt x="288" y="417"/>
                    <a:pt x="287" y="418"/>
                    <a:pt x="287" y="418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88" y="419"/>
                    <a:pt x="288" y="419"/>
                    <a:pt x="288" y="419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2"/>
                    <a:pt x="289" y="422"/>
                    <a:pt x="289" y="422"/>
                  </a:cubicBezTo>
                  <a:cubicBezTo>
                    <a:pt x="289" y="422"/>
                    <a:pt x="289" y="422"/>
                    <a:pt x="289" y="422"/>
                  </a:cubicBezTo>
                  <a:cubicBezTo>
                    <a:pt x="289" y="422"/>
                    <a:pt x="289" y="422"/>
                    <a:pt x="289" y="422"/>
                  </a:cubicBezTo>
                  <a:cubicBezTo>
                    <a:pt x="290" y="423"/>
                    <a:pt x="290" y="423"/>
                    <a:pt x="290" y="423"/>
                  </a:cubicBezTo>
                  <a:cubicBezTo>
                    <a:pt x="289" y="423"/>
                    <a:pt x="289" y="423"/>
                    <a:pt x="289" y="423"/>
                  </a:cubicBezTo>
                  <a:cubicBezTo>
                    <a:pt x="289" y="424"/>
                    <a:pt x="290" y="424"/>
                    <a:pt x="290" y="424"/>
                  </a:cubicBezTo>
                  <a:cubicBezTo>
                    <a:pt x="290" y="424"/>
                    <a:pt x="290" y="424"/>
                    <a:pt x="290" y="424"/>
                  </a:cubicBezTo>
                  <a:cubicBezTo>
                    <a:pt x="290" y="425"/>
                    <a:pt x="290" y="424"/>
                    <a:pt x="290" y="425"/>
                  </a:cubicBezTo>
                  <a:cubicBezTo>
                    <a:pt x="290" y="425"/>
                    <a:pt x="290" y="425"/>
                    <a:pt x="290" y="425"/>
                  </a:cubicBezTo>
                  <a:cubicBezTo>
                    <a:pt x="290" y="425"/>
                    <a:pt x="290" y="425"/>
                    <a:pt x="290" y="425"/>
                  </a:cubicBezTo>
                  <a:cubicBezTo>
                    <a:pt x="291" y="426"/>
                    <a:pt x="291" y="426"/>
                    <a:pt x="291" y="426"/>
                  </a:cubicBezTo>
                  <a:cubicBezTo>
                    <a:pt x="290" y="426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8"/>
                    <a:pt x="290" y="428"/>
                    <a:pt x="290" y="428"/>
                  </a:cubicBezTo>
                  <a:cubicBezTo>
                    <a:pt x="290" y="429"/>
                    <a:pt x="290" y="429"/>
                    <a:pt x="290" y="429"/>
                  </a:cubicBezTo>
                  <a:cubicBezTo>
                    <a:pt x="290" y="429"/>
                    <a:pt x="290" y="429"/>
                    <a:pt x="290" y="429"/>
                  </a:cubicBezTo>
                  <a:cubicBezTo>
                    <a:pt x="290" y="429"/>
                    <a:pt x="290" y="429"/>
                    <a:pt x="290" y="429"/>
                  </a:cubicBezTo>
                  <a:cubicBezTo>
                    <a:pt x="291" y="430"/>
                    <a:pt x="291" y="430"/>
                    <a:pt x="291" y="430"/>
                  </a:cubicBezTo>
                  <a:cubicBezTo>
                    <a:pt x="290" y="430"/>
                    <a:pt x="290" y="430"/>
                    <a:pt x="290" y="430"/>
                  </a:cubicBezTo>
                  <a:cubicBezTo>
                    <a:pt x="291" y="431"/>
                    <a:pt x="291" y="431"/>
                    <a:pt x="291" y="431"/>
                  </a:cubicBezTo>
                  <a:cubicBezTo>
                    <a:pt x="291" y="431"/>
                    <a:pt x="291" y="431"/>
                    <a:pt x="291" y="431"/>
                  </a:cubicBezTo>
                  <a:cubicBezTo>
                    <a:pt x="291" y="431"/>
                    <a:pt x="291" y="431"/>
                    <a:pt x="291" y="432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3" y="433"/>
                    <a:pt x="293" y="433"/>
                    <a:pt x="293" y="433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5"/>
                    <a:pt x="292" y="435"/>
                    <a:pt x="292" y="435"/>
                  </a:cubicBezTo>
                  <a:cubicBezTo>
                    <a:pt x="292" y="435"/>
                    <a:pt x="292" y="435"/>
                    <a:pt x="292" y="435"/>
                  </a:cubicBezTo>
                  <a:cubicBezTo>
                    <a:pt x="292" y="435"/>
                    <a:pt x="292" y="435"/>
                    <a:pt x="292" y="435"/>
                  </a:cubicBezTo>
                  <a:cubicBezTo>
                    <a:pt x="291" y="435"/>
                    <a:pt x="291" y="435"/>
                    <a:pt x="291" y="435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7"/>
                    <a:pt x="291" y="437"/>
                    <a:pt x="291" y="437"/>
                  </a:cubicBezTo>
                  <a:cubicBezTo>
                    <a:pt x="290" y="437"/>
                    <a:pt x="290" y="437"/>
                    <a:pt x="290" y="437"/>
                  </a:cubicBezTo>
                  <a:cubicBezTo>
                    <a:pt x="291" y="437"/>
                    <a:pt x="291" y="437"/>
                    <a:pt x="291" y="437"/>
                  </a:cubicBezTo>
                  <a:cubicBezTo>
                    <a:pt x="290" y="437"/>
                    <a:pt x="290" y="437"/>
                    <a:pt x="290" y="437"/>
                  </a:cubicBezTo>
                  <a:cubicBezTo>
                    <a:pt x="291" y="438"/>
                    <a:pt x="291" y="438"/>
                    <a:pt x="291" y="438"/>
                  </a:cubicBezTo>
                  <a:cubicBezTo>
                    <a:pt x="291" y="438"/>
                    <a:pt x="291" y="438"/>
                    <a:pt x="291" y="438"/>
                  </a:cubicBezTo>
                  <a:cubicBezTo>
                    <a:pt x="291" y="438"/>
                    <a:pt x="291" y="438"/>
                    <a:pt x="291" y="438"/>
                  </a:cubicBezTo>
                  <a:cubicBezTo>
                    <a:pt x="292" y="438"/>
                    <a:pt x="292" y="438"/>
                    <a:pt x="292" y="438"/>
                  </a:cubicBezTo>
                  <a:cubicBezTo>
                    <a:pt x="292" y="439"/>
                    <a:pt x="291" y="439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0" y="441"/>
                    <a:pt x="290" y="441"/>
                    <a:pt x="290" y="441"/>
                  </a:cubicBezTo>
                  <a:cubicBezTo>
                    <a:pt x="290" y="441"/>
                    <a:pt x="290" y="441"/>
                    <a:pt x="290" y="441"/>
                  </a:cubicBezTo>
                  <a:cubicBezTo>
                    <a:pt x="290" y="441"/>
                    <a:pt x="290" y="441"/>
                    <a:pt x="290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7" y="441"/>
                    <a:pt x="287" y="441"/>
                    <a:pt x="287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7" y="441"/>
                    <a:pt x="287" y="441"/>
                    <a:pt x="287" y="441"/>
                  </a:cubicBezTo>
                  <a:cubicBezTo>
                    <a:pt x="286" y="441"/>
                    <a:pt x="286" y="441"/>
                    <a:pt x="286" y="441"/>
                  </a:cubicBezTo>
                  <a:cubicBezTo>
                    <a:pt x="286" y="441"/>
                    <a:pt x="286" y="441"/>
                    <a:pt x="286" y="441"/>
                  </a:cubicBezTo>
                  <a:cubicBezTo>
                    <a:pt x="285" y="441"/>
                    <a:pt x="285" y="441"/>
                    <a:pt x="285" y="441"/>
                  </a:cubicBezTo>
                  <a:cubicBezTo>
                    <a:pt x="285" y="441"/>
                    <a:pt x="285" y="441"/>
                    <a:pt x="285" y="441"/>
                  </a:cubicBezTo>
                  <a:cubicBezTo>
                    <a:pt x="285" y="441"/>
                    <a:pt x="285" y="441"/>
                    <a:pt x="285" y="441"/>
                  </a:cubicBezTo>
                  <a:cubicBezTo>
                    <a:pt x="284" y="441"/>
                    <a:pt x="284" y="441"/>
                    <a:pt x="284" y="441"/>
                  </a:cubicBezTo>
                  <a:cubicBezTo>
                    <a:pt x="284" y="441"/>
                    <a:pt x="284" y="441"/>
                    <a:pt x="284" y="441"/>
                  </a:cubicBezTo>
                  <a:cubicBezTo>
                    <a:pt x="284" y="441"/>
                    <a:pt x="284" y="441"/>
                    <a:pt x="284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0"/>
                    <a:pt x="283" y="440"/>
                    <a:pt x="283" y="440"/>
                  </a:cubicBezTo>
                  <a:cubicBezTo>
                    <a:pt x="283" y="440"/>
                    <a:pt x="283" y="440"/>
                    <a:pt x="283" y="440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2" y="440"/>
                    <a:pt x="282" y="440"/>
                    <a:pt x="282" y="440"/>
                  </a:cubicBezTo>
                  <a:cubicBezTo>
                    <a:pt x="282" y="440"/>
                    <a:pt x="282" y="440"/>
                    <a:pt x="282" y="440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0"/>
                    <a:pt x="282" y="440"/>
                    <a:pt x="281" y="440"/>
                  </a:cubicBezTo>
                  <a:cubicBezTo>
                    <a:pt x="281" y="440"/>
                    <a:pt x="281" y="440"/>
                    <a:pt x="281" y="440"/>
                  </a:cubicBezTo>
                  <a:cubicBezTo>
                    <a:pt x="281" y="440"/>
                    <a:pt x="281" y="440"/>
                    <a:pt x="281" y="440"/>
                  </a:cubicBezTo>
                  <a:cubicBezTo>
                    <a:pt x="281" y="440"/>
                    <a:pt x="281" y="440"/>
                    <a:pt x="281" y="440"/>
                  </a:cubicBezTo>
                  <a:cubicBezTo>
                    <a:pt x="281" y="439"/>
                    <a:pt x="281" y="439"/>
                    <a:pt x="281" y="439"/>
                  </a:cubicBezTo>
                  <a:cubicBezTo>
                    <a:pt x="280" y="439"/>
                    <a:pt x="280" y="440"/>
                    <a:pt x="280" y="440"/>
                  </a:cubicBezTo>
                  <a:cubicBezTo>
                    <a:pt x="280" y="440"/>
                    <a:pt x="280" y="440"/>
                    <a:pt x="280" y="440"/>
                  </a:cubicBezTo>
                  <a:cubicBezTo>
                    <a:pt x="280" y="441"/>
                    <a:pt x="280" y="441"/>
                    <a:pt x="280" y="441"/>
                  </a:cubicBezTo>
                  <a:cubicBezTo>
                    <a:pt x="280" y="441"/>
                    <a:pt x="280" y="441"/>
                    <a:pt x="280" y="441"/>
                  </a:cubicBezTo>
                  <a:cubicBezTo>
                    <a:pt x="280" y="441"/>
                    <a:pt x="280" y="441"/>
                    <a:pt x="280" y="441"/>
                  </a:cubicBezTo>
                  <a:cubicBezTo>
                    <a:pt x="279" y="440"/>
                    <a:pt x="279" y="440"/>
                    <a:pt x="279" y="440"/>
                  </a:cubicBezTo>
                  <a:cubicBezTo>
                    <a:pt x="279" y="440"/>
                    <a:pt x="279" y="440"/>
                    <a:pt x="279" y="440"/>
                  </a:cubicBezTo>
                  <a:cubicBezTo>
                    <a:pt x="278" y="440"/>
                    <a:pt x="278" y="440"/>
                    <a:pt x="278" y="440"/>
                  </a:cubicBezTo>
                  <a:cubicBezTo>
                    <a:pt x="278" y="441"/>
                    <a:pt x="278" y="441"/>
                    <a:pt x="278" y="441"/>
                  </a:cubicBezTo>
                  <a:cubicBezTo>
                    <a:pt x="278" y="441"/>
                    <a:pt x="278" y="441"/>
                    <a:pt x="278" y="441"/>
                  </a:cubicBezTo>
                  <a:cubicBezTo>
                    <a:pt x="278" y="441"/>
                    <a:pt x="277" y="441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6" y="440"/>
                    <a:pt x="276" y="440"/>
                    <a:pt x="276" y="440"/>
                  </a:cubicBezTo>
                  <a:cubicBezTo>
                    <a:pt x="276" y="440"/>
                    <a:pt x="276" y="440"/>
                    <a:pt x="276" y="440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5" y="439"/>
                    <a:pt x="275" y="438"/>
                    <a:pt x="275" y="438"/>
                  </a:cubicBezTo>
                  <a:cubicBezTo>
                    <a:pt x="274" y="438"/>
                    <a:pt x="274" y="439"/>
                    <a:pt x="274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4" y="440"/>
                    <a:pt x="274" y="441"/>
                    <a:pt x="274" y="441"/>
                  </a:cubicBezTo>
                  <a:cubicBezTo>
                    <a:pt x="275" y="442"/>
                    <a:pt x="276" y="443"/>
                    <a:pt x="276" y="443"/>
                  </a:cubicBezTo>
                  <a:cubicBezTo>
                    <a:pt x="276" y="443"/>
                    <a:pt x="276" y="443"/>
                    <a:pt x="276" y="443"/>
                  </a:cubicBezTo>
                  <a:cubicBezTo>
                    <a:pt x="276" y="443"/>
                    <a:pt x="276" y="443"/>
                    <a:pt x="276" y="443"/>
                  </a:cubicBezTo>
                  <a:cubicBezTo>
                    <a:pt x="275" y="443"/>
                    <a:pt x="275" y="443"/>
                    <a:pt x="275" y="443"/>
                  </a:cubicBezTo>
                  <a:cubicBezTo>
                    <a:pt x="275" y="443"/>
                    <a:pt x="275" y="443"/>
                    <a:pt x="275" y="443"/>
                  </a:cubicBezTo>
                  <a:cubicBezTo>
                    <a:pt x="275" y="442"/>
                    <a:pt x="275" y="442"/>
                    <a:pt x="275" y="442"/>
                  </a:cubicBezTo>
                  <a:cubicBezTo>
                    <a:pt x="275" y="442"/>
                    <a:pt x="275" y="442"/>
                    <a:pt x="275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5" y="442"/>
                    <a:pt x="275" y="442"/>
                    <a:pt x="275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3"/>
                    <a:pt x="274" y="443"/>
                    <a:pt x="274" y="443"/>
                  </a:cubicBezTo>
                  <a:cubicBezTo>
                    <a:pt x="274" y="443"/>
                    <a:pt x="274" y="443"/>
                    <a:pt x="274" y="443"/>
                  </a:cubicBezTo>
                  <a:cubicBezTo>
                    <a:pt x="274" y="443"/>
                    <a:pt x="274" y="443"/>
                    <a:pt x="274" y="443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1"/>
                    <a:pt x="273" y="442"/>
                    <a:pt x="273" y="442"/>
                  </a:cubicBezTo>
                  <a:cubicBezTo>
                    <a:pt x="273" y="441"/>
                    <a:pt x="273" y="441"/>
                    <a:pt x="273" y="441"/>
                  </a:cubicBezTo>
                  <a:cubicBezTo>
                    <a:pt x="273" y="441"/>
                    <a:pt x="273" y="441"/>
                    <a:pt x="273" y="441"/>
                  </a:cubicBezTo>
                  <a:cubicBezTo>
                    <a:pt x="273" y="441"/>
                    <a:pt x="273" y="441"/>
                    <a:pt x="273" y="441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3" y="440"/>
                    <a:pt x="273" y="439"/>
                    <a:pt x="273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2" y="439"/>
                    <a:pt x="272" y="439"/>
                    <a:pt x="271" y="439"/>
                  </a:cubicBezTo>
                  <a:cubicBezTo>
                    <a:pt x="271" y="439"/>
                    <a:pt x="270" y="439"/>
                    <a:pt x="270" y="440"/>
                  </a:cubicBezTo>
                  <a:cubicBezTo>
                    <a:pt x="271" y="440"/>
                    <a:pt x="271" y="440"/>
                    <a:pt x="271" y="440"/>
                  </a:cubicBezTo>
                  <a:cubicBezTo>
                    <a:pt x="270" y="440"/>
                    <a:pt x="270" y="440"/>
                    <a:pt x="270" y="440"/>
                  </a:cubicBezTo>
                  <a:cubicBezTo>
                    <a:pt x="270" y="439"/>
                    <a:pt x="270" y="439"/>
                    <a:pt x="270" y="439"/>
                  </a:cubicBezTo>
                  <a:cubicBezTo>
                    <a:pt x="270" y="439"/>
                    <a:pt x="270" y="439"/>
                    <a:pt x="270" y="439"/>
                  </a:cubicBezTo>
                  <a:cubicBezTo>
                    <a:pt x="269" y="439"/>
                    <a:pt x="269" y="439"/>
                    <a:pt x="269" y="439"/>
                  </a:cubicBezTo>
                  <a:cubicBezTo>
                    <a:pt x="270" y="439"/>
                    <a:pt x="269" y="438"/>
                    <a:pt x="269" y="437"/>
                  </a:cubicBezTo>
                  <a:cubicBezTo>
                    <a:pt x="269" y="437"/>
                    <a:pt x="269" y="437"/>
                    <a:pt x="269" y="437"/>
                  </a:cubicBezTo>
                  <a:cubicBezTo>
                    <a:pt x="269" y="437"/>
                    <a:pt x="269" y="437"/>
                    <a:pt x="269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8" y="439"/>
                    <a:pt x="268" y="439"/>
                    <a:pt x="268" y="439"/>
                  </a:cubicBezTo>
                  <a:cubicBezTo>
                    <a:pt x="268" y="439"/>
                    <a:pt x="268" y="439"/>
                    <a:pt x="268" y="439"/>
                  </a:cubicBezTo>
                  <a:cubicBezTo>
                    <a:pt x="268" y="439"/>
                    <a:pt x="268" y="439"/>
                    <a:pt x="268" y="439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7" y="438"/>
                    <a:pt x="267" y="438"/>
                    <a:pt x="267" y="438"/>
                  </a:cubicBezTo>
                  <a:cubicBezTo>
                    <a:pt x="267" y="438"/>
                    <a:pt x="267" y="438"/>
                    <a:pt x="267" y="438"/>
                  </a:cubicBezTo>
                  <a:cubicBezTo>
                    <a:pt x="267" y="437"/>
                    <a:pt x="268" y="438"/>
                    <a:pt x="268" y="437"/>
                  </a:cubicBezTo>
                  <a:cubicBezTo>
                    <a:pt x="267" y="437"/>
                    <a:pt x="267" y="437"/>
                    <a:pt x="267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6"/>
                    <a:pt x="268" y="437"/>
                    <a:pt x="268" y="436"/>
                  </a:cubicBezTo>
                  <a:cubicBezTo>
                    <a:pt x="267" y="436"/>
                    <a:pt x="267" y="436"/>
                    <a:pt x="267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5" y="436"/>
                    <a:pt x="265" y="436"/>
                    <a:pt x="265" y="436"/>
                  </a:cubicBezTo>
                  <a:cubicBezTo>
                    <a:pt x="265" y="435"/>
                    <a:pt x="265" y="435"/>
                    <a:pt x="265" y="435"/>
                  </a:cubicBezTo>
                  <a:cubicBezTo>
                    <a:pt x="265" y="435"/>
                    <a:pt x="265" y="435"/>
                    <a:pt x="265" y="435"/>
                  </a:cubicBezTo>
                  <a:cubicBezTo>
                    <a:pt x="265" y="435"/>
                    <a:pt x="265" y="435"/>
                    <a:pt x="265" y="435"/>
                  </a:cubicBezTo>
                  <a:cubicBezTo>
                    <a:pt x="264" y="435"/>
                    <a:pt x="264" y="435"/>
                    <a:pt x="264" y="435"/>
                  </a:cubicBezTo>
                  <a:cubicBezTo>
                    <a:pt x="264" y="435"/>
                    <a:pt x="264" y="435"/>
                    <a:pt x="264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2" y="435"/>
                    <a:pt x="262" y="435"/>
                    <a:pt x="262" y="436"/>
                  </a:cubicBezTo>
                  <a:cubicBezTo>
                    <a:pt x="262" y="436"/>
                    <a:pt x="262" y="436"/>
                    <a:pt x="262" y="436"/>
                  </a:cubicBezTo>
                  <a:cubicBezTo>
                    <a:pt x="262" y="436"/>
                    <a:pt x="262" y="436"/>
                    <a:pt x="262" y="436"/>
                  </a:cubicBezTo>
                  <a:cubicBezTo>
                    <a:pt x="262" y="436"/>
                    <a:pt x="262" y="436"/>
                    <a:pt x="262" y="436"/>
                  </a:cubicBezTo>
                  <a:cubicBezTo>
                    <a:pt x="263" y="437"/>
                    <a:pt x="262" y="436"/>
                    <a:pt x="262" y="437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8"/>
                    <a:pt x="262" y="438"/>
                    <a:pt x="262" y="438"/>
                  </a:cubicBezTo>
                  <a:cubicBezTo>
                    <a:pt x="262" y="438"/>
                    <a:pt x="262" y="438"/>
                    <a:pt x="262" y="438"/>
                  </a:cubicBezTo>
                  <a:cubicBezTo>
                    <a:pt x="262" y="438"/>
                    <a:pt x="262" y="438"/>
                    <a:pt x="261" y="438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0" y="438"/>
                    <a:pt x="260" y="438"/>
                    <a:pt x="260" y="438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1" y="439"/>
                    <a:pt x="261" y="439"/>
                    <a:pt x="261" y="439"/>
                  </a:cubicBezTo>
                  <a:cubicBezTo>
                    <a:pt x="260" y="439"/>
                    <a:pt x="260" y="439"/>
                    <a:pt x="260" y="439"/>
                  </a:cubicBezTo>
                  <a:cubicBezTo>
                    <a:pt x="260" y="439"/>
                    <a:pt x="260" y="439"/>
                    <a:pt x="260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40"/>
                    <a:pt x="260" y="440"/>
                  </a:cubicBezTo>
                  <a:cubicBezTo>
                    <a:pt x="260" y="441"/>
                    <a:pt x="260" y="441"/>
                    <a:pt x="260" y="441"/>
                  </a:cubicBezTo>
                  <a:cubicBezTo>
                    <a:pt x="260" y="441"/>
                    <a:pt x="260" y="441"/>
                    <a:pt x="260" y="441"/>
                  </a:cubicBezTo>
                  <a:cubicBezTo>
                    <a:pt x="259" y="440"/>
                    <a:pt x="259" y="440"/>
                    <a:pt x="259" y="440"/>
                  </a:cubicBezTo>
                  <a:cubicBezTo>
                    <a:pt x="259" y="440"/>
                    <a:pt x="259" y="440"/>
                    <a:pt x="259" y="440"/>
                  </a:cubicBezTo>
                  <a:cubicBezTo>
                    <a:pt x="259" y="441"/>
                    <a:pt x="259" y="441"/>
                    <a:pt x="259" y="441"/>
                  </a:cubicBezTo>
                  <a:cubicBezTo>
                    <a:pt x="259" y="441"/>
                    <a:pt x="259" y="441"/>
                    <a:pt x="259" y="441"/>
                  </a:cubicBezTo>
                  <a:cubicBezTo>
                    <a:pt x="259" y="441"/>
                    <a:pt x="259" y="441"/>
                    <a:pt x="259" y="441"/>
                  </a:cubicBezTo>
                  <a:cubicBezTo>
                    <a:pt x="260" y="442"/>
                    <a:pt x="260" y="442"/>
                    <a:pt x="260" y="442"/>
                  </a:cubicBezTo>
                  <a:cubicBezTo>
                    <a:pt x="260" y="442"/>
                    <a:pt x="260" y="442"/>
                    <a:pt x="260" y="442"/>
                  </a:cubicBezTo>
                  <a:cubicBezTo>
                    <a:pt x="260" y="443"/>
                    <a:pt x="260" y="443"/>
                    <a:pt x="260" y="443"/>
                  </a:cubicBezTo>
                  <a:cubicBezTo>
                    <a:pt x="260" y="443"/>
                    <a:pt x="260" y="443"/>
                    <a:pt x="260" y="443"/>
                  </a:cubicBezTo>
                  <a:cubicBezTo>
                    <a:pt x="261" y="444"/>
                    <a:pt x="261" y="444"/>
                    <a:pt x="261" y="444"/>
                  </a:cubicBezTo>
                  <a:cubicBezTo>
                    <a:pt x="261" y="444"/>
                    <a:pt x="261" y="444"/>
                    <a:pt x="261" y="444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4"/>
                    <a:pt x="261" y="444"/>
                    <a:pt x="261" y="444"/>
                  </a:cubicBezTo>
                  <a:cubicBezTo>
                    <a:pt x="262" y="444"/>
                    <a:pt x="262" y="444"/>
                    <a:pt x="262" y="444"/>
                  </a:cubicBezTo>
                  <a:cubicBezTo>
                    <a:pt x="262" y="444"/>
                    <a:pt x="262" y="444"/>
                    <a:pt x="262" y="444"/>
                  </a:cubicBezTo>
                  <a:cubicBezTo>
                    <a:pt x="262" y="443"/>
                    <a:pt x="262" y="443"/>
                    <a:pt x="262" y="443"/>
                  </a:cubicBezTo>
                  <a:cubicBezTo>
                    <a:pt x="262" y="443"/>
                    <a:pt x="262" y="443"/>
                    <a:pt x="262" y="443"/>
                  </a:cubicBezTo>
                  <a:cubicBezTo>
                    <a:pt x="262" y="443"/>
                    <a:pt x="262" y="443"/>
                    <a:pt x="262" y="443"/>
                  </a:cubicBezTo>
                  <a:cubicBezTo>
                    <a:pt x="263" y="443"/>
                    <a:pt x="263" y="443"/>
                    <a:pt x="263" y="443"/>
                  </a:cubicBezTo>
                  <a:cubicBezTo>
                    <a:pt x="262" y="442"/>
                    <a:pt x="262" y="442"/>
                    <a:pt x="262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4" y="443"/>
                    <a:pt x="264" y="443"/>
                    <a:pt x="264" y="443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2"/>
                    <a:pt x="268" y="442"/>
                    <a:pt x="268" y="442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1"/>
                    <a:pt x="269" y="441"/>
                    <a:pt x="269" y="441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3"/>
                    <a:pt x="269" y="443"/>
                    <a:pt x="269" y="444"/>
                  </a:cubicBezTo>
                  <a:cubicBezTo>
                    <a:pt x="269" y="444"/>
                    <a:pt x="269" y="444"/>
                    <a:pt x="269" y="444"/>
                  </a:cubicBezTo>
                  <a:cubicBezTo>
                    <a:pt x="269" y="444"/>
                    <a:pt x="269" y="444"/>
                    <a:pt x="269" y="444"/>
                  </a:cubicBezTo>
                  <a:cubicBezTo>
                    <a:pt x="269" y="444"/>
                    <a:pt x="269" y="444"/>
                    <a:pt x="269" y="444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8" y="445"/>
                    <a:pt x="268" y="445"/>
                    <a:pt x="268" y="445"/>
                  </a:cubicBezTo>
                  <a:cubicBezTo>
                    <a:pt x="268" y="445"/>
                    <a:pt x="268" y="445"/>
                    <a:pt x="268" y="445"/>
                  </a:cubicBezTo>
                  <a:cubicBezTo>
                    <a:pt x="268" y="446"/>
                    <a:pt x="268" y="446"/>
                    <a:pt x="268" y="446"/>
                  </a:cubicBezTo>
                  <a:cubicBezTo>
                    <a:pt x="268" y="445"/>
                    <a:pt x="268" y="445"/>
                    <a:pt x="268" y="445"/>
                  </a:cubicBezTo>
                  <a:cubicBezTo>
                    <a:pt x="267" y="446"/>
                    <a:pt x="267" y="446"/>
                    <a:pt x="267" y="446"/>
                  </a:cubicBezTo>
                  <a:cubicBezTo>
                    <a:pt x="267" y="446"/>
                    <a:pt x="267" y="446"/>
                    <a:pt x="267" y="446"/>
                  </a:cubicBezTo>
                  <a:cubicBezTo>
                    <a:pt x="266" y="446"/>
                    <a:pt x="266" y="446"/>
                    <a:pt x="266" y="446"/>
                  </a:cubicBezTo>
                  <a:cubicBezTo>
                    <a:pt x="266" y="446"/>
                    <a:pt x="265" y="447"/>
                    <a:pt x="265" y="447"/>
                  </a:cubicBezTo>
                  <a:cubicBezTo>
                    <a:pt x="265" y="447"/>
                    <a:pt x="265" y="447"/>
                    <a:pt x="265" y="447"/>
                  </a:cubicBezTo>
                  <a:cubicBezTo>
                    <a:pt x="266" y="448"/>
                    <a:pt x="266" y="448"/>
                    <a:pt x="266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8" y="447"/>
                    <a:pt x="268" y="447"/>
                    <a:pt x="268" y="447"/>
                  </a:cubicBezTo>
                  <a:cubicBezTo>
                    <a:pt x="268" y="447"/>
                    <a:pt x="268" y="447"/>
                    <a:pt x="268" y="447"/>
                  </a:cubicBezTo>
                  <a:cubicBezTo>
                    <a:pt x="268" y="447"/>
                    <a:pt x="268" y="447"/>
                    <a:pt x="268" y="447"/>
                  </a:cubicBezTo>
                  <a:cubicBezTo>
                    <a:pt x="269" y="447"/>
                    <a:pt x="269" y="447"/>
                    <a:pt x="269" y="447"/>
                  </a:cubicBezTo>
                  <a:cubicBezTo>
                    <a:pt x="269" y="447"/>
                    <a:pt x="269" y="447"/>
                    <a:pt x="269" y="447"/>
                  </a:cubicBezTo>
                  <a:cubicBezTo>
                    <a:pt x="270" y="447"/>
                    <a:pt x="270" y="447"/>
                    <a:pt x="270" y="447"/>
                  </a:cubicBezTo>
                  <a:cubicBezTo>
                    <a:pt x="269" y="447"/>
                    <a:pt x="269" y="447"/>
                    <a:pt x="269" y="447"/>
                  </a:cubicBezTo>
                  <a:cubicBezTo>
                    <a:pt x="269" y="448"/>
                    <a:pt x="269" y="448"/>
                    <a:pt x="269" y="448"/>
                  </a:cubicBezTo>
                  <a:cubicBezTo>
                    <a:pt x="269" y="448"/>
                    <a:pt x="269" y="448"/>
                    <a:pt x="269" y="448"/>
                  </a:cubicBezTo>
                  <a:cubicBezTo>
                    <a:pt x="269" y="448"/>
                    <a:pt x="269" y="448"/>
                    <a:pt x="269" y="448"/>
                  </a:cubicBezTo>
                  <a:cubicBezTo>
                    <a:pt x="269" y="449"/>
                    <a:pt x="269" y="449"/>
                    <a:pt x="269" y="449"/>
                  </a:cubicBezTo>
                  <a:cubicBezTo>
                    <a:pt x="268" y="449"/>
                    <a:pt x="268" y="449"/>
                    <a:pt x="268" y="449"/>
                  </a:cubicBezTo>
                  <a:cubicBezTo>
                    <a:pt x="268" y="449"/>
                    <a:pt x="268" y="449"/>
                    <a:pt x="268" y="449"/>
                  </a:cubicBezTo>
                  <a:cubicBezTo>
                    <a:pt x="268" y="449"/>
                    <a:pt x="268" y="449"/>
                    <a:pt x="268" y="449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2"/>
                    <a:pt x="268" y="452"/>
                    <a:pt x="268" y="452"/>
                  </a:cubicBezTo>
                  <a:cubicBezTo>
                    <a:pt x="268" y="452"/>
                    <a:pt x="268" y="452"/>
                    <a:pt x="268" y="452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8" y="453"/>
                    <a:pt x="268" y="453"/>
                    <a:pt x="268" y="453"/>
                  </a:cubicBezTo>
                  <a:cubicBezTo>
                    <a:pt x="267" y="453"/>
                    <a:pt x="267" y="453"/>
                    <a:pt x="267" y="453"/>
                  </a:cubicBezTo>
                  <a:cubicBezTo>
                    <a:pt x="267" y="452"/>
                    <a:pt x="267" y="452"/>
                    <a:pt x="267" y="452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7" y="453"/>
                    <a:pt x="267" y="453"/>
                    <a:pt x="267" y="453"/>
                  </a:cubicBezTo>
                  <a:cubicBezTo>
                    <a:pt x="266" y="454"/>
                    <a:pt x="266" y="454"/>
                    <a:pt x="266" y="454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2"/>
                    <a:pt x="266" y="452"/>
                    <a:pt x="266" y="452"/>
                  </a:cubicBezTo>
                  <a:cubicBezTo>
                    <a:pt x="266" y="452"/>
                    <a:pt x="266" y="452"/>
                    <a:pt x="266" y="452"/>
                  </a:cubicBezTo>
                  <a:cubicBezTo>
                    <a:pt x="265" y="453"/>
                    <a:pt x="265" y="453"/>
                    <a:pt x="265" y="453"/>
                  </a:cubicBezTo>
                  <a:cubicBezTo>
                    <a:pt x="265" y="453"/>
                    <a:pt x="265" y="453"/>
                    <a:pt x="265" y="453"/>
                  </a:cubicBezTo>
                  <a:cubicBezTo>
                    <a:pt x="265" y="453"/>
                    <a:pt x="265" y="453"/>
                    <a:pt x="265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5" y="454"/>
                    <a:pt x="265" y="454"/>
                    <a:pt x="265" y="454"/>
                  </a:cubicBezTo>
                  <a:cubicBezTo>
                    <a:pt x="266" y="455"/>
                    <a:pt x="266" y="454"/>
                    <a:pt x="266" y="455"/>
                  </a:cubicBezTo>
                  <a:cubicBezTo>
                    <a:pt x="265" y="455"/>
                    <a:pt x="265" y="455"/>
                    <a:pt x="265" y="455"/>
                  </a:cubicBezTo>
                  <a:cubicBezTo>
                    <a:pt x="266" y="455"/>
                    <a:pt x="266" y="455"/>
                    <a:pt x="266" y="455"/>
                  </a:cubicBezTo>
                  <a:cubicBezTo>
                    <a:pt x="266" y="455"/>
                    <a:pt x="266" y="455"/>
                    <a:pt x="266" y="455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7"/>
                    <a:pt x="266" y="457"/>
                    <a:pt x="266" y="457"/>
                  </a:cubicBezTo>
                  <a:cubicBezTo>
                    <a:pt x="266" y="457"/>
                    <a:pt x="266" y="457"/>
                    <a:pt x="266" y="457"/>
                  </a:cubicBezTo>
                  <a:cubicBezTo>
                    <a:pt x="266" y="457"/>
                    <a:pt x="266" y="457"/>
                    <a:pt x="266" y="457"/>
                  </a:cubicBezTo>
                  <a:cubicBezTo>
                    <a:pt x="266" y="458"/>
                    <a:pt x="266" y="458"/>
                    <a:pt x="266" y="458"/>
                  </a:cubicBezTo>
                  <a:cubicBezTo>
                    <a:pt x="266" y="458"/>
                    <a:pt x="266" y="458"/>
                    <a:pt x="266" y="458"/>
                  </a:cubicBezTo>
                  <a:cubicBezTo>
                    <a:pt x="266" y="458"/>
                    <a:pt x="266" y="458"/>
                    <a:pt x="266" y="458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4" y="459"/>
                    <a:pt x="264" y="459"/>
                    <a:pt x="264" y="459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3" y="460"/>
                    <a:pt x="263" y="460"/>
                    <a:pt x="263" y="460"/>
                  </a:cubicBezTo>
                  <a:cubicBezTo>
                    <a:pt x="263" y="459"/>
                    <a:pt x="262" y="458"/>
                    <a:pt x="261" y="458"/>
                  </a:cubicBezTo>
                  <a:cubicBezTo>
                    <a:pt x="261" y="457"/>
                    <a:pt x="261" y="457"/>
                    <a:pt x="261" y="457"/>
                  </a:cubicBezTo>
                  <a:cubicBezTo>
                    <a:pt x="260" y="457"/>
                    <a:pt x="260" y="457"/>
                    <a:pt x="260" y="457"/>
                  </a:cubicBezTo>
                  <a:cubicBezTo>
                    <a:pt x="260" y="457"/>
                    <a:pt x="260" y="457"/>
                    <a:pt x="259" y="457"/>
                  </a:cubicBezTo>
                  <a:cubicBezTo>
                    <a:pt x="259" y="457"/>
                    <a:pt x="259" y="457"/>
                    <a:pt x="259" y="457"/>
                  </a:cubicBezTo>
                  <a:cubicBezTo>
                    <a:pt x="259" y="457"/>
                    <a:pt x="259" y="457"/>
                    <a:pt x="259" y="457"/>
                  </a:cubicBezTo>
                  <a:cubicBezTo>
                    <a:pt x="258" y="457"/>
                    <a:pt x="258" y="457"/>
                    <a:pt x="258" y="457"/>
                  </a:cubicBezTo>
                  <a:cubicBezTo>
                    <a:pt x="257" y="458"/>
                    <a:pt x="257" y="458"/>
                    <a:pt x="257" y="458"/>
                  </a:cubicBezTo>
                  <a:cubicBezTo>
                    <a:pt x="258" y="458"/>
                    <a:pt x="258" y="458"/>
                    <a:pt x="258" y="458"/>
                  </a:cubicBezTo>
                  <a:cubicBezTo>
                    <a:pt x="258" y="459"/>
                    <a:pt x="258" y="459"/>
                    <a:pt x="258" y="459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2"/>
                    <a:pt x="259" y="462"/>
                    <a:pt x="259" y="462"/>
                  </a:cubicBezTo>
                  <a:cubicBezTo>
                    <a:pt x="260" y="462"/>
                    <a:pt x="260" y="462"/>
                    <a:pt x="260" y="462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61" y="463"/>
                    <a:pt x="261" y="463"/>
                    <a:pt x="261" y="463"/>
                  </a:cubicBezTo>
                  <a:cubicBezTo>
                    <a:pt x="261" y="462"/>
                    <a:pt x="261" y="462"/>
                    <a:pt x="261" y="462"/>
                  </a:cubicBezTo>
                  <a:cubicBezTo>
                    <a:pt x="261" y="463"/>
                    <a:pt x="261" y="463"/>
                    <a:pt x="261" y="463"/>
                  </a:cubicBezTo>
                  <a:cubicBezTo>
                    <a:pt x="261" y="463"/>
                    <a:pt x="262" y="464"/>
                    <a:pt x="262" y="464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64"/>
                    <a:pt x="263" y="464"/>
                    <a:pt x="263" y="464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0"/>
                    <a:pt x="265" y="460"/>
                    <a:pt x="265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8" y="460"/>
                    <a:pt x="268" y="460"/>
                    <a:pt x="268" y="460"/>
                  </a:cubicBezTo>
                  <a:cubicBezTo>
                    <a:pt x="267" y="460"/>
                    <a:pt x="268" y="459"/>
                    <a:pt x="268" y="459"/>
                  </a:cubicBezTo>
                  <a:cubicBezTo>
                    <a:pt x="268" y="459"/>
                    <a:pt x="268" y="459"/>
                    <a:pt x="268" y="459"/>
                  </a:cubicBezTo>
                  <a:cubicBezTo>
                    <a:pt x="268" y="459"/>
                    <a:pt x="268" y="460"/>
                    <a:pt x="268" y="460"/>
                  </a:cubicBezTo>
                  <a:cubicBezTo>
                    <a:pt x="269" y="460"/>
                    <a:pt x="269" y="460"/>
                    <a:pt x="269" y="460"/>
                  </a:cubicBezTo>
                  <a:cubicBezTo>
                    <a:pt x="269" y="460"/>
                    <a:pt x="269" y="460"/>
                    <a:pt x="269" y="460"/>
                  </a:cubicBezTo>
                  <a:cubicBezTo>
                    <a:pt x="269" y="460"/>
                    <a:pt x="269" y="460"/>
                    <a:pt x="269" y="460"/>
                  </a:cubicBezTo>
                  <a:cubicBezTo>
                    <a:pt x="270" y="459"/>
                    <a:pt x="270" y="459"/>
                    <a:pt x="270" y="459"/>
                  </a:cubicBezTo>
                  <a:cubicBezTo>
                    <a:pt x="270" y="459"/>
                    <a:pt x="270" y="459"/>
                    <a:pt x="270" y="459"/>
                  </a:cubicBezTo>
                  <a:cubicBezTo>
                    <a:pt x="270" y="458"/>
                    <a:pt x="270" y="458"/>
                    <a:pt x="270" y="458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8"/>
                    <a:pt x="271" y="458"/>
                    <a:pt x="271" y="458"/>
                  </a:cubicBezTo>
                  <a:cubicBezTo>
                    <a:pt x="271" y="458"/>
                    <a:pt x="271" y="458"/>
                    <a:pt x="271" y="458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2" y="457"/>
                    <a:pt x="272" y="457"/>
                    <a:pt x="272" y="457"/>
                  </a:cubicBezTo>
                  <a:cubicBezTo>
                    <a:pt x="272" y="457"/>
                    <a:pt x="272" y="457"/>
                    <a:pt x="272" y="457"/>
                  </a:cubicBezTo>
                  <a:cubicBezTo>
                    <a:pt x="272" y="457"/>
                    <a:pt x="272" y="457"/>
                    <a:pt x="272" y="457"/>
                  </a:cubicBezTo>
                  <a:cubicBezTo>
                    <a:pt x="272" y="456"/>
                    <a:pt x="272" y="456"/>
                    <a:pt x="272" y="456"/>
                  </a:cubicBezTo>
                  <a:cubicBezTo>
                    <a:pt x="272" y="456"/>
                    <a:pt x="272" y="456"/>
                    <a:pt x="272" y="456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6"/>
                    <a:pt x="271" y="456"/>
                    <a:pt x="271" y="456"/>
                  </a:cubicBezTo>
                  <a:cubicBezTo>
                    <a:pt x="271" y="456"/>
                    <a:pt x="271" y="456"/>
                    <a:pt x="271" y="456"/>
                  </a:cubicBezTo>
                  <a:cubicBezTo>
                    <a:pt x="270" y="456"/>
                    <a:pt x="270" y="456"/>
                    <a:pt x="270" y="456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1" y="453"/>
                    <a:pt x="271" y="453"/>
                    <a:pt x="271" y="453"/>
                  </a:cubicBezTo>
                  <a:cubicBezTo>
                    <a:pt x="270" y="453"/>
                    <a:pt x="270" y="453"/>
                    <a:pt x="270" y="453"/>
                  </a:cubicBezTo>
                  <a:cubicBezTo>
                    <a:pt x="271" y="453"/>
                    <a:pt x="271" y="453"/>
                    <a:pt x="271" y="453"/>
                  </a:cubicBezTo>
                  <a:cubicBezTo>
                    <a:pt x="271" y="453"/>
                    <a:pt x="271" y="453"/>
                    <a:pt x="271" y="453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2" y="454"/>
                    <a:pt x="272" y="454"/>
                    <a:pt x="272" y="454"/>
                  </a:cubicBezTo>
                  <a:cubicBezTo>
                    <a:pt x="272" y="454"/>
                    <a:pt x="272" y="454"/>
                    <a:pt x="272" y="454"/>
                  </a:cubicBezTo>
                  <a:cubicBezTo>
                    <a:pt x="272" y="454"/>
                    <a:pt x="273" y="454"/>
                    <a:pt x="273" y="453"/>
                  </a:cubicBezTo>
                  <a:cubicBezTo>
                    <a:pt x="273" y="453"/>
                    <a:pt x="272" y="453"/>
                    <a:pt x="272" y="453"/>
                  </a:cubicBezTo>
                  <a:cubicBezTo>
                    <a:pt x="272" y="453"/>
                    <a:pt x="272" y="453"/>
                    <a:pt x="272" y="453"/>
                  </a:cubicBezTo>
                  <a:cubicBezTo>
                    <a:pt x="272" y="452"/>
                    <a:pt x="272" y="453"/>
                    <a:pt x="272" y="452"/>
                  </a:cubicBezTo>
                  <a:cubicBezTo>
                    <a:pt x="273" y="452"/>
                    <a:pt x="272" y="452"/>
                    <a:pt x="273" y="452"/>
                  </a:cubicBezTo>
                  <a:cubicBezTo>
                    <a:pt x="273" y="452"/>
                    <a:pt x="273" y="452"/>
                    <a:pt x="273" y="452"/>
                  </a:cubicBezTo>
                  <a:cubicBezTo>
                    <a:pt x="273" y="453"/>
                    <a:pt x="273" y="453"/>
                    <a:pt x="273" y="453"/>
                  </a:cubicBezTo>
                  <a:cubicBezTo>
                    <a:pt x="273" y="453"/>
                    <a:pt x="273" y="453"/>
                    <a:pt x="273" y="453"/>
                  </a:cubicBezTo>
                  <a:cubicBezTo>
                    <a:pt x="274" y="453"/>
                    <a:pt x="274" y="453"/>
                    <a:pt x="274" y="453"/>
                  </a:cubicBezTo>
                  <a:cubicBezTo>
                    <a:pt x="274" y="453"/>
                    <a:pt x="274" y="453"/>
                    <a:pt x="274" y="453"/>
                  </a:cubicBezTo>
                  <a:cubicBezTo>
                    <a:pt x="274" y="453"/>
                    <a:pt x="274" y="453"/>
                    <a:pt x="274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6" y="454"/>
                    <a:pt x="276" y="454"/>
                    <a:pt x="276" y="454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77" y="452"/>
                    <a:pt x="277" y="453"/>
                    <a:pt x="277" y="452"/>
                  </a:cubicBezTo>
                  <a:cubicBezTo>
                    <a:pt x="277" y="452"/>
                    <a:pt x="277" y="452"/>
                    <a:pt x="277" y="452"/>
                  </a:cubicBezTo>
                  <a:cubicBezTo>
                    <a:pt x="277" y="452"/>
                    <a:pt x="277" y="452"/>
                    <a:pt x="277" y="452"/>
                  </a:cubicBezTo>
                  <a:cubicBezTo>
                    <a:pt x="277" y="451"/>
                    <a:pt x="277" y="451"/>
                    <a:pt x="277" y="451"/>
                  </a:cubicBezTo>
                  <a:cubicBezTo>
                    <a:pt x="278" y="452"/>
                    <a:pt x="278" y="452"/>
                    <a:pt x="278" y="452"/>
                  </a:cubicBezTo>
                  <a:cubicBezTo>
                    <a:pt x="278" y="452"/>
                    <a:pt x="278" y="452"/>
                    <a:pt x="278" y="452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4"/>
                    <a:pt x="278" y="454"/>
                  </a:cubicBezTo>
                  <a:cubicBezTo>
                    <a:pt x="278" y="454"/>
                    <a:pt x="278" y="454"/>
                    <a:pt x="278" y="454"/>
                  </a:cubicBezTo>
                  <a:cubicBezTo>
                    <a:pt x="278" y="454"/>
                    <a:pt x="278" y="454"/>
                    <a:pt x="278" y="454"/>
                  </a:cubicBezTo>
                  <a:cubicBezTo>
                    <a:pt x="277" y="454"/>
                    <a:pt x="277" y="454"/>
                    <a:pt x="277" y="454"/>
                  </a:cubicBezTo>
                  <a:cubicBezTo>
                    <a:pt x="277" y="454"/>
                    <a:pt x="277" y="454"/>
                    <a:pt x="277" y="454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7" y="456"/>
                    <a:pt x="277" y="456"/>
                    <a:pt x="277" y="456"/>
                  </a:cubicBezTo>
                  <a:cubicBezTo>
                    <a:pt x="277" y="456"/>
                    <a:pt x="277" y="456"/>
                    <a:pt x="277" y="456"/>
                  </a:cubicBezTo>
                  <a:cubicBezTo>
                    <a:pt x="277" y="457"/>
                    <a:pt x="277" y="457"/>
                    <a:pt x="277" y="457"/>
                  </a:cubicBezTo>
                  <a:cubicBezTo>
                    <a:pt x="277" y="457"/>
                    <a:pt x="277" y="457"/>
                    <a:pt x="277" y="458"/>
                  </a:cubicBezTo>
                  <a:cubicBezTo>
                    <a:pt x="277" y="458"/>
                    <a:pt x="277" y="458"/>
                    <a:pt x="277" y="458"/>
                  </a:cubicBezTo>
                  <a:cubicBezTo>
                    <a:pt x="278" y="458"/>
                    <a:pt x="278" y="458"/>
                    <a:pt x="278" y="458"/>
                  </a:cubicBezTo>
                  <a:cubicBezTo>
                    <a:pt x="278" y="457"/>
                    <a:pt x="278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80" y="457"/>
                    <a:pt x="280" y="457"/>
                    <a:pt x="280" y="457"/>
                  </a:cubicBezTo>
                  <a:cubicBezTo>
                    <a:pt x="280" y="457"/>
                    <a:pt x="280" y="457"/>
                    <a:pt x="280" y="457"/>
                  </a:cubicBezTo>
                  <a:cubicBezTo>
                    <a:pt x="280" y="458"/>
                    <a:pt x="280" y="458"/>
                    <a:pt x="280" y="458"/>
                  </a:cubicBezTo>
                  <a:cubicBezTo>
                    <a:pt x="280" y="458"/>
                    <a:pt x="280" y="458"/>
                    <a:pt x="280" y="458"/>
                  </a:cubicBezTo>
                  <a:cubicBezTo>
                    <a:pt x="280" y="459"/>
                    <a:pt x="280" y="459"/>
                    <a:pt x="280" y="459"/>
                  </a:cubicBezTo>
                  <a:cubicBezTo>
                    <a:pt x="280" y="459"/>
                    <a:pt x="280" y="459"/>
                    <a:pt x="281" y="460"/>
                  </a:cubicBezTo>
                  <a:cubicBezTo>
                    <a:pt x="281" y="459"/>
                    <a:pt x="281" y="459"/>
                    <a:pt x="281" y="459"/>
                  </a:cubicBezTo>
                  <a:cubicBezTo>
                    <a:pt x="281" y="460"/>
                    <a:pt x="281" y="460"/>
                    <a:pt x="281" y="460"/>
                  </a:cubicBezTo>
                  <a:cubicBezTo>
                    <a:pt x="281" y="460"/>
                    <a:pt x="281" y="460"/>
                    <a:pt x="281" y="460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2" y="461"/>
                    <a:pt x="282" y="461"/>
                    <a:pt x="282" y="461"/>
                  </a:cubicBezTo>
                  <a:cubicBezTo>
                    <a:pt x="282" y="461"/>
                    <a:pt x="282" y="461"/>
                    <a:pt x="282" y="461"/>
                  </a:cubicBezTo>
                  <a:cubicBezTo>
                    <a:pt x="282" y="461"/>
                    <a:pt x="282" y="461"/>
                    <a:pt x="282" y="461"/>
                  </a:cubicBezTo>
                  <a:cubicBezTo>
                    <a:pt x="283" y="462"/>
                    <a:pt x="283" y="462"/>
                    <a:pt x="283" y="462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4"/>
                    <a:pt x="283" y="464"/>
                    <a:pt x="283" y="464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3" y="465"/>
                    <a:pt x="283" y="465"/>
                    <a:pt x="283" y="465"/>
                  </a:cubicBezTo>
                  <a:cubicBezTo>
                    <a:pt x="284" y="465"/>
                    <a:pt x="284" y="465"/>
                    <a:pt x="284" y="465"/>
                  </a:cubicBezTo>
                  <a:cubicBezTo>
                    <a:pt x="284" y="465"/>
                    <a:pt x="284" y="465"/>
                    <a:pt x="284" y="465"/>
                  </a:cubicBezTo>
                  <a:cubicBezTo>
                    <a:pt x="284" y="465"/>
                    <a:pt x="284" y="465"/>
                    <a:pt x="284" y="466"/>
                  </a:cubicBezTo>
                  <a:cubicBezTo>
                    <a:pt x="284" y="466"/>
                    <a:pt x="284" y="466"/>
                    <a:pt x="284" y="466"/>
                  </a:cubicBezTo>
                  <a:cubicBezTo>
                    <a:pt x="284" y="466"/>
                    <a:pt x="284" y="466"/>
                    <a:pt x="284" y="466"/>
                  </a:cubicBezTo>
                  <a:cubicBezTo>
                    <a:pt x="284" y="466"/>
                    <a:pt x="284" y="466"/>
                    <a:pt x="284" y="466"/>
                  </a:cubicBezTo>
                  <a:cubicBezTo>
                    <a:pt x="284" y="467"/>
                    <a:pt x="284" y="467"/>
                    <a:pt x="283" y="467"/>
                  </a:cubicBezTo>
                  <a:cubicBezTo>
                    <a:pt x="283" y="467"/>
                    <a:pt x="284" y="468"/>
                    <a:pt x="284" y="468"/>
                  </a:cubicBezTo>
                  <a:cubicBezTo>
                    <a:pt x="284" y="468"/>
                    <a:pt x="284" y="468"/>
                    <a:pt x="284" y="468"/>
                  </a:cubicBezTo>
                  <a:cubicBezTo>
                    <a:pt x="284" y="468"/>
                    <a:pt x="284" y="468"/>
                    <a:pt x="284" y="468"/>
                  </a:cubicBezTo>
                  <a:cubicBezTo>
                    <a:pt x="284" y="468"/>
                    <a:pt x="284" y="468"/>
                    <a:pt x="284" y="468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7" y="470"/>
                    <a:pt x="287" y="470"/>
                    <a:pt x="287" y="470"/>
                  </a:cubicBezTo>
                  <a:cubicBezTo>
                    <a:pt x="287" y="470"/>
                    <a:pt x="287" y="470"/>
                    <a:pt x="287" y="470"/>
                  </a:cubicBezTo>
                  <a:cubicBezTo>
                    <a:pt x="288" y="470"/>
                    <a:pt x="288" y="470"/>
                    <a:pt x="288" y="470"/>
                  </a:cubicBezTo>
                  <a:cubicBezTo>
                    <a:pt x="288" y="470"/>
                    <a:pt x="288" y="470"/>
                    <a:pt x="288" y="470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8" y="470"/>
                    <a:pt x="288" y="470"/>
                    <a:pt x="288" y="470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6" y="468"/>
                    <a:pt x="286" y="468"/>
                    <a:pt x="286" y="468"/>
                  </a:cubicBezTo>
                  <a:cubicBezTo>
                    <a:pt x="286" y="469"/>
                    <a:pt x="286" y="469"/>
                    <a:pt x="286" y="469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4" y="468"/>
                    <a:pt x="284" y="468"/>
                    <a:pt x="284" y="467"/>
                  </a:cubicBezTo>
                  <a:cubicBezTo>
                    <a:pt x="284" y="467"/>
                    <a:pt x="284" y="467"/>
                    <a:pt x="284" y="467"/>
                  </a:cubicBezTo>
                  <a:cubicBezTo>
                    <a:pt x="284" y="467"/>
                    <a:pt x="284" y="467"/>
                    <a:pt x="284" y="467"/>
                  </a:cubicBezTo>
                  <a:cubicBezTo>
                    <a:pt x="285" y="467"/>
                    <a:pt x="285" y="468"/>
                    <a:pt x="285" y="467"/>
                  </a:cubicBezTo>
                  <a:cubicBezTo>
                    <a:pt x="286" y="468"/>
                    <a:pt x="286" y="468"/>
                    <a:pt x="286" y="468"/>
                  </a:cubicBezTo>
                  <a:cubicBezTo>
                    <a:pt x="286" y="468"/>
                    <a:pt x="286" y="468"/>
                    <a:pt x="286" y="468"/>
                  </a:cubicBezTo>
                  <a:cubicBezTo>
                    <a:pt x="287" y="468"/>
                    <a:pt x="287" y="468"/>
                    <a:pt x="287" y="468"/>
                  </a:cubicBezTo>
                  <a:cubicBezTo>
                    <a:pt x="287" y="468"/>
                    <a:pt x="287" y="468"/>
                    <a:pt x="287" y="468"/>
                  </a:cubicBezTo>
                  <a:cubicBezTo>
                    <a:pt x="287" y="468"/>
                    <a:pt x="287" y="468"/>
                    <a:pt x="287" y="468"/>
                  </a:cubicBezTo>
                  <a:cubicBezTo>
                    <a:pt x="288" y="468"/>
                    <a:pt x="288" y="468"/>
                    <a:pt x="288" y="468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9" y="469"/>
                    <a:pt x="289" y="469"/>
                    <a:pt x="289" y="469"/>
                  </a:cubicBezTo>
                  <a:cubicBezTo>
                    <a:pt x="289" y="468"/>
                    <a:pt x="289" y="468"/>
                    <a:pt x="289" y="468"/>
                  </a:cubicBezTo>
                  <a:cubicBezTo>
                    <a:pt x="289" y="468"/>
                    <a:pt x="289" y="468"/>
                    <a:pt x="289" y="468"/>
                  </a:cubicBezTo>
                  <a:cubicBezTo>
                    <a:pt x="289" y="467"/>
                    <a:pt x="289" y="467"/>
                    <a:pt x="289" y="467"/>
                  </a:cubicBezTo>
                  <a:cubicBezTo>
                    <a:pt x="289" y="468"/>
                    <a:pt x="289" y="468"/>
                    <a:pt x="289" y="468"/>
                  </a:cubicBezTo>
                  <a:cubicBezTo>
                    <a:pt x="290" y="467"/>
                    <a:pt x="290" y="467"/>
                    <a:pt x="290" y="467"/>
                  </a:cubicBezTo>
                  <a:cubicBezTo>
                    <a:pt x="290" y="467"/>
                    <a:pt x="289" y="467"/>
                    <a:pt x="290" y="467"/>
                  </a:cubicBezTo>
                  <a:cubicBezTo>
                    <a:pt x="290" y="467"/>
                    <a:pt x="290" y="467"/>
                    <a:pt x="291" y="467"/>
                  </a:cubicBezTo>
                  <a:cubicBezTo>
                    <a:pt x="291" y="467"/>
                    <a:pt x="291" y="467"/>
                    <a:pt x="291" y="467"/>
                  </a:cubicBezTo>
                  <a:cubicBezTo>
                    <a:pt x="291" y="468"/>
                    <a:pt x="291" y="468"/>
                    <a:pt x="291" y="468"/>
                  </a:cubicBezTo>
                  <a:cubicBezTo>
                    <a:pt x="290" y="468"/>
                    <a:pt x="290" y="468"/>
                    <a:pt x="290" y="468"/>
                  </a:cubicBezTo>
                  <a:cubicBezTo>
                    <a:pt x="290" y="468"/>
                    <a:pt x="290" y="468"/>
                    <a:pt x="290" y="468"/>
                  </a:cubicBezTo>
                  <a:cubicBezTo>
                    <a:pt x="289" y="469"/>
                    <a:pt x="289" y="469"/>
                    <a:pt x="289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1" y="469"/>
                    <a:pt x="291" y="469"/>
                    <a:pt x="291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1"/>
                    <a:pt x="290" y="471"/>
                    <a:pt x="290" y="471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1" y="472"/>
                    <a:pt x="291" y="472"/>
                    <a:pt x="291" y="472"/>
                  </a:cubicBezTo>
                  <a:cubicBezTo>
                    <a:pt x="291" y="472"/>
                    <a:pt x="291" y="472"/>
                    <a:pt x="291" y="472"/>
                  </a:cubicBezTo>
                  <a:cubicBezTo>
                    <a:pt x="291" y="473"/>
                    <a:pt x="291" y="473"/>
                    <a:pt x="291" y="473"/>
                  </a:cubicBezTo>
                  <a:cubicBezTo>
                    <a:pt x="292" y="472"/>
                    <a:pt x="292" y="472"/>
                    <a:pt x="292" y="472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3" y="474"/>
                    <a:pt x="293" y="474"/>
                    <a:pt x="293" y="474"/>
                  </a:cubicBezTo>
                  <a:cubicBezTo>
                    <a:pt x="293" y="473"/>
                    <a:pt x="293" y="473"/>
                    <a:pt x="293" y="473"/>
                  </a:cubicBezTo>
                  <a:cubicBezTo>
                    <a:pt x="293" y="474"/>
                    <a:pt x="293" y="474"/>
                    <a:pt x="293" y="474"/>
                  </a:cubicBezTo>
                  <a:cubicBezTo>
                    <a:pt x="294" y="474"/>
                    <a:pt x="294" y="474"/>
                    <a:pt x="294" y="474"/>
                  </a:cubicBezTo>
                  <a:cubicBezTo>
                    <a:pt x="294" y="475"/>
                    <a:pt x="294" y="475"/>
                    <a:pt x="294" y="475"/>
                  </a:cubicBezTo>
                  <a:cubicBezTo>
                    <a:pt x="294" y="475"/>
                    <a:pt x="294" y="475"/>
                    <a:pt x="294" y="475"/>
                  </a:cubicBezTo>
                  <a:cubicBezTo>
                    <a:pt x="294" y="475"/>
                    <a:pt x="294" y="475"/>
                    <a:pt x="294" y="475"/>
                  </a:cubicBezTo>
                  <a:cubicBezTo>
                    <a:pt x="295" y="476"/>
                    <a:pt x="295" y="476"/>
                    <a:pt x="295" y="476"/>
                  </a:cubicBezTo>
                  <a:cubicBezTo>
                    <a:pt x="294" y="477"/>
                    <a:pt x="294" y="477"/>
                    <a:pt x="294" y="477"/>
                  </a:cubicBezTo>
                  <a:cubicBezTo>
                    <a:pt x="294" y="476"/>
                    <a:pt x="294" y="476"/>
                    <a:pt x="294" y="476"/>
                  </a:cubicBezTo>
                  <a:cubicBezTo>
                    <a:pt x="293" y="477"/>
                    <a:pt x="293" y="477"/>
                    <a:pt x="293" y="477"/>
                  </a:cubicBezTo>
                  <a:cubicBezTo>
                    <a:pt x="293" y="476"/>
                    <a:pt x="293" y="476"/>
                    <a:pt x="293" y="476"/>
                  </a:cubicBezTo>
                  <a:cubicBezTo>
                    <a:pt x="292" y="476"/>
                    <a:pt x="292" y="476"/>
                    <a:pt x="292" y="476"/>
                  </a:cubicBezTo>
                  <a:cubicBezTo>
                    <a:pt x="293" y="477"/>
                    <a:pt x="292" y="476"/>
                    <a:pt x="292" y="477"/>
                  </a:cubicBezTo>
                  <a:cubicBezTo>
                    <a:pt x="292" y="477"/>
                    <a:pt x="292" y="477"/>
                    <a:pt x="292" y="477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93" y="479"/>
                    <a:pt x="293" y="479"/>
                    <a:pt x="293" y="479"/>
                  </a:cubicBezTo>
                  <a:cubicBezTo>
                    <a:pt x="293" y="479"/>
                    <a:pt x="293" y="479"/>
                    <a:pt x="293" y="479"/>
                  </a:cubicBezTo>
                  <a:cubicBezTo>
                    <a:pt x="293" y="478"/>
                    <a:pt x="293" y="478"/>
                    <a:pt x="293" y="478"/>
                  </a:cubicBezTo>
                  <a:cubicBezTo>
                    <a:pt x="293" y="479"/>
                    <a:pt x="293" y="479"/>
                    <a:pt x="293" y="479"/>
                  </a:cubicBezTo>
                  <a:cubicBezTo>
                    <a:pt x="294" y="479"/>
                    <a:pt x="294" y="479"/>
                    <a:pt x="294" y="479"/>
                  </a:cubicBezTo>
                  <a:cubicBezTo>
                    <a:pt x="294" y="479"/>
                    <a:pt x="294" y="479"/>
                    <a:pt x="294" y="479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3"/>
                    <a:pt x="295" y="483"/>
                    <a:pt x="295" y="483"/>
                  </a:cubicBezTo>
                  <a:cubicBezTo>
                    <a:pt x="295" y="483"/>
                    <a:pt x="295" y="483"/>
                    <a:pt x="295" y="483"/>
                  </a:cubicBezTo>
                  <a:cubicBezTo>
                    <a:pt x="295" y="484"/>
                    <a:pt x="295" y="484"/>
                    <a:pt x="295" y="484"/>
                  </a:cubicBezTo>
                  <a:cubicBezTo>
                    <a:pt x="295" y="484"/>
                    <a:pt x="295" y="484"/>
                    <a:pt x="295" y="484"/>
                  </a:cubicBezTo>
                  <a:cubicBezTo>
                    <a:pt x="296" y="484"/>
                    <a:pt x="296" y="484"/>
                    <a:pt x="296" y="484"/>
                  </a:cubicBezTo>
                  <a:cubicBezTo>
                    <a:pt x="296" y="484"/>
                    <a:pt x="296" y="484"/>
                    <a:pt x="296" y="484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6"/>
                    <a:pt x="296" y="486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7" y="488"/>
                    <a:pt x="297" y="488"/>
                    <a:pt x="297" y="488"/>
                  </a:cubicBezTo>
                  <a:cubicBezTo>
                    <a:pt x="297" y="488"/>
                    <a:pt x="297" y="488"/>
                    <a:pt x="297" y="488"/>
                  </a:cubicBezTo>
                  <a:cubicBezTo>
                    <a:pt x="297" y="489"/>
                    <a:pt x="297" y="489"/>
                    <a:pt x="297" y="489"/>
                  </a:cubicBezTo>
                  <a:cubicBezTo>
                    <a:pt x="298" y="488"/>
                    <a:pt x="298" y="488"/>
                    <a:pt x="298" y="488"/>
                  </a:cubicBezTo>
                  <a:cubicBezTo>
                    <a:pt x="298" y="489"/>
                    <a:pt x="298" y="489"/>
                    <a:pt x="299" y="489"/>
                  </a:cubicBezTo>
                  <a:cubicBezTo>
                    <a:pt x="299" y="489"/>
                    <a:pt x="299" y="489"/>
                    <a:pt x="299" y="489"/>
                  </a:cubicBezTo>
                  <a:cubicBezTo>
                    <a:pt x="299" y="489"/>
                    <a:pt x="299" y="489"/>
                    <a:pt x="299" y="489"/>
                  </a:cubicBezTo>
                  <a:cubicBezTo>
                    <a:pt x="299" y="489"/>
                    <a:pt x="299" y="489"/>
                    <a:pt x="299" y="489"/>
                  </a:cubicBezTo>
                  <a:cubicBezTo>
                    <a:pt x="299" y="490"/>
                    <a:pt x="299" y="490"/>
                    <a:pt x="299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1"/>
                    <a:pt x="298" y="491"/>
                    <a:pt x="298" y="491"/>
                  </a:cubicBezTo>
                  <a:cubicBezTo>
                    <a:pt x="298" y="491"/>
                    <a:pt x="298" y="491"/>
                    <a:pt x="298" y="491"/>
                  </a:cubicBezTo>
                  <a:cubicBezTo>
                    <a:pt x="298" y="491"/>
                    <a:pt x="298" y="491"/>
                    <a:pt x="298" y="491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9" y="490"/>
                    <a:pt x="299" y="490"/>
                    <a:pt x="299" y="490"/>
                  </a:cubicBezTo>
                  <a:cubicBezTo>
                    <a:pt x="299" y="490"/>
                    <a:pt x="299" y="490"/>
                    <a:pt x="299" y="490"/>
                  </a:cubicBezTo>
                  <a:cubicBezTo>
                    <a:pt x="299" y="490"/>
                    <a:pt x="299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1"/>
                    <a:pt x="300" y="491"/>
                    <a:pt x="300" y="491"/>
                  </a:cubicBezTo>
                  <a:cubicBezTo>
                    <a:pt x="300" y="491"/>
                    <a:pt x="300" y="491"/>
                    <a:pt x="300" y="491"/>
                  </a:cubicBezTo>
                  <a:cubicBezTo>
                    <a:pt x="300" y="491"/>
                    <a:pt x="300" y="491"/>
                    <a:pt x="300" y="491"/>
                  </a:cubicBezTo>
                  <a:cubicBezTo>
                    <a:pt x="300" y="491"/>
                    <a:pt x="300" y="492"/>
                    <a:pt x="300" y="492"/>
                  </a:cubicBezTo>
                  <a:cubicBezTo>
                    <a:pt x="300" y="492"/>
                    <a:pt x="300" y="492"/>
                    <a:pt x="300" y="492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4"/>
                    <a:pt x="300" y="494"/>
                    <a:pt x="300" y="494"/>
                  </a:cubicBezTo>
                  <a:cubicBezTo>
                    <a:pt x="300" y="494"/>
                    <a:pt x="300" y="494"/>
                    <a:pt x="300" y="494"/>
                  </a:cubicBezTo>
                  <a:cubicBezTo>
                    <a:pt x="300" y="494"/>
                    <a:pt x="300" y="494"/>
                    <a:pt x="300" y="494"/>
                  </a:cubicBezTo>
                  <a:cubicBezTo>
                    <a:pt x="300" y="495"/>
                    <a:pt x="300" y="495"/>
                    <a:pt x="300" y="495"/>
                  </a:cubicBezTo>
                  <a:cubicBezTo>
                    <a:pt x="300" y="496"/>
                    <a:pt x="300" y="496"/>
                    <a:pt x="300" y="496"/>
                  </a:cubicBezTo>
                  <a:cubicBezTo>
                    <a:pt x="300" y="496"/>
                    <a:pt x="300" y="496"/>
                    <a:pt x="300" y="496"/>
                  </a:cubicBezTo>
                  <a:cubicBezTo>
                    <a:pt x="300" y="497"/>
                    <a:pt x="300" y="497"/>
                    <a:pt x="300" y="497"/>
                  </a:cubicBezTo>
                  <a:cubicBezTo>
                    <a:pt x="300" y="497"/>
                    <a:pt x="300" y="497"/>
                    <a:pt x="300" y="497"/>
                  </a:cubicBezTo>
                  <a:cubicBezTo>
                    <a:pt x="301" y="498"/>
                    <a:pt x="301" y="498"/>
                    <a:pt x="301" y="498"/>
                  </a:cubicBezTo>
                  <a:cubicBezTo>
                    <a:pt x="301" y="497"/>
                    <a:pt x="301" y="497"/>
                    <a:pt x="301" y="497"/>
                  </a:cubicBezTo>
                  <a:cubicBezTo>
                    <a:pt x="301" y="497"/>
                    <a:pt x="301" y="497"/>
                    <a:pt x="301" y="497"/>
                  </a:cubicBezTo>
                  <a:cubicBezTo>
                    <a:pt x="301" y="497"/>
                    <a:pt x="303" y="496"/>
                    <a:pt x="303" y="497"/>
                  </a:cubicBezTo>
                  <a:cubicBezTo>
                    <a:pt x="303" y="497"/>
                    <a:pt x="303" y="497"/>
                    <a:pt x="303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7"/>
                    <a:pt x="305" y="497"/>
                    <a:pt x="305" y="497"/>
                  </a:cubicBezTo>
                  <a:cubicBezTo>
                    <a:pt x="306" y="497"/>
                    <a:pt x="306" y="497"/>
                    <a:pt x="306" y="497"/>
                  </a:cubicBezTo>
                  <a:cubicBezTo>
                    <a:pt x="306" y="498"/>
                    <a:pt x="306" y="498"/>
                    <a:pt x="306" y="498"/>
                  </a:cubicBezTo>
                  <a:cubicBezTo>
                    <a:pt x="307" y="498"/>
                    <a:pt x="307" y="498"/>
                    <a:pt x="307" y="498"/>
                  </a:cubicBezTo>
                  <a:cubicBezTo>
                    <a:pt x="307" y="498"/>
                    <a:pt x="307" y="498"/>
                    <a:pt x="307" y="498"/>
                  </a:cubicBezTo>
                  <a:cubicBezTo>
                    <a:pt x="306" y="498"/>
                    <a:pt x="306" y="498"/>
                    <a:pt x="306" y="498"/>
                  </a:cubicBezTo>
                  <a:cubicBezTo>
                    <a:pt x="307" y="499"/>
                    <a:pt x="307" y="499"/>
                    <a:pt x="307" y="499"/>
                  </a:cubicBezTo>
                  <a:cubicBezTo>
                    <a:pt x="307" y="498"/>
                    <a:pt x="307" y="498"/>
                    <a:pt x="307" y="498"/>
                  </a:cubicBezTo>
                  <a:cubicBezTo>
                    <a:pt x="307" y="499"/>
                    <a:pt x="307" y="499"/>
                    <a:pt x="307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9" y="499"/>
                    <a:pt x="309" y="499"/>
                    <a:pt x="309" y="498"/>
                  </a:cubicBezTo>
                  <a:cubicBezTo>
                    <a:pt x="310" y="499"/>
                    <a:pt x="310" y="499"/>
                    <a:pt x="310" y="499"/>
                  </a:cubicBezTo>
                  <a:cubicBezTo>
                    <a:pt x="309" y="500"/>
                    <a:pt x="309" y="500"/>
                    <a:pt x="309" y="500"/>
                  </a:cubicBezTo>
                  <a:cubicBezTo>
                    <a:pt x="309" y="499"/>
                    <a:pt x="309" y="499"/>
                    <a:pt x="309" y="499"/>
                  </a:cubicBezTo>
                  <a:cubicBezTo>
                    <a:pt x="308" y="500"/>
                    <a:pt x="308" y="500"/>
                    <a:pt x="308" y="500"/>
                  </a:cubicBezTo>
                  <a:cubicBezTo>
                    <a:pt x="307" y="499"/>
                    <a:pt x="308" y="499"/>
                    <a:pt x="307" y="500"/>
                  </a:cubicBezTo>
                  <a:cubicBezTo>
                    <a:pt x="306" y="499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4" y="498"/>
                    <a:pt x="304" y="498"/>
                    <a:pt x="304" y="498"/>
                  </a:cubicBezTo>
                  <a:cubicBezTo>
                    <a:pt x="304" y="498"/>
                    <a:pt x="304" y="498"/>
                    <a:pt x="304" y="498"/>
                  </a:cubicBezTo>
                  <a:cubicBezTo>
                    <a:pt x="304" y="498"/>
                    <a:pt x="304" y="498"/>
                    <a:pt x="304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9"/>
                    <a:pt x="303" y="499"/>
                    <a:pt x="303" y="499"/>
                  </a:cubicBezTo>
                  <a:cubicBezTo>
                    <a:pt x="304" y="500"/>
                    <a:pt x="304" y="500"/>
                    <a:pt x="304" y="500"/>
                  </a:cubicBezTo>
                  <a:cubicBezTo>
                    <a:pt x="304" y="499"/>
                    <a:pt x="305" y="499"/>
                    <a:pt x="305" y="499"/>
                  </a:cubicBezTo>
                  <a:cubicBezTo>
                    <a:pt x="305" y="500"/>
                    <a:pt x="305" y="500"/>
                    <a:pt x="305" y="500"/>
                  </a:cubicBezTo>
                  <a:cubicBezTo>
                    <a:pt x="305" y="500"/>
                    <a:pt x="305" y="500"/>
                    <a:pt x="305" y="500"/>
                  </a:cubicBezTo>
                  <a:cubicBezTo>
                    <a:pt x="306" y="500"/>
                    <a:pt x="306" y="500"/>
                    <a:pt x="306" y="500"/>
                  </a:cubicBezTo>
                  <a:cubicBezTo>
                    <a:pt x="305" y="500"/>
                    <a:pt x="305" y="500"/>
                    <a:pt x="305" y="500"/>
                  </a:cubicBezTo>
                  <a:cubicBezTo>
                    <a:pt x="306" y="500"/>
                    <a:pt x="306" y="500"/>
                    <a:pt x="306" y="500"/>
                  </a:cubicBezTo>
                  <a:cubicBezTo>
                    <a:pt x="306" y="500"/>
                    <a:pt x="306" y="500"/>
                    <a:pt x="306" y="500"/>
                  </a:cubicBezTo>
                  <a:cubicBezTo>
                    <a:pt x="307" y="501"/>
                    <a:pt x="307" y="501"/>
                    <a:pt x="307" y="501"/>
                  </a:cubicBezTo>
                  <a:cubicBezTo>
                    <a:pt x="307" y="501"/>
                    <a:pt x="307" y="501"/>
                    <a:pt x="307" y="501"/>
                  </a:cubicBezTo>
                  <a:cubicBezTo>
                    <a:pt x="307" y="501"/>
                    <a:pt x="307" y="501"/>
                    <a:pt x="307" y="501"/>
                  </a:cubicBezTo>
                  <a:cubicBezTo>
                    <a:pt x="308" y="501"/>
                    <a:pt x="308" y="501"/>
                    <a:pt x="308" y="501"/>
                  </a:cubicBezTo>
                  <a:cubicBezTo>
                    <a:pt x="309" y="501"/>
                    <a:pt x="309" y="501"/>
                    <a:pt x="309" y="501"/>
                  </a:cubicBezTo>
                  <a:cubicBezTo>
                    <a:pt x="308" y="502"/>
                    <a:pt x="309" y="502"/>
                    <a:pt x="309" y="502"/>
                  </a:cubicBezTo>
                  <a:cubicBezTo>
                    <a:pt x="309" y="503"/>
                    <a:pt x="309" y="503"/>
                    <a:pt x="309" y="503"/>
                  </a:cubicBezTo>
                  <a:cubicBezTo>
                    <a:pt x="308" y="503"/>
                    <a:pt x="308" y="503"/>
                    <a:pt x="308" y="503"/>
                  </a:cubicBezTo>
                  <a:cubicBezTo>
                    <a:pt x="309" y="503"/>
                    <a:pt x="309" y="503"/>
                    <a:pt x="309" y="503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10" y="502"/>
                    <a:pt x="310" y="502"/>
                    <a:pt x="310" y="502"/>
                  </a:cubicBezTo>
                  <a:cubicBezTo>
                    <a:pt x="310" y="503"/>
                    <a:pt x="310" y="503"/>
                    <a:pt x="310" y="503"/>
                  </a:cubicBezTo>
                  <a:cubicBezTo>
                    <a:pt x="311" y="502"/>
                    <a:pt x="311" y="502"/>
                    <a:pt x="311" y="502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4"/>
                    <a:pt x="311" y="504"/>
                    <a:pt x="311" y="504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1" y="502"/>
                    <a:pt x="311" y="502"/>
                    <a:pt x="311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5"/>
                    <a:pt x="312" y="505"/>
                    <a:pt x="312" y="505"/>
                  </a:cubicBezTo>
                  <a:cubicBezTo>
                    <a:pt x="312" y="505"/>
                    <a:pt x="312" y="505"/>
                    <a:pt x="312" y="505"/>
                  </a:cubicBezTo>
                  <a:cubicBezTo>
                    <a:pt x="313" y="505"/>
                    <a:pt x="313" y="505"/>
                    <a:pt x="313" y="505"/>
                  </a:cubicBezTo>
                  <a:cubicBezTo>
                    <a:pt x="313" y="506"/>
                    <a:pt x="313" y="506"/>
                    <a:pt x="313" y="506"/>
                  </a:cubicBezTo>
                  <a:cubicBezTo>
                    <a:pt x="313" y="506"/>
                    <a:pt x="313" y="506"/>
                    <a:pt x="313" y="506"/>
                  </a:cubicBezTo>
                  <a:cubicBezTo>
                    <a:pt x="313" y="507"/>
                    <a:pt x="313" y="507"/>
                    <a:pt x="313" y="507"/>
                  </a:cubicBezTo>
                  <a:cubicBezTo>
                    <a:pt x="313" y="507"/>
                    <a:pt x="313" y="507"/>
                    <a:pt x="313" y="507"/>
                  </a:cubicBezTo>
                  <a:cubicBezTo>
                    <a:pt x="313" y="507"/>
                    <a:pt x="313" y="507"/>
                    <a:pt x="313" y="507"/>
                  </a:cubicBezTo>
                  <a:cubicBezTo>
                    <a:pt x="313" y="508"/>
                    <a:pt x="313" y="508"/>
                    <a:pt x="313" y="508"/>
                  </a:cubicBezTo>
                  <a:cubicBezTo>
                    <a:pt x="313" y="508"/>
                    <a:pt x="313" y="508"/>
                    <a:pt x="313" y="508"/>
                  </a:cubicBezTo>
                  <a:cubicBezTo>
                    <a:pt x="314" y="510"/>
                    <a:pt x="314" y="510"/>
                    <a:pt x="314" y="510"/>
                  </a:cubicBezTo>
                  <a:cubicBezTo>
                    <a:pt x="315" y="510"/>
                    <a:pt x="315" y="510"/>
                    <a:pt x="315" y="510"/>
                  </a:cubicBezTo>
                  <a:cubicBezTo>
                    <a:pt x="314" y="510"/>
                    <a:pt x="314" y="510"/>
                    <a:pt x="314" y="510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3"/>
                    <a:pt x="315" y="513"/>
                    <a:pt x="315" y="513"/>
                  </a:cubicBezTo>
                  <a:cubicBezTo>
                    <a:pt x="315" y="513"/>
                    <a:pt x="316" y="513"/>
                    <a:pt x="316" y="513"/>
                  </a:cubicBezTo>
                  <a:cubicBezTo>
                    <a:pt x="316" y="513"/>
                    <a:pt x="316" y="513"/>
                    <a:pt x="316" y="513"/>
                  </a:cubicBezTo>
                  <a:cubicBezTo>
                    <a:pt x="316" y="514"/>
                    <a:pt x="316" y="513"/>
                    <a:pt x="316" y="514"/>
                  </a:cubicBezTo>
                  <a:cubicBezTo>
                    <a:pt x="316" y="514"/>
                    <a:pt x="317" y="514"/>
                    <a:pt x="317" y="514"/>
                  </a:cubicBezTo>
                  <a:cubicBezTo>
                    <a:pt x="317" y="514"/>
                    <a:pt x="317" y="514"/>
                    <a:pt x="317" y="514"/>
                  </a:cubicBezTo>
                  <a:cubicBezTo>
                    <a:pt x="317" y="515"/>
                    <a:pt x="317" y="515"/>
                    <a:pt x="317" y="515"/>
                  </a:cubicBezTo>
                  <a:cubicBezTo>
                    <a:pt x="317" y="515"/>
                    <a:pt x="317" y="515"/>
                    <a:pt x="317" y="515"/>
                  </a:cubicBezTo>
                  <a:cubicBezTo>
                    <a:pt x="318" y="515"/>
                    <a:pt x="318" y="515"/>
                    <a:pt x="318" y="515"/>
                  </a:cubicBezTo>
                  <a:cubicBezTo>
                    <a:pt x="317" y="515"/>
                    <a:pt x="317" y="515"/>
                    <a:pt x="317" y="515"/>
                  </a:cubicBezTo>
                  <a:cubicBezTo>
                    <a:pt x="318" y="516"/>
                    <a:pt x="318" y="516"/>
                    <a:pt x="318" y="517"/>
                  </a:cubicBezTo>
                  <a:cubicBezTo>
                    <a:pt x="318" y="517"/>
                    <a:pt x="318" y="517"/>
                    <a:pt x="318" y="517"/>
                  </a:cubicBezTo>
                  <a:cubicBezTo>
                    <a:pt x="319" y="518"/>
                    <a:pt x="319" y="518"/>
                    <a:pt x="319" y="518"/>
                  </a:cubicBezTo>
                  <a:cubicBezTo>
                    <a:pt x="319" y="518"/>
                    <a:pt x="319" y="518"/>
                    <a:pt x="319" y="518"/>
                  </a:cubicBezTo>
                  <a:cubicBezTo>
                    <a:pt x="319" y="518"/>
                    <a:pt x="319" y="518"/>
                    <a:pt x="319" y="518"/>
                  </a:cubicBezTo>
                  <a:cubicBezTo>
                    <a:pt x="320" y="519"/>
                    <a:pt x="320" y="519"/>
                    <a:pt x="320" y="519"/>
                  </a:cubicBezTo>
                  <a:cubicBezTo>
                    <a:pt x="320" y="519"/>
                    <a:pt x="320" y="519"/>
                    <a:pt x="320" y="519"/>
                  </a:cubicBezTo>
                  <a:cubicBezTo>
                    <a:pt x="320" y="520"/>
                    <a:pt x="320" y="520"/>
                    <a:pt x="320" y="520"/>
                  </a:cubicBezTo>
                  <a:cubicBezTo>
                    <a:pt x="320" y="520"/>
                    <a:pt x="320" y="520"/>
                    <a:pt x="320" y="520"/>
                  </a:cubicBezTo>
                  <a:cubicBezTo>
                    <a:pt x="321" y="520"/>
                    <a:pt x="321" y="520"/>
                    <a:pt x="321" y="520"/>
                  </a:cubicBezTo>
                  <a:cubicBezTo>
                    <a:pt x="321" y="521"/>
                    <a:pt x="321" y="521"/>
                    <a:pt x="321" y="521"/>
                  </a:cubicBezTo>
                  <a:cubicBezTo>
                    <a:pt x="321" y="521"/>
                    <a:pt x="321" y="521"/>
                    <a:pt x="321" y="521"/>
                  </a:cubicBezTo>
                  <a:cubicBezTo>
                    <a:pt x="321" y="521"/>
                    <a:pt x="321" y="521"/>
                    <a:pt x="321" y="521"/>
                  </a:cubicBezTo>
                  <a:cubicBezTo>
                    <a:pt x="321" y="522"/>
                    <a:pt x="321" y="522"/>
                    <a:pt x="321" y="522"/>
                  </a:cubicBezTo>
                  <a:cubicBezTo>
                    <a:pt x="321" y="522"/>
                    <a:pt x="321" y="522"/>
                    <a:pt x="321" y="522"/>
                  </a:cubicBezTo>
                  <a:cubicBezTo>
                    <a:pt x="321" y="522"/>
                    <a:pt x="322" y="522"/>
                    <a:pt x="322" y="522"/>
                  </a:cubicBezTo>
                  <a:cubicBezTo>
                    <a:pt x="322" y="523"/>
                    <a:pt x="322" y="523"/>
                    <a:pt x="322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6"/>
                    <a:pt x="324" y="526"/>
                    <a:pt x="324" y="526"/>
                  </a:cubicBezTo>
                  <a:cubicBezTo>
                    <a:pt x="324" y="526"/>
                    <a:pt x="324" y="526"/>
                    <a:pt x="324" y="526"/>
                  </a:cubicBezTo>
                  <a:cubicBezTo>
                    <a:pt x="324" y="526"/>
                    <a:pt x="324" y="527"/>
                    <a:pt x="325" y="527"/>
                  </a:cubicBezTo>
                  <a:cubicBezTo>
                    <a:pt x="325" y="527"/>
                    <a:pt x="325" y="527"/>
                    <a:pt x="325" y="527"/>
                  </a:cubicBezTo>
                  <a:cubicBezTo>
                    <a:pt x="325" y="527"/>
                    <a:pt x="325" y="527"/>
                    <a:pt x="325" y="527"/>
                  </a:cubicBezTo>
                  <a:cubicBezTo>
                    <a:pt x="325" y="527"/>
                    <a:pt x="325" y="527"/>
                    <a:pt x="325" y="527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7" y="529"/>
                    <a:pt x="327" y="529"/>
                    <a:pt x="327" y="529"/>
                  </a:cubicBezTo>
                  <a:cubicBezTo>
                    <a:pt x="327" y="529"/>
                    <a:pt x="327" y="529"/>
                    <a:pt x="327" y="529"/>
                  </a:cubicBezTo>
                  <a:cubicBezTo>
                    <a:pt x="327" y="529"/>
                    <a:pt x="327" y="529"/>
                    <a:pt x="327" y="529"/>
                  </a:cubicBezTo>
                  <a:cubicBezTo>
                    <a:pt x="327" y="530"/>
                    <a:pt x="327" y="530"/>
                    <a:pt x="327" y="530"/>
                  </a:cubicBezTo>
                  <a:cubicBezTo>
                    <a:pt x="327" y="530"/>
                    <a:pt x="327" y="530"/>
                    <a:pt x="327" y="530"/>
                  </a:cubicBezTo>
                  <a:cubicBezTo>
                    <a:pt x="327" y="530"/>
                    <a:pt x="327" y="530"/>
                    <a:pt x="327" y="530"/>
                  </a:cubicBezTo>
                  <a:cubicBezTo>
                    <a:pt x="326" y="530"/>
                    <a:pt x="326" y="530"/>
                    <a:pt x="326" y="530"/>
                  </a:cubicBezTo>
                  <a:cubicBezTo>
                    <a:pt x="326" y="530"/>
                    <a:pt x="326" y="530"/>
                    <a:pt x="326" y="530"/>
                  </a:cubicBezTo>
                  <a:cubicBezTo>
                    <a:pt x="326" y="530"/>
                    <a:pt x="326" y="530"/>
                    <a:pt x="326" y="530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2"/>
                    <a:pt x="327" y="532"/>
                    <a:pt x="327" y="532"/>
                  </a:cubicBezTo>
                  <a:cubicBezTo>
                    <a:pt x="327" y="532"/>
                    <a:pt x="327" y="532"/>
                    <a:pt x="327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9" y="532"/>
                    <a:pt x="329" y="532"/>
                    <a:pt x="329" y="532"/>
                  </a:cubicBezTo>
                  <a:cubicBezTo>
                    <a:pt x="329" y="533"/>
                    <a:pt x="329" y="533"/>
                    <a:pt x="329" y="533"/>
                  </a:cubicBezTo>
                  <a:cubicBezTo>
                    <a:pt x="329" y="532"/>
                    <a:pt x="329" y="532"/>
                    <a:pt x="329" y="532"/>
                  </a:cubicBezTo>
                  <a:cubicBezTo>
                    <a:pt x="330" y="533"/>
                    <a:pt x="330" y="533"/>
                    <a:pt x="330" y="533"/>
                  </a:cubicBezTo>
                  <a:cubicBezTo>
                    <a:pt x="330" y="533"/>
                    <a:pt x="330" y="533"/>
                    <a:pt x="330" y="533"/>
                  </a:cubicBezTo>
                  <a:cubicBezTo>
                    <a:pt x="330" y="534"/>
                    <a:pt x="330" y="534"/>
                    <a:pt x="330" y="534"/>
                  </a:cubicBezTo>
                  <a:cubicBezTo>
                    <a:pt x="330" y="534"/>
                    <a:pt x="330" y="534"/>
                    <a:pt x="330" y="534"/>
                  </a:cubicBezTo>
                  <a:cubicBezTo>
                    <a:pt x="331" y="534"/>
                    <a:pt x="331" y="534"/>
                    <a:pt x="331" y="534"/>
                  </a:cubicBezTo>
                  <a:cubicBezTo>
                    <a:pt x="331" y="534"/>
                    <a:pt x="331" y="534"/>
                    <a:pt x="331" y="534"/>
                  </a:cubicBezTo>
                  <a:cubicBezTo>
                    <a:pt x="331" y="534"/>
                    <a:pt x="331" y="534"/>
                    <a:pt x="331" y="534"/>
                  </a:cubicBezTo>
                  <a:cubicBezTo>
                    <a:pt x="332" y="534"/>
                    <a:pt x="332" y="534"/>
                    <a:pt x="332" y="534"/>
                  </a:cubicBezTo>
                  <a:cubicBezTo>
                    <a:pt x="332" y="534"/>
                    <a:pt x="332" y="534"/>
                    <a:pt x="332" y="534"/>
                  </a:cubicBezTo>
                  <a:cubicBezTo>
                    <a:pt x="333" y="535"/>
                    <a:pt x="333" y="535"/>
                    <a:pt x="333" y="535"/>
                  </a:cubicBezTo>
                  <a:cubicBezTo>
                    <a:pt x="333" y="536"/>
                    <a:pt x="333" y="535"/>
                    <a:pt x="334" y="536"/>
                  </a:cubicBezTo>
                  <a:cubicBezTo>
                    <a:pt x="334" y="536"/>
                    <a:pt x="334" y="536"/>
                    <a:pt x="335" y="536"/>
                  </a:cubicBezTo>
                  <a:cubicBezTo>
                    <a:pt x="336" y="536"/>
                    <a:pt x="336" y="536"/>
                    <a:pt x="336" y="536"/>
                  </a:cubicBezTo>
                  <a:cubicBezTo>
                    <a:pt x="337" y="535"/>
                    <a:pt x="337" y="535"/>
                    <a:pt x="337" y="535"/>
                  </a:cubicBezTo>
                  <a:cubicBezTo>
                    <a:pt x="337" y="536"/>
                    <a:pt x="337" y="536"/>
                    <a:pt x="337" y="536"/>
                  </a:cubicBezTo>
                  <a:cubicBezTo>
                    <a:pt x="337" y="535"/>
                    <a:pt x="337" y="535"/>
                    <a:pt x="337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1" y="537"/>
                    <a:pt x="341" y="537"/>
                    <a:pt x="341" y="537"/>
                  </a:cubicBezTo>
                  <a:cubicBezTo>
                    <a:pt x="341" y="537"/>
                    <a:pt x="341" y="537"/>
                    <a:pt x="341" y="537"/>
                  </a:cubicBezTo>
                  <a:cubicBezTo>
                    <a:pt x="341" y="538"/>
                    <a:pt x="341" y="538"/>
                    <a:pt x="341" y="538"/>
                  </a:cubicBezTo>
                  <a:cubicBezTo>
                    <a:pt x="341" y="538"/>
                    <a:pt x="341" y="538"/>
                    <a:pt x="341" y="538"/>
                  </a:cubicBezTo>
                  <a:cubicBezTo>
                    <a:pt x="341" y="538"/>
                    <a:pt x="341" y="538"/>
                    <a:pt x="341" y="538"/>
                  </a:cubicBezTo>
                  <a:cubicBezTo>
                    <a:pt x="342" y="537"/>
                    <a:pt x="342" y="537"/>
                    <a:pt x="342" y="537"/>
                  </a:cubicBezTo>
                  <a:cubicBezTo>
                    <a:pt x="342" y="537"/>
                    <a:pt x="342" y="537"/>
                    <a:pt x="342" y="537"/>
                  </a:cubicBezTo>
                  <a:cubicBezTo>
                    <a:pt x="343" y="537"/>
                    <a:pt x="343" y="537"/>
                    <a:pt x="343" y="537"/>
                  </a:cubicBezTo>
                  <a:cubicBezTo>
                    <a:pt x="343" y="537"/>
                    <a:pt x="343" y="537"/>
                    <a:pt x="342" y="537"/>
                  </a:cubicBezTo>
                  <a:cubicBezTo>
                    <a:pt x="343" y="536"/>
                    <a:pt x="343" y="536"/>
                    <a:pt x="343" y="536"/>
                  </a:cubicBezTo>
                  <a:cubicBezTo>
                    <a:pt x="342" y="536"/>
                    <a:pt x="342" y="536"/>
                    <a:pt x="342" y="536"/>
                  </a:cubicBezTo>
                  <a:cubicBezTo>
                    <a:pt x="342" y="536"/>
                    <a:pt x="342" y="536"/>
                    <a:pt x="342" y="536"/>
                  </a:cubicBezTo>
                  <a:cubicBezTo>
                    <a:pt x="342" y="535"/>
                    <a:pt x="342" y="535"/>
                    <a:pt x="342" y="535"/>
                  </a:cubicBezTo>
                  <a:cubicBezTo>
                    <a:pt x="342" y="535"/>
                    <a:pt x="342" y="535"/>
                    <a:pt x="342" y="535"/>
                  </a:cubicBezTo>
                  <a:cubicBezTo>
                    <a:pt x="342" y="534"/>
                    <a:pt x="342" y="534"/>
                    <a:pt x="342" y="534"/>
                  </a:cubicBezTo>
                  <a:cubicBezTo>
                    <a:pt x="342" y="534"/>
                    <a:pt x="342" y="534"/>
                    <a:pt x="342" y="534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2"/>
                    <a:pt x="342" y="532"/>
                    <a:pt x="342" y="532"/>
                  </a:cubicBezTo>
                  <a:cubicBezTo>
                    <a:pt x="342" y="532"/>
                    <a:pt x="342" y="532"/>
                    <a:pt x="342" y="532"/>
                  </a:cubicBezTo>
                  <a:cubicBezTo>
                    <a:pt x="341" y="532"/>
                    <a:pt x="341" y="532"/>
                    <a:pt x="341" y="532"/>
                  </a:cubicBezTo>
                  <a:cubicBezTo>
                    <a:pt x="341" y="531"/>
                    <a:pt x="341" y="531"/>
                    <a:pt x="341" y="531"/>
                  </a:cubicBezTo>
                  <a:cubicBezTo>
                    <a:pt x="341" y="531"/>
                    <a:pt x="341" y="531"/>
                    <a:pt x="341" y="531"/>
                  </a:cubicBezTo>
                  <a:cubicBezTo>
                    <a:pt x="340" y="530"/>
                    <a:pt x="340" y="530"/>
                    <a:pt x="340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0" y="530"/>
                    <a:pt x="340" y="530"/>
                    <a:pt x="340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29"/>
                    <a:pt x="341" y="529"/>
                    <a:pt x="341" y="529"/>
                  </a:cubicBezTo>
                  <a:cubicBezTo>
                    <a:pt x="340" y="528"/>
                    <a:pt x="340" y="528"/>
                    <a:pt x="340" y="528"/>
                  </a:cubicBezTo>
                  <a:cubicBezTo>
                    <a:pt x="340" y="528"/>
                    <a:pt x="340" y="528"/>
                    <a:pt x="340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9"/>
                    <a:pt x="341" y="529"/>
                    <a:pt x="341" y="529"/>
                  </a:cubicBezTo>
                  <a:cubicBezTo>
                    <a:pt x="341" y="529"/>
                    <a:pt x="341" y="529"/>
                    <a:pt x="341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4" y="530"/>
                    <a:pt x="344" y="531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44" y="531"/>
                    <a:pt x="344" y="531"/>
                    <a:pt x="345" y="532"/>
                  </a:cubicBezTo>
                  <a:cubicBezTo>
                    <a:pt x="345" y="532"/>
                    <a:pt x="345" y="532"/>
                    <a:pt x="345" y="532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44" y="532"/>
                    <a:pt x="344" y="532"/>
                    <a:pt x="344" y="532"/>
                  </a:cubicBezTo>
                  <a:cubicBezTo>
                    <a:pt x="344" y="532"/>
                    <a:pt x="344" y="532"/>
                    <a:pt x="344" y="532"/>
                  </a:cubicBezTo>
                  <a:cubicBezTo>
                    <a:pt x="343" y="532"/>
                    <a:pt x="344" y="532"/>
                    <a:pt x="343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5" y="533"/>
                    <a:pt x="345" y="533"/>
                    <a:pt x="345" y="533"/>
                  </a:cubicBezTo>
                  <a:cubicBezTo>
                    <a:pt x="345" y="533"/>
                    <a:pt x="345" y="533"/>
                    <a:pt x="345" y="533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5" y="533"/>
                    <a:pt x="345" y="533"/>
                    <a:pt x="345" y="533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6" y="534"/>
                    <a:pt x="346" y="534"/>
                    <a:pt x="346" y="534"/>
                  </a:cubicBezTo>
                  <a:cubicBezTo>
                    <a:pt x="346" y="534"/>
                    <a:pt x="346" y="534"/>
                    <a:pt x="346" y="534"/>
                  </a:cubicBezTo>
                  <a:cubicBezTo>
                    <a:pt x="346" y="534"/>
                    <a:pt x="346" y="534"/>
                    <a:pt x="346" y="534"/>
                  </a:cubicBezTo>
                  <a:cubicBezTo>
                    <a:pt x="347" y="534"/>
                    <a:pt x="347" y="534"/>
                    <a:pt x="347" y="534"/>
                  </a:cubicBezTo>
                  <a:cubicBezTo>
                    <a:pt x="347" y="535"/>
                    <a:pt x="347" y="535"/>
                    <a:pt x="347" y="535"/>
                  </a:cubicBezTo>
                  <a:cubicBezTo>
                    <a:pt x="347" y="534"/>
                    <a:pt x="347" y="534"/>
                    <a:pt x="347" y="534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4"/>
                  </a:cubicBezTo>
                  <a:cubicBezTo>
                    <a:pt x="349" y="534"/>
                    <a:pt x="349" y="534"/>
                    <a:pt x="349" y="534"/>
                  </a:cubicBezTo>
                  <a:cubicBezTo>
                    <a:pt x="349" y="534"/>
                    <a:pt x="348" y="534"/>
                    <a:pt x="348" y="533"/>
                  </a:cubicBezTo>
                  <a:cubicBezTo>
                    <a:pt x="348" y="533"/>
                    <a:pt x="348" y="533"/>
                    <a:pt x="348" y="533"/>
                  </a:cubicBezTo>
                  <a:cubicBezTo>
                    <a:pt x="349" y="533"/>
                    <a:pt x="349" y="533"/>
                    <a:pt x="349" y="534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2"/>
                    <a:pt x="349" y="532"/>
                    <a:pt x="349" y="532"/>
                  </a:cubicBezTo>
                  <a:cubicBezTo>
                    <a:pt x="349" y="532"/>
                    <a:pt x="349" y="532"/>
                    <a:pt x="349" y="532"/>
                  </a:cubicBezTo>
                  <a:cubicBezTo>
                    <a:pt x="349" y="530"/>
                    <a:pt x="349" y="530"/>
                    <a:pt x="349" y="530"/>
                  </a:cubicBezTo>
                  <a:cubicBezTo>
                    <a:pt x="348" y="530"/>
                    <a:pt x="348" y="530"/>
                    <a:pt x="348" y="530"/>
                  </a:cubicBezTo>
                  <a:cubicBezTo>
                    <a:pt x="348" y="530"/>
                    <a:pt x="348" y="530"/>
                    <a:pt x="348" y="530"/>
                  </a:cubicBezTo>
                  <a:cubicBezTo>
                    <a:pt x="348" y="529"/>
                    <a:pt x="348" y="529"/>
                    <a:pt x="348" y="529"/>
                  </a:cubicBezTo>
                  <a:cubicBezTo>
                    <a:pt x="347" y="529"/>
                    <a:pt x="347" y="529"/>
                    <a:pt x="347" y="529"/>
                  </a:cubicBezTo>
                  <a:cubicBezTo>
                    <a:pt x="347" y="529"/>
                    <a:pt x="347" y="529"/>
                    <a:pt x="347" y="529"/>
                  </a:cubicBezTo>
                  <a:cubicBezTo>
                    <a:pt x="347" y="529"/>
                    <a:pt x="347" y="529"/>
                    <a:pt x="347" y="529"/>
                  </a:cubicBezTo>
                  <a:cubicBezTo>
                    <a:pt x="347" y="528"/>
                    <a:pt x="347" y="528"/>
                    <a:pt x="347" y="528"/>
                  </a:cubicBezTo>
                  <a:cubicBezTo>
                    <a:pt x="346" y="529"/>
                    <a:pt x="346" y="529"/>
                    <a:pt x="346" y="529"/>
                  </a:cubicBezTo>
                  <a:cubicBezTo>
                    <a:pt x="346" y="528"/>
                    <a:pt x="346" y="528"/>
                    <a:pt x="346" y="528"/>
                  </a:cubicBezTo>
                  <a:cubicBezTo>
                    <a:pt x="346" y="527"/>
                    <a:pt x="347" y="528"/>
                    <a:pt x="346" y="527"/>
                  </a:cubicBezTo>
                  <a:cubicBezTo>
                    <a:pt x="346" y="527"/>
                    <a:pt x="346" y="527"/>
                    <a:pt x="346" y="527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4" y="525"/>
                    <a:pt x="344" y="525"/>
                    <a:pt x="344" y="525"/>
                  </a:cubicBezTo>
                  <a:cubicBezTo>
                    <a:pt x="344" y="525"/>
                    <a:pt x="345" y="525"/>
                    <a:pt x="345" y="525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8" y="525"/>
                    <a:pt x="348" y="525"/>
                  </a:cubicBezTo>
                  <a:cubicBezTo>
                    <a:pt x="348" y="525"/>
                    <a:pt x="348" y="525"/>
                    <a:pt x="348" y="525"/>
                  </a:cubicBezTo>
                  <a:cubicBezTo>
                    <a:pt x="349" y="525"/>
                    <a:pt x="349" y="525"/>
                    <a:pt x="349" y="525"/>
                  </a:cubicBezTo>
                  <a:cubicBezTo>
                    <a:pt x="350" y="526"/>
                    <a:pt x="350" y="526"/>
                    <a:pt x="350" y="526"/>
                  </a:cubicBezTo>
                  <a:cubicBezTo>
                    <a:pt x="350" y="526"/>
                    <a:pt x="350" y="526"/>
                    <a:pt x="350" y="526"/>
                  </a:cubicBezTo>
                  <a:cubicBezTo>
                    <a:pt x="350" y="527"/>
                    <a:pt x="350" y="526"/>
                    <a:pt x="350" y="527"/>
                  </a:cubicBezTo>
                  <a:cubicBezTo>
                    <a:pt x="350" y="527"/>
                    <a:pt x="350" y="527"/>
                    <a:pt x="350" y="527"/>
                  </a:cubicBezTo>
                  <a:cubicBezTo>
                    <a:pt x="351" y="528"/>
                    <a:pt x="351" y="528"/>
                    <a:pt x="351" y="528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2" y="526"/>
                    <a:pt x="352" y="526"/>
                    <a:pt x="352" y="526"/>
                  </a:cubicBezTo>
                  <a:cubicBezTo>
                    <a:pt x="352" y="526"/>
                    <a:pt x="352" y="526"/>
                    <a:pt x="352" y="526"/>
                  </a:cubicBezTo>
                  <a:cubicBezTo>
                    <a:pt x="351" y="526"/>
                    <a:pt x="351" y="526"/>
                    <a:pt x="351" y="526"/>
                  </a:cubicBezTo>
                  <a:cubicBezTo>
                    <a:pt x="352" y="527"/>
                    <a:pt x="352" y="527"/>
                    <a:pt x="352" y="527"/>
                  </a:cubicBezTo>
                  <a:cubicBezTo>
                    <a:pt x="352" y="527"/>
                    <a:pt x="352" y="527"/>
                    <a:pt x="352" y="527"/>
                  </a:cubicBezTo>
                  <a:cubicBezTo>
                    <a:pt x="353" y="527"/>
                    <a:pt x="353" y="527"/>
                    <a:pt x="354" y="527"/>
                  </a:cubicBezTo>
                  <a:cubicBezTo>
                    <a:pt x="354" y="527"/>
                    <a:pt x="354" y="527"/>
                    <a:pt x="354" y="527"/>
                  </a:cubicBezTo>
                  <a:cubicBezTo>
                    <a:pt x="354" y="527"/>
                    <a:pt x="354" y="527"/>
                    <a:pt x="354" y="527"/>
                  </a:cubicBezTo>
                  <a:cubicBezTo>
                    <a:pt x="355" y="527"/>
                    <a:pt x="355" y="527"/>
                    <a:pt x="355" y="527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5"/>
                    <a:pt x="355" y="525"/>
                    <a:pt x="355" y="525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3"/>
                    <a:pt x="354" y="523"/>
                    <a:pt x="354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56" y="522"/>
                    <a:pt x="356" y="522"/>
                    <a:pt x="356" y="522"/>
                  </a:cubicBezTo>
                  <a:cubicBezTo>
                    <a:pt x="356" y="522"/>
                    <a:pt x="356" y="522"/>
                    <a:pt x="356" y="522"/>
                  </a:cubicBezTo>
                  <a:cubicBezTo>
                    <a:pt x="355" y="521"/>
                    <a:pt x="355" y="521"/>
                    <a:pt x="355" y="521"/>
                  </a:cubicBezTo>
                  <a:cubicBezTo>
                    <a:pt x="355" y="521"/>
                    <a:pt x="355" y="521"/>
                    <a:pt x="355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3" y="521"/>
                    <a:pt x="353" y="521"/>
                    <a:pt x="353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0"/>
                    <a:pt x="354" y="520"/>
                    <a:pt x="354" y="520"/>
                  </a:cubicBezTo>
                  <a:cubicBezTo>
                    <a:pt x="354" y="520"/>
                    <a:pt x="354" y="520"/>
                    <a:pt x="354" y="520"/>
                  </a:cubicBezTo>
                  <a:cubicBezTo>
                    <a:pt x="355" y="520"/>
                    <a:pt x="355" y="520"/>
                    <a:pt x="355" y="520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6" y="519"/>
                    <a:pt x="356" y="519"/>
                    <a:pt x="356" y="519"/>
                  </a:cubicBezTo>
                  <a:cubicBezTo>
                    <a:pt x="355" y="518"/>
                    <a:pt x="355" y="518"/>
                    <a:pt x="355" y="518"/>
                  </a:cubicBezTo>
                  <a:cubicBezTo>
                    <a:pt x="355" y="518"/>
                    <a:pt x="355" y="518"/>
                    <a:pt x="355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7"/>
                    <a:pt x="356" y="517"/>
                    <a:pt x="355" y="517"/>
                  </a:cubicBezTo>
                  <a:cubicBezTo>
                    <a:pt x="355" y="517"/>
                    <a:pt x="354" y="517"/>
                    <a:pt x="354" y="516"/>
                  </a:cubicBezTo>
                  <a:cubicBezTo>
                    <a:pt x="354" y="516"/>
                    <a:pt x="354" y="515"/>
                    <a:pt x="353" y="515"/>
                  </a:cubicBezTo>
                  <a:cubicBezTo>
                    <a:pt x="354" y="515"/>
                    <a:pt x="354" y="515"/>
                    <a:pt x="354" y="515"/>
                  </a:cubicBezTo>
                  <a:cubicBezTo>
                    <a:pt x="353" y="515"/>
                    <a:pt x="353" y="515"/>
                    <a:pt x="353" y="515"/>
                  </a:cubicBezTo>
                  <a:cubicBezTo>
                    <a:pt x="354" y="514"/>
                    <a:pt x="354" y="514"/>
                    <a:pt x="354" y="514"/>
                  </a:cubicBezTo>
                  <a:cubicBezTo>
                    <a:pt x="354" y="514"/>
                    <a:pt x="354" y="514"/>
                    <a:pt x="354" y="514"/>
                  </a:cubicBezTo>
                  <a:cubicBezTo>
                    <a:pt x="354" y="514"/>
                    <a:pt x="354" y="514"/>
                    <a:pt x="354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2" y="514"/>
                    <a:pt x="352" y="514"/>
                    <a:pt x="352" y="514"/>
                  </a:cubicBezTo>
                  <a:cubicBezTo>
                    <a:pt x="352" y="514"/>
                    <a:pt x="352" y="514"/>
                    <a:pt x="352" y="514"/>
                  </a:cubicBezTo>
                  <a:cubicBezTo>
                    <a:pt x="353" y="513"/>
                    <a:pt x="353" y="513"/>
                    <a:pt x="353" y="513"/>
                  </a:cubicBezTo>
                  <a:cubicBezTo>
                    <a:pt x="353" y="513"/>
                    <a:pt x="353" y="513"/>
                    <a:pt x="353" y="513"/>
                  </a:cubicBezTo>
                  <a:cubicBezTo>
                    <a:pt x="352" y="513"/>
                    <a:pt x="352" y="513"/>
                    <a:pt x="352" y="513"/>
                  </a:cubicBezTo>
                  <a:cubicBezTo>
                    <a:pt x="351" y="513"/>
                    <a:pt x="351" y="513"/>
                    <a:pt x="351" y="513"/>
                  </a:cubicBezTo>
                  <a:cubicBezTo>
                    <a:pt x="351" y="512"/>
                    <a:pt x="351" y="512"/>
                    <a:pt x="351" y="512"/>
                  </a:cubicBezTo>
                  <a:cubicBezTo>
                    <a:pt x="351" y="512"/>
                    <a:pt x="351" y="512"/>
                    <a:pt x="351" y="512"/>
                  </a:cubicBezTo>
                  <a:cubicBezTo>
                    <a:pt x="351" y="512"/>
                    <a:pt x="351" y="512"/>
                    <a:pt x="351" y="512"/>
                  </a:cubicBezTo>
                  <a:cubicBezTo>
                    <a:pt x="352" y="512"/>
                    <a:pt x="352" y="512"/>
                    <a:pt x="352" y="512"/>
                  </a:cubicBezTo>
                  <a:cubicBezTo>
                    <a:pt x="352" y="512"/>
                    <a:pt x="352" y="512"/>
                    <a:pt x="352" y="512"/>
                  </a:cubicBezTo>
                  <a:cubicBezTo>
                    <a:pt x="352" y="512"/>
                    <a:pt x="352" y="512"/>
                    <a:pt x="352" y="512"/>
                  </a:cubicBezTo>
                  <a:cubicBezTo>
                    <a:pt x="353" y="512"/>
                    <a:pt x="353" y="512"/>
                    <a:pt x="353" y="512"/>
                  </a:cubicBezTo>
                  <a:cubicBezTo>
                    <a:pt x="353" y="512"/>
                    <a:pt x="353" y="512"/>
                    <a:pt x="353" y="512"/>
                  </a:cubicBezTo>
                  <a:cubicBezTo>
                    <a:pt x="354" y="512"/>
                    <a:pt x="354" y="512"/>
                    <a:pt x="354" y="512"/>
                  </a:cubicBezTo>
                  <a:cubicBezTo>
                    <a:pt x="354" y="511"/>
                    <a:pt x="354" y="511"/>
                    <a:pt x="354" y="511"/>
                  </a:cubicBezTo>
                  <a:cubicBezTo>
                    <a:pt x="354" y="511"/>
                    <a:pt x="354" y="511"/>
                    <a:pt x="354" y="511"/>
                  </a:cubicBezTo>
                  <a:cubicBezTo>
                    <a:pt x="355" y="511"/>
                    <a:pt x="355" y="511"/>
                    <a:pt x="355" y="511"/>
                  </a:cubicBezTo>
                  <a:cubicBezTo>
                    <a:pt x="355" y="511"/>
                    <a:pt x="355" y="511"/>
                    <a:pt x="355" y="511"/>
                  </a:cubicBezTo>
                  <a:cubicBezTo>
                    <a:pt x="356" y="511"/>
                    <a:pt x="356" y="511"/>
                    <a:pt x="356" y="511"/>
                  </a:cubicBezTo>
                  <a:cubicBezTo>
                    <a:pt x="356" y="511"/>
                    <a:pt x="356" y="511"/>
                    <a:pt x="356" y="511"/>
                  </a:cubicBezTo>
                  <a:cubicBezTo>
                    <a:pt x="357" y="511"/>
                    <a:pt x="357" y="511"/>
                    <a:pt x="357" y="511"/>
                  </a:cubicBezTo>
                  <a:cubicBezTo>
                    <a:pt x="358" y="511"/>
                    <a:pt x="358" y="511"/>
                    <a:pt x="358" y="511"/>
                  </a:cubicBezTo>
                  <a:cubicBezTo>
                    <a:pt x="358" y="512"/>
                    <a:pt x="358" y="512"/>
                    <a:pt x="358" y="512"/>
                  </a:cubicBezTo>
                  <a:cubicBezTo>
                    <a:pt x="359" y="512"/>
                    <a:pt x="359" y="512"/>
                    <a:pt x="359" y="512"/>
                  </a:cubicBezTo>
                  <a:cubicBezTo>
                    <a:pt x="360" y="512"/>
                    <a:pt x="360" y="512"/>
                    <a:pt x="360" y="512"/>
                  </a:cubicBezTo>
                  <a:cubicBezTo>
                    <a:pt x="360" y="512"/>
                    <a:pt x="360" y="512"/>
                    <a:pt x="360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0" y="512"/>
                    <a:pt x="360" y="512"/>
                    <a:pt x="360" y="512"/>
                  </a:cubicBezTo>
                  <a:cubicBezTo>
                    <a:pt x="361" y="513"/>
                    <a:pt x="361" y="513"/>
                    <a:pt x="362" y="514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3" y="514"/>
                    <a:pt x="363" y="514"/>
                    <a:pt x="363" y="514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4" y="514"/>
                    <a:pt x="364" y="514"/>
                    <a:pt x="364" y="514"/>
                  </a:cubicBezTo>
                  <a:cubicBezTo>
                    <a:pt x="365" y="514"/>
                    <a:pt x="365" y="514"/>
                    <a:pt x="365" y="514"/>
                  </a:cubicBezTo>
                  <a:cubicBezTo>
                    <a:pt x="364" y="514"/>
                    <a:pt x="364" y="514"/>
                    <a:pt x="364" y="514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1" y="513"/>
                    <a:pt x="361" y="513"/>
                    <a:pt x="361" y="513"/>
                  </a:cubicBezTo>
                  <a:cubicBezTo>
                    <a:pt x="362" y="512"/>
                    <a:pt x="362" y="512"/>
                    <a:pt x="362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1"/>
                    <a:pt x="361" y="511"/>
                    <a:pt x="361" y="511"/>
                  </a:cubicBezTo>
                  <a:cubicBezTo>
                    <a:pt x="361" y="511"/>
                    <a:pt x="361" y="511"/>
                    <a:pt x="361" y="511"/>
                  </a:cubicBezTo>
                  <a:cubicBezTo>
                    <a:pt x="361" y="511"/>
                    <a:pt x="361" y="511"/>
                    <a:pt x="361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59" y="511"/>
                    <a:pt x="359" y="511"/>
                    <a:pt x="359" y="511"/>
                  </a:cubicBezTo>
                  <a:cubicBezTo>
                    <a:pt x="359" y="511"/>
                    <a:pt x="359" y="511"/>
                    <a:pt x="359" y="511"/>
                  </a:cubicBezTo>
                  <a:cubicBezTo>
                    <a:pt x="359" y="510"/>
                    <a:pt x="359" y="510"/>
                    <a:pt x="358" y="511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1"/>
                    <a:pt x="358" y="511"/>
                    <a:pt x="358" y="511"/>
                  </a:cubicBezTo>
                  <a:cubicBezTo>
                    <a:pt x="358" y="511"/>
                    <a:pt x="358" y="511"/>
                    <a:pt x="358" y="511"/>
                  </a:cubicBezTo>
                  <a:cubicBezTo>
                    <a:pt x="357" y="510"/>
                    <a:pt x="357" y="510"/>
                    <a:pt x="357" y="510"/>
                  </a:cubicBezTo>
                  <a:cubicBezTo>
                    <a:pt x="357" y="510"/>
                    <a:pt x="357" y="510"/>
                    <a:pt x="357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5" y="510"/>
                    <a:pt x="355" y="510"/>
                    <a:pt x="355" y="510"/>
                  </a:cubicBezTo>
                  <a:cubicBezTo>
                    <a:pt x="355" y="510"/>
                    <a:pt x="355" y="510"/>
                    <a:pt x="355" y="510"/>
                  </a:cubicBezTo>
                  <a:cubicBezTo>
                    <a:pt x="355" y="509"/>
                    <a:pt x="355" y="509"/>
                    <a:pt x="355" y="509"/>
                  </a:cubicBezTo>
                  <a:cubicBezTo>
                    <a:pt x="354" y="509"/>
                    <a:pt x="354" y="510"/>
                    <a:pt x="354" y="510"/>
                  </a:cubicBezTo>
                  <a:cubicBezTo>
                    <a:pt x="353" y="509"/>
                    <a:pt x="353" y="509"/>
                    <a:pt x="353" y="509"/>
                  </a:cubicBezTo>
                  <a:cubicBezTo>
                    <a:pt x="353" y="510"/>
                    <a:pt x="353" y="510"/>
                    <a:pt x="353" y="510"/>
                  </a:cubicBezTo>
                  <a:cubicBezTo>
                    <a:pt x="353" y="509"/>
                    <a:pt x="353" y="509"/>
                    <a:pt x="353" y="509"/>
                  </a:cubicBezTo>
                  <a:cubicBezTo>
                    <a:pt x="353" y="509"/>
                    <a:pt x="353" y="509"/>
                    <a:pt x="353" y="509"/>
                  </a:cubicBezTo>
                  <a:cubicBezTo>
                    <a:pt x="352" y="509"/>
                    <a:pt x="352" y="509"/>
                    <a:pt x="352" y="509"/>
                  </a:cubicBezTo>
                  <a:cubicBezTo>
                    <a:pt x="352" y="509"/>
                    <a:pt x="352" y="509"/>
                    <a:pt x="352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0" y="509"/>
                    <a:pt x="350" y="509"/>
                    <a:pt x="350" y="509"/>
                  </a:cubicBezTo>
                  <a:cubicBezTo>
                    <a:pt x="350" y="509"/>
                    <a:pt x="350" y="509"/>
                    <a:pt x="350" y="509"/>
                  </a:cubicBezTo>
                  <a:cubicBezTo>
                    <a:pt x="350" y="508"/>
                    <a:pt x="350" y="508"/>
                    <a:pt x="350" y="508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8" y="509"/>
                    <a:pt x="348" y="509"/>
                    <a:pt x="348" y="509"/>
                  </a:cubicBezTo>
                  <a:cubicBezTo>
                    <a:pt x="348" y="508"/>
                    <a:pt x="348" y="508"/>
                    <a:pt x="348" y="508"/>
                  </a:cubicBezTo>
                  <a:cubicBezTo>
                    <a:pt x="348" y="509"/>
                    <a:pt x="348" y="509"/>
                    <a:pt x="348" y="509"/>
                  </a:cubicBezTo>
                  <a:cubicBezTo>
                    <a:pt x="348" y="510"/>
                    <a:pt x="348" y="510"/>
                    <a:pt x="348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6" y="510"/>
                    <a:pt x="346" y="510"/>
                    <a:pt x="346" y="510"/>
                  </a:cubicBezTo>
                  <a:cubicBezTo>
                    <a:pt x="346" y="510"/>
                    <a:pt x="346" y="510"/>
                    <a:pt x="346" y="510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45" y="510"/>
                    <a:pt x="345" y="510"/>
                    <a:pt x="345" y="510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44" y="509"/>
                    <a:pt x="344" y="509"/>
                    <a:pt x="344" y="509"/>
                  </a:cubicBezTo>
                  <a:cubicBezTo>
                    <a:pt x="344" y="510"/>
                    <a:pt x="344" y="510"/>
                    <a:pt x="344" y="510"/>
                  </a:cubicBezTo>
                  <a:cubicBezTo>
                    <a:pt x="344" y="510"/>
                    <a:pt x="344" y="510"/>
                    <a:pt x="344" y="510"/>
                  </a:cubicBezTo>
                  <a:cubicBezTo>
                    <a:pt x="343" y="510"/>
                    <a:pt x="343" y="509"/>
                    <a:pt x="343" y="509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2" y="509"/>
                    <a:pt x="342" y="509"/>
                    <a:pt x="341" y="509"/>
                  </a:cubicBezTo>
                  <a:cubicBezTo>
                    <a:pt x="341" y="509"/>
                    <a:pt x="341" y="509"/>
                    <a:pt x="340" y="509"/>
                  </a:cubicBezTo>
                  <a:cubicBezTo>
                    <a:pt x="340" y="509"/>
                    <a:pt x="340" y="509"/>
                    <a:pt x="340" y="509"/>
                  </a:cubicBezTo>
                  <a:cubicBezTo>
                    <a:pt x="340" y="509"/>
                    <a:pt x="340" y="509"/>
                    <a:pt x="340" y="509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39" y="508"/>
                    <a:pt x="339" y="508"/>
                    <a:pt x="339" y="508"/>
                  </a:cubicBezTo>
                  <a:cubicBezTo>
                    <a:pt x="339" y="508"/>
                    <a:pt x="339" y="508"/>
                    <a:pt x="339" y="508"/>
                  </a:cubicBezTo>
                  <a:cubicBezTo>
                    <a:pt x="339" y="507"/>
                    <a:pt x="339" y="507"/>
                    <a:pt x="339" y="507"/>
                  </a:cubicBezTo>
                  <a:cubicBezTo>
                    <a:pt x="339" y="508"/>
                    <a:pt x="339" y="508"/>
                    <a:pt x="339" y="508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40" y="507"/>
                    <a:pt x="340" y="507"/>
                    <a:pt x="340" y="507"/>
                  </a:cubicBezTo>
                  <a:cubicBezTo>
                    <a:pt x="340" y="507"/>
                    <a:pt x="340" y="507"/>
                    <a:pt x="340" y="507"/>
                  </a:cubicBezTo>
                  <a:cubicBezTo>
                    <a:pt x="340" y="507"/>
                    <a:pt x="340" y="507"/>
                    <a:pt x="340" y="507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2" y="508"/>
                    <a:pt x="342" y="508"/>
                    <a:pt x="342" y="508"/>
                  </a:cubicBezTo>
                  <a:cubicBezTo>
                    <a:pt x="342" y="508"/>
                    <a:pt x="342" y="508"/>
                    <a:pt x="342" y="508"/>
                  </a:cubicBezTo>
                  <a:cubicBezTo>
                    <a:pt x="342" y="508"/>
                    <a:pt x="342" y="508"/>
                    <a:pt x="342" y="508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3" y="508"/>
                    <a:pt x="343" y="508"/>
                    <a:pt x="343" y="508"/>
                  </a:cubicBezTo>
                  <a:cubicBezTo>
                    <a:pt x="343" y="508"/>
                    <a:pt x="343" y="508"/>
                    <a:pt x="343" y="508"/>
                  </a:cubicBezTo>
                  <a:cubicBezTo>
                    <a:pt x="344" y="508"/>
                    <a:pt x="344" y="508"/>
                    <a:pt x="344" y="508"/>
                  </a:cubicBezTo>
                  <a:cubicBezTo>
                    <a:pt x="344" y="508"/>
                    <a:pt x="344" y="508"/>
                    <a:pt x="344" y="508"/>
                  </a:cubicBezTo>
                  <a:cubicBezTo>
                    <a:pt x="344" y="508"/>
                    <a:pt x="344" y="508"/>
                    <a:pt x="344" y="508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5" y="507"/>
                    <a:pt x="345" y="507"/>
                    <a:pt x="345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5" y="507"/>
                    <a:pt x="345" y="507"/>
                    <a:pt x="345" y="507"/>
                  </a:cubicBezTo>
                  <a:cubicBezTo>
                    <a:pt x="345" y="507"/>
                    <a:pt x="345" y="507"/>
                    <a:pt x="345" y="507"/>
                  </a:cubicBezTo>
                  <a:cubicBezTo>
                    <a:pt x="346" y="507"/>
                    <a:pt x="346" y="507"/>
                    <a:pt x="346" y="507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4" y="506"/>
                    <a:pt x="344" y="506"/>
                    <a:pt x="344" y="506"/>
                  </a:cubicBezTo>
                  <a:cubicBezTo>
                    <a:pt x="344" y="506"/>
                    <a:pt x="344" y="506"/>
                    <a:pt x="344" y="505"/>
                  </a:cubicBezTo>
                  <a:cubicBezTo>
                    <a:pt x="344" y="505"/>
                    <a:pt x="344" y="505"/>
                    <a:pt x="344" y="505"/>
                  </a:cubicBezTo>
                  <a:cubicBezTo>
                    <a:pt x="343" y="506"/>
                    <a:pt x="343" y="506"/>
                    <a:pt x="343" y="506"/>
                  </a:cubicBezTo>
                  <a:cubicBezTo>
                    <a:pt x="343" y="505"/>
                    <a:pt x="343" y="505"/>
                    <a:pt x="343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340" y="504"/>
                    <a:pt x="340" y="504"/>
                    <a:pt x="340" y="504"/>
                  </a:cubicBezTo>
                  <a:cubicBezTo>
                    <a:pt x="340" y="504"/>
                    <a:pt x="340" y="504"/>
                    <a:pt x="340" y="504"/>
                  </a:cubicBezTo>
                  <a:cubicBezTo>
                    <a:pt x="339" y="504"/>
                    <a:pt x="340" y="504"/>
                    <a:pt x="339" y="504"/>
                  </a:cubicBezTo>
                  <a:cubicBezTo>
                    <a:pt x="339" y="504"/>
                    <a:pt x="339" y="504"/>
                    <a:pt x="339" y="504"/>
                  </a:cubicBezTo>
                  <a:cubicBezTo>
                    <a:pt x="339" y="504"/>
                    <a:pt x="339" y="504"/>
                    <a:pt x="339" y="504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6"/>
                    <a:pt x="339" y="506"/>
                    <a:pt x="339" y="506"/>
                  </a:cubicBezTo>
                  <a:cubicBezTo>
                    <a:pt x="338" y="505"/>
                    <a:pt x="339" y="505"/>
                    <a:pt x="338" y="505"/>
                  </a:cubicBezTo>
                  <a:cubicBezTo>
                    <a:pt x="338" y="505"/>
                    <a:pt x="338" y="505"/>
                    <a:pt x="338" y="505"/>
                  </a:cubicBezTo>
                  <a:cubicBezTo>
                    <a:pt x="338" y="504"/>
                    <a:pt x="338" y="504"/>
                    <a:pt x="338" y="504"/>
                  </a:cubicBezTo>
                  <a:cubicBezTo>
                    <a:pt x="338" y="504"/>
                    <a:pt x="338" y="504"/>
                    <a:pt x="338" y="504"/>
                  </a:cubicBezTo>
                  <a:cubicBezTo>
                    <a:pt x="338" y="504"/>
                    <a:pt x="337" y="504"/>
                    <a:pt x="337" y="504"/>
                  </a:cubicBezTo>
                  <a:cubicBezTo>
                    <a:pt x="337" y="504"/>
                    <a:pt x="337" y="504"/>
                    <a:pt x="337" y="504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8" y="503"/>
                    <a:pt x="338" y="503"/>
                    <a:pt x="338" y="503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8" y="502"/>
                    <a:pt x="338" y="502"/>
                    <a:pt x="338" y="502"/>
                  </a:cubicBezTo>
                  <a:cubicBezTo>
                    <a:pt x="338" y="501"/>
                    <a:pt x="338" y="501"/>
                    <a:pt x="338" y="501"/>
                  </a:cubicBezTo>
                  <a:cubicBezTo>
                    <a:pt x="337" y="501"/>
                    <a:pt x="337" y="501"/>
                    <a:pt x="337" y="501"/>
                  </a:cubicBezTo>
                  <a:cubicBezTo>
                    <a:pt x="337" y="501"/>
                    <a:pt x="337" y="501"/>
                    <a:pt x="337" y="501"/>
                  </a:cubicBezTo>
                  <a:cubicBezTo>
                    <a:pt x="337" y="500"/>
                    <a:pt x="337" y="500"/>
                    <a:pt x="337" y="500"/>
                  </a:cubicBezTo>
                  <a:cubicBezTo>
                    <a:pt x="337" y="500"/>
                    <a:pt x="337" y="500"/>
                    <a:pt x="337" y="500"/>
                  </a:cubicBezTo>
                  <a:cubicBezTo>
                    <a:pt x="337" y="500"/>
                    <a:pt x="337" y="500"/>
                    <a:pt x="337" y="500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7" y="498"/>
                    <a:pt x="337" y="498"/>
                    <a:pt x="337" y="498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6" y="497"/>
                    <a:pt x="336" y="497"/>
                    <a:pt x="336" y="497"/>
                  </a:cubicBezTo>
                  <a:cubicBezTo>
                    <a:pt x="336" y="497"/>
                    <a:pt x="336" y="497"/>
                    <a:pt x="336" y="497"/>
                  </a:cubicBezTo>
                  <a:cubicBezTo>
                    <a:pt x="335" y="497"/>
                    <a:pt x="335" y="497"/>
                    <a:pt x="335" y="497"/>
                  </a:cubicBezTo>
                  <a:cubicBezTo>
                    <a:pt x="335" y="497"/>
                    <a:pt x="335" y="497"/>
                    <a:pt x="335" y="497"/>
                  </a:cubicBezTo>
                  <a:cubicBezTo>
                    <a:pt x="335" y="497"/>
                    <a:pt x="335" y="497"/>
                    <a:pt x="335" y="497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4" y="496"/>
                    <a:pt x="334" y="496"/>
                    <a:pt x="334" y="496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4"/>
                    <a:pt x="334" y="494"/>
                    <a:pt x="334" y="494"/>
                  </a:cubicBezTo>
                  <a:cubicBezTo>
                    <a:pt x="334" y="493"/>
                    <a:pt x="333" y="493"/>
                    <a:pt x="333" y="493"/>
                  </a:cubicBezTo>
                  <a:cubicBezTo>
                    <a:pt x="333" y="493"/>
                    <a:pt x="333" y="493"/>
                    <a:pt x="333" y="493"/>
                  </a:cubicBezTo>
                  <a:cubicBezTo>
                    <a:pt x="333" y="493"/>
                    <a:pt x="333" y="493"/>
                    <a:pt x="333" y="493"/>
                  </a:cubicBezTo>
                  <a:cubicBezTo>
                    <a:pt x="333" y="493"/>
                    <a:pt x="333" y="493"/>
                    <a:pt x="333" y="493"/>
                  </a:cubicBezTo>
                  <a:cubicBezTo>
                    <a:pt x="333" y="493"/>
                    <a:pt x="333" y="492"/>
                    <a:pt x="334" y="493"/>
                  </a:cubicBezTo>
                  <a:cubicBezTo>
                    <a:pt x="334" y="492"/>
                    <a:pt x="333" y="492"/>
                    <a:pt x="333" y="492"/>
                  </a:cubicBezTo>
                  <a:cubicBezTo>
                    <a:pt x="333" y="492"/>
                    <a:pt x="333" y="492"/>
                    <a:pt x="333" y="492"/>
                  </a:cubicBezTo>
                  <a:cubicBezTo>
                    <a:pt x="333" y="491"/>
                    <a:pt x="333" y="491"/>
                    <a:pt x="333" y="491"/>
                  </a:cubicBezTo>
                  <a:cubicBezTo>
                    <a:pt x="333" y="491"/>
                    <a:pt x="333" y="491"/>
                    <a:pt x="333" y="491"/>
                  </a:cubicBezTo>
                  <a:cubicBezTo>
                    <a:pt x="332" y="491"/>
                    <a:pt x="332" y="491"/>
                    <a:pt x="332" y="491"/>
                  </a:cubicBezTo>
                  <a:cubicBezTo>
                    <a:pt x="333" y="490"/>
                    <a:pt x="333" y="490"/>
                    <a:pt x="333" y="490"/>
                  </a:cubicBezTo>
                  <a:cubicBezTo>
                    <a:pt x="333" y="490"/>
                    <a:pt x="333" y="490"/>
                    <a:pt x="333" y="490"/>
                  </a:cubicBezTo>
                  <a:cubicBezTo>
                    <a:pt x="333" y="489"/>
                    <a:pt x="333" y="489"/>
                    <a:pt x="333" y="489"/>
                  </a:cubicBezTo>
                  <a:cubicBezTo>
                    <a:pt x="334" y="489"/>
                    <a:pt x="334" y="489"/>
                    <a:pt x="334" y="489"/>
                  </a:cubicBezTo>
                  <a:cubicBezTo>
                    <a:pt x="333" y="489"/>
                    <a:pt x="333" y="489"/>
                    <a:pt x="333" y="489"/>
                  </a:cubicBezTo>
                  <a:cubicBezTo>
                    <a:pt x="334" y="488"/>
                    <a:pt x="334" y="488"/>
                    <a:pt x="334" y="488"/>
                  </a:cubicBezTo>
                  <a:cubicBezTo>
                    <a:pt x="333" y="488"/>
                    <a:pt x="333" y="488"/>
                    <a:pt x="333" y="488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4" y="486"/>
                    <a:pt x="334" y="486"/>
                    <a:pt x="334" y="486"/>
                  </a:cubicBezTo>
                  <a:cubicBezTo>
                    <a:pt x="334" y="486"/>
                    <a:pt x="334" y="486"/>
                    <a:pt x="334" y="486"/>
                  </a:cubicBezTo>
                  <a:cubicBezTo>
                    <a:pt x="334" y="486"/>
                    <a:pt x="334" y="486"/>
                    <a:pt x="334" y="485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3" y="485"/>
                    <a:pt x="333" y="485"/>
                    <a:pt x="333" y="485"/>
                  </a:cubicBezTo>
                  <a:cubicBezTo>
                    <a:pt x="333" y="484"/>
                    <a:pt x="333" y="484"/>
                    <a:pt x="333" y="484"/>
                  </a:cubicBezTo>
                  <a:cubicBezTo>
                    <a:pt x="333" y="484"/>
                    <a:pt x="333" y="484"/>
                    <a:pt x="333" y="484"/>
                  </a:cubicBezTo>
                  <a:cubicBezTo>
                    <a:pt x="333" y="484"/>
                    <a:pt x="333" y="484"/>
                    <a:pt x="333" y="483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3" y="484"/>
                    <a:pt x="333" y="484"/>
                    <a:pt x="333" y="484"/>
                  </a:cubicBezTo>
                  <a:cubicBezTo>
                    <a:pt x="332" y="484"/>
                    <a:pt x="332" y="484"/>
                    <a:pt x="333" y="484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2" y="486"/>
                    <a:pt x="333" y="486"/>
                    <a:pt x="333" y="486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6"/>
                    <a:pt x="333" y="486"/>
                    <a:pt x="333" y="486"/>
                  </a:cubicBezTo>
                  <a:cubicBezTo>
                    <a:pt x="332" y="486"/>
                    <a:pt x="332" y="486"/>
                    <a:pt x="332" y="486"/>
                  </a:cubicBezTo>
                  <a:cubicBezTo>
                    <a:pt x="332" y="486"/>
                    <a:pt x="332" y="486"/>
                    <a:pt x="332" y="486"/>
                  </a:cubicBezTo>
                  <a:cubicBezTo>
                    <a:pt x="332" y="486"/>
                    <a:pt x="332" y="486"/>
                    <a:pt x="332" y="486"/>
                  </a:cubicBezTo>
                  <a:cubicBezTo>
                    <a:pt x="331" y="486"/>
                    <a:pt x="331" y="486"/>
                    <a:pt x="331" y="486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1" y="486"/>
                    <a:pt x="331" y="486"/>
                    <a:pt x="331" y="486"/>
                  </a:cubicBezTo>
                  <a:cubicBezTo>
                    <a:pt x="330" y="486"/>
                    <a:pt x="330" y="486"/>
                    <a:pt x="330" y="486"/>
                  </a:cubicBezTo>
                  <a:cubicBezTo>
                    <a:pt x="330" y="486"/>
                    <a:pt x="330" y="486"/>
                    <a:pt x="330" y="486"/>
                  </a:cubicBezTo>
                  <a:cubicBezTo>
                    <a:pt x="331" y="485"/>
                    <a:pt x="331" y="485"/>
                    <a:pt x="331" y="485"/>
                  </a:cubicBezTo>
                  <a:cubicBezTo>
                    <a:pt x="331" y="485"/>
                    <a:pt x="331" y="484"/>
                    <a:pt x="330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0" y="484"/>
                    <a:pt x="330" y="484"/>
                    <a:pt x="330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0" y="483"/>
                    <a:pt x="330" y="483"/>
                    <a:pt x="330" y="483"/>
                  </a:cubicBezTo>
                  <a:cubicBezTo>
                    <a:pt x="331" y="483"/>
                    <a:pt x="331" y="483"/>
                    <a:pt x="331" y="483"/>
                  </a:cubicBezTo>
                  <a:cubicBezTo>
                    <a:pt x="331" y="483"/>
                    <a:pt x="331" y="483"/>
                    <a:pt x="331" y="483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2" y="479"/>
                    <a:pt x="332" y="479"/>
                    <a:pt x="332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2" y="478"/>
                    <a:pt x="332" y="478"/>
                    <a:pt x="332" y="478"/>
                  </a:cubicBezTo>
                  <a:cubicBezTo>
                    <a:pt x="332" y="478"/>
                    <a:pt x="332" y="478"/>
                    <a:pt x="332" y="478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5"/>
                    <a:pt x="333" y="475"/>
                    <a:pt x="333" y="475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3" y="475"/>
                    <a:pt x="333" y="475"/>
                    <a:pt x="333" y="475"/>
                  </a:cubicBezTo>
                  <a:cubicBezTo>
                    <a:pt x="334" y="475"/>
                    <a:pt x="334" y="475"/>
                    <a:pt x="334" y="475"/>
                  </a:cubicBezTo>
                  <a:cubicBezTo>
                    <a:pt x="334" y="475"/>
                    <a:pt x="334" y="475"/>
                    <a:pt x="334" y="475"/>
                  </a:cubicBezTo>
                  <a:cubicBezTo>
                    <a:pt x="334" y="475"/>
                    <a:pt x="334" y="475"/>
                    <a:pt x="334" y="475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3" y="475"/>
                    <a:pt x="333" y="475"/>
                    <a:pt x="333" y="475"/>
                  </a:cubicBezTo>
                  <a:cubicBezTo>
                    <a:pt x="332" y="474"/>
                    <a:pt x="332" y="474"/>
                    <a:pt x="332" y="474"/>
                  </a:cubicBezTo>
                  <a:cubicBezTo>
                    <a:pt x="332" y="474"/>
                    <a:pt x="332" y="474"/>
                    <a:pt x="332" y="474"/>
                  </a:cubicBezTo>
                  <a:cubicBezTo>
                    <a:pt x="332" y="474"/>
                    <a:pt x="332" y="474"/>
                    <a:pt x="332" y="474"/>
                  </a:cubicBezTo>
                  <a:cubicBezTo>
                    <a:pt x="333" y="474"/>
                    <a:pt x="333" y="474"/>
                    <a:pt x="333" y="474"/>
                  </a:cubicBezTo>
                  <a:cubicBezTo>
                    <a:pt x="333" y="474"/>
                    <a:pt x="333" y="474"/>
                    <a:pt x="333" y="474"/>
                  </a:cubicBezTo>
                  <a:cubicBezTo>
                    <a:pt x="333" y="474"/>
                    <a:pt x="333" y="474"/>
                    <a:pt x="333" y="474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5" y="474"/>
                    <a:pt x="335" y="474"/>
                    <a:pt x="335" y="474"/>
                  </a:cubicBezTo>
                  <a:cubicBezTo>
                    <a:pt x="335" y="474"/>
                    <a:pt x="335" y="474"/>
                    <a:pt x="335" y="474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4" y="473"/>
                    <a:pt x="334" y="473"/>
                    <a:pt x="334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2"/>
                    <a:pt x="335" y="472"/>
                    <a:pt x="335" y="472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6" y="472"/>
                    <a:pt x="336" y="472"/>
                    <a:pt x="336" y="472"/>
                  </a:cubicBezTo>
                  <a:cubicBezTo>
                    <a:pt x="336" y="471"/>
                    <a:pt x="336" y="471"/>
                    <a:pt x="336" y="471"/>
                  </a:cubicBezTo>
                  <a:cubicBezTo>
                    <a:pt x="336" y="471"/>
                    <a:pt x="336" y="471"/>
                    <a:pt x="336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4" y="471"/>
                    <a:pt x="334" y="471"/>
                    <a:pt x="334" y="471"/>
                  </a:cubicBezTo>
                  <a:cubicBezTo>
                    <a:pt x="334" y="471"/>
                    <a:pt x="334" y="471"/>
                    <a:pt x="334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0"/>
                    <a:pt x="335" y="470"/>
                    <a:pt x="335" y="470"/>
                  </a:cubicBezTo>
                  <a:cubicBezTo>
                    <a:pt x="335" y="470"/>
                    <a:pt x="335" y="470"/>
                    <a:pt x="335" y="470"/>
                  </a:cubicBezTo>
                  <a:cubicBezTo>
                    <a:pt x="335" y="470"/>
                    <a:pt x="335" y="470"/>
                    <a:pt x="335" y="470"/>
                  </a:cubicBezTo>
                  <a:cubicBezTo>
                    <a:pt x="336" y="471"/>
                    <a:pt x="336" y="471"/>
                    <a:pt x="336" y="471"/>
                  </a:cubicBezTo>
                  <a:cubicBezTo>
                    <a:pt x="336" y="470"/>
                    <a:pt x="336" y="470"/>
                    <a:pt x="336" y="470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5" y="469"/>
                    <a:pt x="335" y="469"/>
                    <a:pt x="335" y="469"/>
                  </a:cubicBezTo>
                  <a:cubicBezTo>
                    <a:pt x="335" y="469"/>
                    <a:pt x="335" y="469"/>
                    <a:pt x="335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7"/>
                    <a:pt x="336" y="467"/>
                    <a:pt x="336" y="467"/>
                  </a:cubicBezTo>
                  <a:cubicBezTo>
                    <a:pt x="336" y="467"/>
                    <a:pt x="336" y="467"/>
                    <a:pt x="336" y="467"/>
                  </a:cubicBezTo>
                  <a:cubicBezTo>
                    <a:pt x="336" y="467"/>
                    <a:pt x="336" y="467"/>
                    <a:pt x="336" y="467"/>
                  </a:cubicBezTo>
                  <a:cubicBezTo>
                    <a:pt x="337" y="467"/>
                    <a:pt x="337" y="467"/>
                    <a:pt x="337" y="467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7"/>
                    <a:pt x="337" y="467"/>
                    <a:pt x="337" y="467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7"/>
                    <a:pt x="337" y="467"/>
                    <a:pt x="337" y="467"/>
                  </a:cubicBezTo>
                  <a:cubicBezTo>
                    <a:pt x="338" y="466"/>
                    <a:pt x="338" y="467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6" y="464"/>
                    <a:pt x="336" y="463"/>
                    <a:pt x="336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5" y="463"/>
                    <a:pt x="335" y="463"/>
                    <a:pt x="335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6" y="462"/>
                    <a:pt x="335" y="462"/>
                    <a:pt x="336" y="462"/>
                  </a:cubicBezTo>
                  <a:cubicBezTo>
                    <a:pt x="336" y="462"/>
                    <a:pt x="336" y="462"/>
                    <a:pt x="336" y="462"/>
                  </a:cubicBezTo>
                  <a:cubicBezTo>
                    <a:pt x="336" y="462"/>
                    <a:pt x="336" y="462"/>
                    <a:pt x="336" y="462"/>
                  </a:cubicBezTo>
                  <a:cubicBezTo>
                    <a:pt x="336" y="461"/>
                    <a:pt x="336" y="461"/>
                    <a:pt x="336" y="461"/>
                  </a:cubicBezTo>
                  <a:cubicBezTo>
                    <a:pt x="336" y="461"/>
                    <a:pt x="336" y="461"/>
                    <a:pt x="336" y="461"/>
                  </a:cubicBezTo>
                  <a:cubicBezTo>
                    <a:pt x="335" y="461"/>
                    <a:pt x="335" y="461"/>
                    <a:pt x="335" y="461"/>
                  </a:cubicBezTo>
                  <a:cubicBezTo>
                    <a:pt x="336" y="461"/>
                    <a:pt x="336" y="461"/>
                    <a:pt x="336" y="461"/>
                  </a:cubicBezTo>
                  <a:cubicBezTo>
                    <a:pt x="335" y="461"/>
                    <a:pt x="335" y="461"/>
                    <a:pt x="335" y="461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5" y="460"/>
                    <a:pt x="335" y="460"/>
                    <a:pt x="335" y="460"/>
                  </a:cubicBezTo>
                  <a:cubicBezTo>
                    <a:pt x="335" y="460"/>
                    <a:pt x="335" y="460"/>
                    <a:pt x="335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59"/>
                    <a:pt x="336" y="459"/>
                    <a:pt x="336" y="459"/>
                  </a:cubicBezTo>
                  <a:cubicBezTo>
                    <a:pt x="336" y="459"/>
                    <a:pt x="336" y="459"/>
                    <a:pt x="336" y="459"/>
                  </a:cubicBezTo>
                  <a:cubicBezTo>
                    <a:pt x="335" y="458"/>
                    <a:pt x="335" y="458"/>
                    <a:pt x="335" y="458"/>
                  </a:cubicBezTo>
                  <a:cubicBezTo>
                    <a:pt x="336" y="458"/>
                    <a:pt x="336" y="458"/>
                    <a:pt x="336" y="458"/>
                  </a:cubicBezTo>
                  <a:cubicBezTo>
                    <a:pt x="336" y="457"/>
                    <a:pt x="336" y="457"/>
                    <a:pt x="336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8" y="456"/>
                    <a:pt x="338" y="455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8" y="457"/>
                    <a:pt x="338" y="457"/>
                    <a:pt x="338" y="457"/>
                  </a:cubicBezTo>
                  <a:cubicBezTo>
                    <a:pt x="338" y="457"/>
                    <a:pt x="338" y="457"/>
                    <a:pt x="338" y="457"/>
                  </a:cubicBezTo>
                  <a:cubicBezTo>
                    <a:pt x="338" y="457"/>
                    <a:pt x="338" y="457"/>
                    <a:pt x="338" y="457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40" y="459"/>
                    <a:pt x="340" y="459"/>
                    <a:pt x="340" y="459"/>
                  </a:cubicBezTo>
                  <a:cubicBezTo>
                    <a:pt x="340" y="458"/>
                    <a:pt x="340" y="458"/>
                    <a:pt x="340" y="458"/>
                  </a:cubicBezTo>
                  <a:cubicBezTo>
                    <a:pt x="340" y="458"/>
                    <a:pt x="340" y="457"/>
                    <a:pt x="340" y="457"/>
                  </a:cubicBezTo>
                  <a:cubicBezTo>
                    <a:pt x="340" y="457"/>
                    <a:pt x="340" y="457"/>
                    <a:pt x="340" y="457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2" y="456"/>
                    <a:pt x="342" y="456"/>
                    <a:pt x="342" y="456"/>
                  </a:cubicBezTo>
                  <a:cubicBezTo>
                    <a:pt x="342" y="455"/>
                    <a:pt x="342" y="455"/>
                    <a:pt x="342" y="455"/>
                  </a:cubicBezTo>
                  <a:cubicBezTo>
                    <a:pt x="342" y="455"/>
                    <a:pt x="342" y="455"/>
                    <a:pt x="342" y="455"/>
                  </a:cubicBezTo>
                  <a:cubicBezTo>
                    <a:pt x="342" y="455"/>
                    <a:pt x="342" y="455"/>
                    <a:pt x="342" y="455"/>
                  </a:cubicBezTo>
                  <a:cubicBezTo>
                    <a:pt x="343" y="455"/>
                    <a:pt x="343" y="455"/>
                    <a:pt x="343" y="455"/>
                  </a:cubicBezTo>
                  <a:cubicBezTo>
                    <a:pt x="343" y="454"/>
                    <a:pt x="343" y="454"/>
                    <a:pt x="343" y="454"/>
                  </a:cubicBezTo>
                  <a:cubicBezTo>
                    <a:pt x="343" y="454"/>
                    <a:pt x="343" y="454"/>
                    <a:pt x="343" y="454"/>
                  </a:cubicBezTo>
                  <a:cubicBezTo>
                    <a:pt x="343" y="454"/>
                    <a:pt x="343" y="454"/>
                    <a:pt x="343" y="454"/>
                  </a:cubicBezTo>
                  <a:cubicBezTo>
                    <a:pt x="344" y="454"/>
                    <a:pt x="344" y="454"/>
                    <a:pt x="344" y="454"/>
                  </a:cubicBezTo>
                  <a:cubicBezTo>
                    <a:pt x="344" y="454"/>
                    <a:pt x="344" y="454"/>
                    <a:pt x="344" y="454"/>
                  </a:cubicBezTo>
                  <a:cubicBezTo>
                    <a:pt x="345" y="453"/>
                    <a:pt x="345" y="453"/>
                    <a:pt x="345" y="453"/>
                  </a:cubicBezTo>
                  <a:cubicBezTo>
                    <a:pt x="345" y="454"/>
                    <a:pt x="345" y="454"/>
                    <a:pt x="345" y="454"/>
                  </a:cubicBezTo>
                  <a:cubicBezTo>
                    <a:pt x="345" y="453"/>
                    <a:pt x="345" y="453"/>
                    <a:pt x="345" y="453"/>
                  </a:cubicBezTo>
                  <a:cubicBezTo>
                    <a:pt x="345" y="453"/>
                    <a:pt x="345" y="453"/>
                    <a:pt x="345" y="453"/>
                  </a:cubicBezTo>
                  <a:cubicBezTo>
                    <a:pt x="347" y="452"/>
                    <a:pt x="347" y="452"/>
                    <a:pt x="347" y="452"/>
                  </a:cubicBezTo>
                  <a:cubicBezTo>
                    <a:pt x="347" y="452"/>
                    <a:pt x="347" y="452"/>
                    <a:pt x="347" y="452"/>
                  </a:cubicBezTo>
                  <a:cubicBezTo>
                    <a:pt x="348" y="451"/>
                    <a:pt x="348" y="451"/>
                    <a:pt x="348" y="451"/>
                  </a:cubicBezTo>
                  <a:cubicBezTo>
                    <a:pt x="349" y="451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50" y="449"/>
                    <a:pt x="350" y="449"/>
                    <a:pt x="350" y="449"/>
                  </a:cubicBezTo>
                  <a:cubicBezTo>
                    <a:pt x="350" y="449"/>
                    <a:pt x="350" y="449"/>
                    <a:pt x="350" y="449"/>
                  </a:cubicBezTo>
                  <a:cubicBezTo>
                    <a:pt x="350" y="449"/>
                    <a:pt x="350" y="449"/>
                    <a:pt x="350" y="449"/>
                  </a:cubicBezTo>
                  <a:cubicBezTo>
                    <a:pt x="350" y="449"/>
                    <a:pt x="351" y="448"/>
                    <a:pt x="351" y="448"/>
                  </a:cubicBezTo>
                  <a:cubicBezTo>
                    <a:pt x="351" y="448"/>
                    <a:pt x="351" y="448"/>
                    <a:pt x="351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3" y="446"/>
                    <a:pt x="353" y="446"/>
                    <a:pt x="353" y="446"/>
                  </a:cubicBezTo>
                  <a:cubicBezTo>
                    <a:pt x="352" y="446"/>
                    <a:pt x="352" y="446"/>
                    <a:pt x="352" y="446"/>
                  </a:cubicBezTo>
                  <a:cubicBezTo>
                    <a:pt x="353" y="445"/>
                    <a:pt x="353" y="445"/>
                    <a:pt x="353" y="445"/>
                  </a:cubicBezTo>
                  <a:cubicBezTo>
                    <a:pt x="353" y="445"/>
                    <a:pt x="353" y="445"/>
                    <a:pt x="353" y="445"/>
                  </a:cubicBezTo>
                  <a:cubicBezTo>
                    <a:pt x="353" y="445"/>
                    <a:pt x="353" y="445"/>
                    <a:pt x="353" y="445"/>
                  </a:cubicBezTo>
                  <a:cubicBezTo>
                    <a:pt x="353" y="444"/>
                    <a:pt x="353" y="444"/>
                    <a:pt x="353" y="444"/>
                  </a:cubicBezTo>
                  <a:cubicBezTo>
                    <a:pt x="354" y="444"/>
                    <a:pt x="354" y="444"/>
                    <a:pt x="354" y="444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4"/>
                    <a:pt x="353" y="444"/>
                    <a:pt x="353" y="444"/>
                  </a:cubicBezTo>
                  <a:cubicBezTo>
                    <a:pt x="353" y="444"/>
                    <a:pt x="353" y="444"/>
                    <a:pt x="353" y="444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3"/>
                    <a:pt x="354" y="443"/>
                    <a:pt x="354" y="442"/>
                  </a:cubicBezTo>
                  <a:cubicBezTo>
                    <a:pt x="354" y="442"/>
                    <a:pt x="354" y="442"/>
                    <a:pt x="354" y="442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5" y="442"/>
                    <a:pt x="355" y="442"/>
                    <a:pt x="355" y="442"/>
                  </a:cubicBezTo>
                  <a:cubicBezTo>
                    <a:pt x="354" y="442"/>
                    <a:pt x="354" y="442"/>
                    <a:pt x="354" y="442"/>
                  </a:cubicBezTo>
                  <a:cubicBezTo>
                    <a:pt x="355" y="442"/>
                    <a:pt x="355" y="442"/>
                    <a:pt x="355" y="442"/>
                  </a:cubicBezTo>
                  <a:cubicBezTo>
                    <a:pt x="354" y="441"/>
                    <a:pt x="354" y="441"/>
                    <a:pt x="354" y="441"/>
                  </a:cubicBezTo>
                  <a:cubicBezTo>
                    <a:pt x="354" y="441"/>
                    <a:pt x="354" y="441"/>
                    <a:pt x="354" y="441"/>
                  </a:cubicBezTo>
                  <a:cubicBezTo>
                    <a:pt x="354" y="441"/>
                    <a:pt x="354" y="441"/>
                    <a:pt x="354" y="441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5" y="440"/>
                    <a:pt x="355" y="440"/>
                    <a:pt x="355" y="440"/>
                  </a:cubicBezTo>
                  <a:cubicBezTo>
                    <a:pt x="356" y="440"/>
                    <a:pt x="356" y="440"/>
                    <a:pt x="356" y="440"/>
                  </a:cubicBezTo>
                  <a:cubicBezTo>
                    <a:pt x="356" y="440"/>
                    <a:pt x="356" y="440"/>
                    <a:pt x="356" y="440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7"/>
                    <a:pt x="356" y="437"/>
                    <a:pt x="356" y="437"/>
                  </a:cubicBezTo>
                  <a:cubicBezTo>
                    <a:pt x="356" y="437"/>
                    <a:pt x="356" y="437"/>
                    <a:pt x="356" y="437"/>
                  </a:cubicBezTo>
                  <a:cubicBezTo>
                    <a:pt x="356" y="437"/>
                    <a:pt x="356" y="437"/>
                    <a:pt x="356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6"/>
                    <a:pt x="357" y="436"/>
                    <a:pt x="357" y="436"/>
                  </a:cubicBezTo>
                  <a:cubicBezTo>
                    <a:pt x="357" y="436"/>
                    <a:pt x="357" y="436"/>
                    <a:pt x="357" y="436"/>
                  </a:cubicBezTo>
                  <a:cubicBezTo>
                    <a:pt x="356" y="435"/>
                    <a:pt x="356" y="435"/>
                    <a:pt x="356" y="435"/>
                  </a:cubicBezTo>
                  <a:cubicBezTo>
                    <a:pt x="357" y="435"/>
                    <a:pt x="357" y="435"/>
                    <a:pt x="357" y="435"/>
                  </a:cubicBezTo>
                  <a:cubicBezTo>
                    <a:pt x="356" y="435"/>
                    <a:pt x="356" y="435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6" y="433"/>
                    <a:pt x="356" y="433"/>
                    <a:pt x="356" y="433"/>
                  </a:cubicBezTo>
                  <a:cubicBezTo>
                    <a:pt x="356" y="433"/>
                    <a:pt x="356" y="433"/>
                    <a:pt x="356" y="433"/>
                  </a:cubicBezTo>
                  <a:cubicBezTo>
                    <a:pt x="356" y="432"/>
                    <a:pt x="356" y="432"/>
                    <a:pt x="356" y="432"/>
                  </a:cubicBezTo>
                  <a:cubicBezTo>
                    <a:pt x="356" y="432"/>
                    <a:pt x="356" y="432"/>
                    <a:pt x="356" y="432"/>
                  </a:cubicBezTo>
                  <a:cubicBezTo>
                    <a:pt x="356" y="432"/>
                    <a:pt x="356" y="432"/>
                    <a:pt x="356" y="432"/>
                  </a:cubicBezTo>
                  <a:cubicBezTo>
                    <a:pt x="356" y="431"/>
                    <a:pt x="356" y="431"/>
                    <a:pt x="356" y="431"/>
                  </a:cubicBezTo>
                  <a:cubicBezTo>
                    <a:pt x="356" y="431"/>
                    <a:pt x="356" y="431"/>
                    <a:pt x="356" y="431"/>
                  </a:cubicBezTo>
                  <a:cubicBezTo>
                    <a:pt x="357" y="431"/>
                    <a:pt x="357" y="431"/>
                    <a:pt x="357" y="431"/>
                  </a:cubicBezTo>
                  <a:cubicBezTo>
                    <a:pt x="357" y="431"/>
                    <a:pt x="357" y="431"/>
                    <a:pt x="357" y="431"/>
                  </a:cubicBezTo>
                  <a:cubicBezTo>
                    <a:pt x="357" y="431"/>
                    <a:pt x="357" y="431"/>
                    <a:pt x="357" y="431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29"/>
                    <a:pt x="357" y="429"/>
                    <a:pt x="357" y="429"/>
                  </a:cubicBezTo>
                  <a:cubicBezTo>
                    <a:pt x="358" y="429"/>
                    <a:pt x="358" y="429"/>
                    <a:pt x="358" y="429"/>
                  </a:cubicBezTo>
                  <a:cubicBezTo>
                    <a:pt x="358" y="428"/>
                    <a:pt x="358" y="428"/>
                    <a:pt x="358" y="428"/>
                  </a:cubicBezTo>
                  <a:cubicBezTo>
                    <a:pt x="358" y="428"/>
                    <a:pt x="358" y="428"/>
                    <a:pt x="358" y="428"/>
                  </a:cubicBezTo>
                  <a:cubicBezTo>
                    <a:pt x="358" y="427"/>
                    <a:pt x="358" y="427"/>
                    <a:pt x="358" y="427"/>
                  </a:cubicBezTo>
                  <a:cubicBezTo>
                    <a:pt x="359" y="427"/>
                    <a:pt x="359" y="427"/>
                    <a:pt x="359" y="427"/>
                  </a:cubicBezTo>
                  <a:cubicBezTo>
                    <a:pt x="358" y="426"/>
                    <a:pt x="359" y="427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5"/>
                    <a:pt x="359" y="425"/>
                    <a:pt x="359" y="425"/>
                  </a:cubicBezTo>
                  <a:cubicBezTo>
                    <a:pt x="359" y="425"/>
                    <a:pt x="359" y="425"/>
                    <a:pt x="359" y="425"/>
                  </a:cubicBezTo>
                  <a:cubicBezTo>
                    <a:pt x="359" y="424"/>
                    <a:pt x="359" y="424"/>
                    <a:pt x="359" y="424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2" y="422"/>
                    <a:pt x="362" y="422"/>
                    <a:pt x="362" y="422"/>
                  </a:cubicBezTo>
                  <a:cubicBezTo>
                    <a:pt x="362" y="422"/>
                    <a:pt x="362" y="422"/>
                    <a:pt x="362" y="422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19"/>
                    <a:pt x="362" y="419"/>
                    <a:pt x="362" y="419"/>
                  </a:cubicBezTo>
                  <a:cubicBezTo>
                    <a:pt x="362" y="419"/>
                    <a:pt x="362" y="419"/>
                    <a:pt x="362" y="419"/>
                  </a:cubicBezTo>
                  <a:cubicBezTo>
                    <a:pt x="362" y="419"/>
                    <a:pt x="362" y="419"/>
                    <a:pt x="362" y="419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7"/>
                    <a:pt x="362" y="417"/>
                    <a:pt x="362" y="417"/>
                  </a:cubicBezTo>
                  <a:cubicBezTo>
                    <a:pt x="362" y="417"/>
                    <a:pt x="362" y="417"/>
                    <a:pt x="362" y="417"/>
                  </a:cubicBezTo>
                  <a:cubicBezTo>
                    <a:pt x="362" y="417"/>
                    <a:pt x="362" y="417"/>
                    <a:pt x="362" y="417"/>
                  </a:cubicBezTo>
                  <a:cubicBezTo>
                    <a:pt x="363" y="416"/>
                    <a:pt x="363" y="416"/>
                    <a:pt x="363" y="416"/>
                  </a:cubicBezTo>
                  <a:cubicBezTo>
                    <a:pt x="362" y="416"/>
                    <a:pt x="362" y="416"/>
                    <a:pt x="362" y="416"/>
                  </a:cubicBezTo>
                  <a:cubicBezTo>
                    <a:pt x="363" y="415"/>
                    <a:pt x="363" y="415"/>
                    <a:pt x="363" y="415"/>
                  </a:cubicBezTo>
                  <a:cubicBezTo>
                    <a:pt x="364" y="415"/>
                    <a:pt x="364" y="415"/>
                    <a:pt x="364" y="415"/>
                  </a:cubicBezTo>
                  <a:cubicBezTo>
                    <a:pt x="363" y="415"/>
                    <a:pt x="363" y="415"/>
                    <a:pt x="363" y="415"/>
                  </a:cubicBezTo>
                  <a:cubicBezTo>
                    <a:pt x="364" y="414"/>
                    <a:pt x="364" y="414"/>
                    <a:pt x="364" y="414"/>
                  </a:cubicBezTo>
                  <a:cubicBezTo>
                    <a:pt x="363" y="414"/>
                    <a:pt x="364" y="414"/>
                    <a:pt x="364" y="413"/>
                  </a:cubicBezTo>
                  <a:cubicBezTo>
                    <a:pt x="364" y="413"/>
                    <a:pt x="364" y="413"/>
                    <a:pt x="364" y="413"/>
                  </a:cubicBezTo>
                  <a:cubicBezTo>
                    <a:pt x="364" y="413"/>
                    <a:pt x="364" y="413"/>
                    <a:pt x="364" y="412"/>
                  </a:cubicBezTo>
                  <a:cubicBezTo>
                    <a:pt x="364" y="412"/>
                    <a:pt x="364" y="412"/>
                    <a:pt x="364" y="412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3" y="411"/>
                    <a:pt x="363" y="411"/>
                    <a:pt x="363" y="411"/>
                  </a:cubicBezTo>
                  <a:cubicBezTo>
                    <a:pt x="363" y="412"/>
                    <a:pt x="363" y="412"/>
                    <a:pt x="363" y="412"/>
                  </a:cubicBezTo>
                  <a:cubicBezTo>
                    <a:pt x="363" y="412"/>
                    <a:pt x="363" y="412"/>
                    <a:pt x="363" y="413"/>
                  </a:cubicBezTo>
                  <a:cubicBezTo>
                    <a:pt x="363" y="413"/>
                    <a:pt x="363" y="413"/>
                    <a:pt x="363" y="413"/>
                  </a:cubicBezTo>
                  <a:cubicBezTo>
                    <a:pt x="363" y="414"/>
                    <a:pt x="363" y="414"/>
                    <a:pt x="363" y="414"/>
                  </a:cubicBezTo>
                  <a:cubicBezTo>
                    <a:pt x="363" y="414"/>
                    <a:pt x="363" y="414"/>
                    <a:pt x="363" y="414"/>
                  </a:cubicBezTo>
                  <a:cubicBezTo>
                    <a:pt x="362" y="414"/>
                    <a:pt x="362" y="414"/>
                    <a:pt x="362" y="414"/>
                  </a:cubicBezTo>
                  <a:cubicBezTo>
                    <a:pt x="362" y="414"/>
                    <a:pt x="362" y="414"/>
                    <a:pt x="362" y="414"/>
                  </a:cubicBezTo>
                  <a:cubicBezTo>
                    <a:pt x="362" y="415"/>
                    <a:pt x="362" y="415"/>
                    <a:pt x="362" y="415"/>
                  </a:cubicBezTo>
                  <a:cubicBezTo>
                    <a:pt x="362" y="415"/>
                    <a:pt x="362" y="415"/>
                    <a:pt x="362" y="415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7"/>
                    <a:pt x="361" y="417"/>
                    <a:pt x="361" y="417"/>
                  </a:cubicBezTo>
                  <a:cubicBezTo>
                    <a:pt x="361" y="417"/>
                    <a:pt x="361" y="417"/>
                    <a:pt x="361" y="417"/>
                  </a:cubicBezTo>
                  <a:cubicBezTo>
                    <a:pt x="361" y="417"/>
                    <a:pt x="361" y="417"/>
                    <a:pt x="361" y="417"/>
                  </a:cubicBezTo>
                  <a:cubicBezTo>
                    <a:pt x="360" y="417"/>
                    <a:pt x="360" y="417"/>
                    <a:pt x="360" y="417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9"/>
                    <a:pt x="360" y="419"/>
                    <a:pt x="360" y="419"/>
                  </a:cubicBezTo>
                  <a:cubicBezTo>
                    <a:pt x="359" y="420"/>
                    <a:pt x="360" y="419"/>
                    <a:pt x="360" y="420"/>
                  </a:cubicBezTo>
                  <a:cubicBezTo>
                    <a:pt x="359" y="420"/>
                    <a:pt x="359" y="421"/>
                    <a:pt x="359" y="421"/>
                  </a:cubicBezTo>
                  <a:cubicBezTo>
                    <a:pt x="359" y="421"/>
                    <a:pt x="359" y="421"/>
                    <a:pt x="358" y="421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8" y="422"/>
                    <a:pt x="358" y="422"/>
                    <a:pt x="358" y="422"/>
                  </a:cubicBezTo>
                  <a:cubicBezTo>
                    <a:pt x="358" y="423"/>
                    <a:pt x="358" y="423"/>
                    <a:pt x="358" y="423"/>
                  </a:cubicBezTo>
                  <a:cubicBezTo>
                    <a:pt x="358" y="423"/>
                    <a:pt x="358" y="423"/>
                    <a:pt x="358" y="423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7" y="425"/>
                    <a:pt x="357" y="425"/>
                    <a:pt x="357" y="425"/>
                  </a:cubicBezTo>
                  <a:cubicBezTo>
                    <a:pt x="358" y="425"/>
                    <a:pt x="358" y="425"/>
                    <a:pt x="358" y="425"/>
                  </a:cubicBezTo>
                  <a:cubicBezTo>
                    <a:pt x="357" y="425"/>
                    <a:pt x="357" y="425"/>
                    <a:pt x="357" y="425"/>
                  </a:cubicBezTo>
                  <a:cubicBezTo>
                    <a:pt x="357" y="425"/>
                    <a:pt x="357" y="425"/>
                    <a:pt x="357" y="425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6" y="427"/>
                    <a:pt x="356" y="427"/>
                    <a:pt x="356" y="427"/>
                  </a:cubicBezTo>
                  <a:cubicBezTo>
                    <a:pt x="356" y="427"/>
                    <a:pt x="356" y="427"/>
                    <a:pt x="356" y="427"/>
                  </a:cubicBezTo>
                  <a:cubicBezTo>
                    <a:pt x="356" y="427"/>
                    <a:pt x="356" y="427"/>
                    <a:pt x="356" y="427"/>
                  </a:cubicBezTo>
                  <a:cubicBezTo>
                    <a:pt x="355" y="426"/>
                    <a:pt x="356" y="426"/>
                    <a:pt x="355" y="425"/>
                  </a:cubicBezTo>
                  <a:cubicBezTo>
                    <a:pt x="355" y="426"/>
                    <a:pt x="355" y="426"/>
                    <a:pt x="355" y="426"/>
                  </a:cubicBezTo>
                  <a:cubicBezTo>
                    <a:pt x="355" y="425"/>
                    <a:pt x="355" y="425"/>
                    <a:pt x="355" y="425"/>
                  </a:cubicBezTo>
                  <a:cubicBezTo>
                    <a:pt x="355" y="425"/>
                    <a:pt x="355" y="425"/>
                    <a:pt x="355" y="424"/>
                  </a:cubicBezTo>
                  <a:cubicBezTo>
                    <a:pt x="355" y="424"/>
                    <a:pt x="355" y="424"/>
                    <a:pt x="355" y="424"/>
                  </a:cubicBezTo>
                  <a:cubicBezTo>
                    <a:pt x="356" y="424"/>
                    <a:pt x="356" y="424"/>
                    <a:pt x="356" y="424"/>
                  </a:cubicBezTo>
                  <a:cubicBezTo>
                    <a:pt x="356" y="423"/>
                    <a:pt x="356" y="423"/>
                    <a:pt x="356" y="423"/>
                  </a:cubicBezTo>
                  <a:cubicBezTo>
                    <a:pt x="356" y="423"/>
                    <a:pt x="356" y="423"/>
                    <a:pt x="356" y="423"/>
                  </a:cubicBezTo>
                  <a:cubicBezTo>
                    <a:pt x="356" y="423"/>
                    <a:pt x="356" y="423"/>
                    <a:pt x="356" y="423"/>
                  </a:cubicBezTo>
                  <a:cubicBezTo>
                    <a:pt x="356" y="422"/>
                    <a:pt x="357" y="422"/>
                    <a:pt x="357" y="421"/>
                  </a:cubicBezTo>
                  <a:cubicBezTo>
                    <a:pt x="357" y="421"/>
                    <a:pt x="357" y="421"/>
                    <a:pt x="357" y="421"/>
                  </a:cubicBezTo>
                  <a:cubicBezTo>
                    <a:pt x="357" y="420"/>
                    <a:pt x="357" y="421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19"/>
                    <a:pt x="357" y="419"/>
                    <a:pt x="357" y="419"/>
                  </a:cubicBezTo>
                  <a:cubicBezTo>
                    <a:pt x="357" y="419"/>
                    <a:pt x="357" y="419"/>
                    <a:pt x="357" y="419"/>
                  </a:cubicBezTo>
                  <a:cubicBezTo>
                    <a:pt x="357" y="418"/>
                    <a:pt x="357" y="418"/>
                    <a:pt x="357" y="418"/>
                  </a:cubicBezTo>
                  <a:cubicBezTo>
                    <a:pt x="357" y="418"/>
                    <a:pt x="357" y="418"/>
                    <a:pt x="357" y="418"/>
                  </a:cubicBezTo>
                  <a:cubicBezTo>
                    <a:pt x="358" y="418"/>
                    <a:pt x="358" y="418"/>
                    <a:pt x="358" y="418"/>
                  </a:cubicBezTo>
                  <a:cubicBezTo>
                    <a:pt x="358" y="418"/>
                    <a:pt x="358" y="418"/>
                    <a:pt x="358" y="418"/>
                  </a:cubicBezTo>
                  <a:cubicBezTo>
                    <a:pt x="358" y="417"/>
                    <a:pt x="358" y="417"/>
                    <a:pt x="358" y="417"/>
                  </a:cubicBezTo>
                  <a:cubicBezTo>
                    <a:pt x="357" y="417"/>
                    <a:pt x="357" y="417"/>
                    <a:pt x="357" y="417"/>
                  </a:cubicBezTo>
                  <a:cubicBezTo>
                    <a:pt x="358" y="416"/>
                    <a:pt x="358" y="416"/>
                    <a:pt x="358" y="416"/>
                  </a:cubicBezTo>
                  <a:cubicBezTo>
                    <a:pt x="358" y="417"/>
                    <a:pt x="358" y="417"/>
                    <a:pt x="358" y="417"/>
                  </a:cubicBezTo>
                  <a:cubicBezTo>
                    <a:pt x="358" y="416"/>
                    <a:pt x="358" y="416"/>
                    <a:pt x="358" y="415"/>
                  </a:cubicBezTo>
                  <a:cubicBezTo>
                    <a:pt x="358" y="415"/>
                    <a:pt x="358" y="415"/>
                    <a:pt x="358" y="415"/>
                  </a:cubicBezTo>
                  <a:cubicBezTo>
                    <a:pt x="358" y="415"/>
                    <a:pt x="358" y="414"/>
                    <a:pt x="358" y="414"/>
                  </a:cubicBezTo>
                  <a:cubicBezTo>
                    <a:pt x="358" y="414"/>
                    <a:pt x="358" y="414"/>
                    <a:pt x="358" y="414"/>
                  </a:cubicBezTo>
                  <a:cubicBezTo>
                    <a:pt x="358" y="414"/>
                    <a:pt x="358" y="414"/>
                    <a:pt x="358" y="414"/>
                  </a:cubicBezTo>
                  <a:cubicBezTo>
                    <a:pt x="358" y="414"/>
                    <a:pt x="358" y="414"/>
                    <a:pt x="359" y="414"/>
                  </a:cubicBezTo>
                  <a:cubicBezTo>
                    <a:pt x="359" y="413"/>
                    <a:pt x="359" y="413"/>
                    <a:pt x="359" y="413"/>
                  </a:cubicBezTo>
                  <a:cubicBezTo>
                    <a:pt x="359" y="413"/>
                    <a:pt x="359" y="413"/>
                    <a:pt x="359" y="413"/>
                  </a:cubicBezTo>
                  <a:cubicBezTo>
                    <a:pt x="359" y="413"/>
                    <a:pt x="359" y="413"/>
                    <a:pt x="359" y="413"/>
                  </a:cubicBezTo>
                  <a:cubicBezTo>
                    <a:pt x="359" y="412"/>
                    <a:pt x="359" y="412"/>
                    <a:pt x="359" y="412"/>
                  </a:cubicBezTo>
                  <a:cubicBezTo>
                    <a:pt x="359" y="412"/>
                    <a:pt x="359" y="412"/>
                    <a:pt x="359" y="412"/>
                  </a:cubicBezTo>
                  <a:cubicBezTo>
                    <a:pt x="359" y="412"/>
                    <a:pt x="359" y="412"/>
                    <a:pt x="359" y="412"/>
                  </a:cubicBezTo>
                  <a:cubicBezTo>
                    <a:pt x="359" y="411"/>
                    <a:pt x="359" y="412"/>
                    <a:pt x="359" y="411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0" y="406"/>
                    <a:pt x="360" y="406"/>
                    <a:pt x="360" y="406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4"/>
                    <a:pt x="361" y="404"/>
                    <a:pt x="361" y="404"/>
                  </a:cubicBezTo>
                  <a:cubicBezTo>
                    <a:pt x="362" y="404"/>
                    <a:pt x="362" y="404"/>
                    <a:pt x="362" y="404"/>
                  </a:cubicBezTo>
                  <a:cubicBezTo>
                    <a:pt x="362" y="404"/>
                    <a:pt x="362" y="404"/>
                    <a:pt x="362" y="404"/>
                  </a:cubicBezTo>
                  <a:cubicBezTo>
                    <a:pt x="362" y="403"/>
                    <a:pt x="362" y="403"/>
                    <a:pt x="362" y="403"/>
                  </a:cubicBezTo>
                  <a:cubicBezTo>
                    <a:pt x="363" y="403"/>
                    <a:pt x="363" y="403"/>
                    <a:pt x="363" y="403"/>
                  </a:cubicBezTo>
                  <a:cubicBezTo>
                    <a:pt x="363" y="402"/>
                    <a:pt x="363" y="402"/>
                    <a:pt x="363" y="402"/>
                  </a:cubicBezTo>
                  <a:cubicBezTo>
                    <a:pt x="364" y="402"/>
                    <a:pt x="364" y="402"/>
                    <a:pt x="364" y="402"/>
                  </a:cubicBezTo>
                  <a:cubicBezTo>
                    <a:pt x="364" y="402"/>
                    <a:pt x="364" y="402"/>
                    <a:pt x="364" y="402"/>
                  </a:cubicBezTo>
                  <a:cubicBezTo>
                    <a:pt x="364" y="401"/>
                    <a:pt x="364" y="401"/>
                    <a:pt x="364" y="401"/>
                  </a:cubicBezTo>
                  <a:cubicBezTo>
                    <a:pt x="365" y="401"/>
                    <a:pt x="365" y="401"/>
                    <a:pt x="365" y="400"/>
                  </a:cubicBezTo>
                  <a:cubicBezTo>
                    <a:pt x="365" y="400"/>
                    <a:pt x="365" y="400"/>
                    <a:pt x="365" y="400"/>
                  </a:cubicBezTo>
                  <a:cubicBezTo>
                    <a:pt x="365" y="400"/>
                    <a:pt x="365" y="400"/>
                    <a:pt x="365" y="400"/>
                  </a:cubicBezTo>
                  <a:cubicBezTo>
                    <a:pt x="365" y="400"/>
                    <a:pt x="365" y="400"/>
                    <a:pt x="365" y="400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4" y="399"/>
                    <a:pt x="364" y="399"/>
                    <a:pt x="364" y="399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7"/>
                    <a:pt x="365" y="397"/>
                    <a:pt x="365" y="397"/>
                  </a:cubicBezTo>
                  <a:cubicBezTo>
                    <a:pt x="365" y="397"/>
                    <a:pt x="365" y="397"/>
                    <a:pt x="365" y="397"/>
                  </a:cubicBezTo>
                  <a:cubicBezTo>
                    <a:pt x="365" y="397"/>
                    <a:pt x="365" y="397"/>
                    <a:pt x="365" y="397"/>
                  </a:cubicBezTo>
                  <a:cubicBezTo>
                    <a:pt x="365" y="396"/>
                    <a:pt x="365" y="396"/>
                    <a:pt x="365" y="396"/>
                  </a:cubicBezTo>
                  <a:cubicBezTo>
                    <a:pt x="364" y="396"/>
                    <a:pt x="364" y="396"/>
                    <a:pt x="364" y="396"/>
                  </a:cubicBezTo>
                  <a:cubicBezTo>
                    <a:pt x="364" y="396"/>
                    <a:pt x="364" y="396"/>
                    <a:pt x="364" y="396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4" y="394"/>
                    <a:pt x="364" y="394"/>
                    <a:pt x="364" y="394"/>
                  </a:cubicBezTo>
                  <a:cubicBezTo>
                    <a:pt x="364" y="394"/>
                    <a:pt x="364" y="394"/>
                    <a:pt x="364" y="394"/>
                  </a:cubicBezTo>
                  <a:cubicBezTo>
                    <a:pt x="364" y="394"/>
                    <a:pt x="364" y="394"/>
                    <a:pt x="364" y="394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2"/>
                    <a:pt x="364" y="392"/>
                    <a:pt x="364" y="392"/>
                  </a:cubicBezTo>
                  <a:cubicBezTo>
                    <a:pt x="364" y="391"/>
                    <a:pt x="364" y="391"/>
                    <a:pt x="364" y="391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2" y="388"/>
                    <a:pt x="362" y="388"/>
                    <a:pt x="362" y="388"/>
                  </a:cubicBezTo>
                  <a:cubicBezTo>
                    <a:pt x="362" y="388"/>
                    <a:pt x="362" y="388"/>
                    <a:pt x="362" y="388"/>
                  </a:cubicBezTo>
                  <a:cubicBezTo>
                    <a:pt x="362" y="387"/>
                    <a:pt x="362" y="387"/>
                    <a:pt x="362" y="387"/>
                  </a:cubicBezTo>
                  <a:cubicBezTo>
                    <a:pt x="362" y="387"/>
                    <a:pt x="362" y="387"/>
                    <a:pt x="362" y="387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0" y="385"/>
                    <a:pt x="360" y="385"/>
                    <a:pt x="360" y="385"/>
                  </a:cubicBezTo>
                  <a:cubicBezTo>
                    <a:pt x="360" y="385"/>
                    <a:pt x="360" y="385"/>
                    <a:pt x="360" y="385"/>
                  </a:cubicBezTo>
                  <a:cubicBezTo>
                    <a:pt x="360" y="385"/>
                    <a:pt x="360" y="385"/>
                    <a:pt x="360" y="385"/>
                  </a:cubicBezTo>
                  <a:cubicBezTo>
                    <a:pt x="359" y="385"/>
                    <a:pt x="359" y="385"/>
                    <a:pt x="359" y="385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59" y="383"/>
                    <a:pt x="359" y="383"/>
                    <a:pt x="359" y="383"/>
                  </a:cubicBezTo>
                  <a:cubicBezTo>
                    <a:pt x="359" y="383"/>
                    <a:pt x="359" y="383"/>
                    <a:pt x="359" y="383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8" y="381"/>
                    <a:pt x="358" y="381"/>
                    <a:pt x="358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0"/>
                    <a:pt x="359" y="380"/>
                    <a:pt x="359" y="380"/>
                  </a:cubicBezTo>
                  <a:cubicBezTo>
                    <a:pt x="359" y="379"/>
                    <a:pt x="359" y="379"/>
                    <a:pt x="359" y="379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7"/>
                    <a:pt x="359" y="377"/>
                    <a:pt x="359" y="377"/>
                  </a:cubicBezTo>
                  <a:cubicBezTo>
                    <a:pt x="359" y="377"/>
                    <a:pt x="359" y="377"/>
                    <a:pt x="359" y="377"/>
                  </a:cubicBezTo>
                  <a:cubicBezTo>
                    <a:pt x="358" y="377"/>
                    <a:pt x="358" y="377"/>
                    <a:pt x="358" y="377"/>
                  </a:cubicBezTo>
                  <a:cubicBezTo>
                    <a:pt x="359" y="377"/>
                    <a:pt x="359" y="377"/>
                    <a:pt x="359" y="377"/>
                  </a:cubicBezTo>
                  <a:cubicBezTo>
                    <a:pt x="358" y="376"/>
                    <a:pt x="358" y="376"/>
                    <a:pt x="358" y="376"/>
                  </a:cubicBezTo>
                  <a:cubicBezTo>
                    <a:pt x="359" y="376"/>
                    <a:pt x="359" y="376"/>
                    <a:pt x="359" y="376"/>
                  </a:cubicBezTo>
                  <a:cubicBezTo>
                    <a:pt x="358" y="375"/>
                    <a:pt x="358" y="375"/>
                    <a:pt x="358" y="375"/>
                  </a:cubicBezTo>
                  <a:cubicBezTo>
                    <a:pt x="358" y="375"/>
                    <a:pt x="358" y="375"/>
                    <a:pt x="358" y="375"/>
                  </a:cubicBezTo>
                  <a:cubicBezTo>
                    <a:pt x="358" y="374"/>
                    <a:pt x="357" y="374"/>
                    <a:pt x="357" y="373"/>
                  </a:cubicBezTo>
                  <a:cubicBezTo>
                    <a:pt x="357" y="373"/>
                    <a:pt x="357" y="373"/>
                    <a:pt x="357" y="373"/>
                  </a:cubicBezTo>
                  <a:cubicBezTo>
                    <a:pt x="356" y="373"/>
                    <a:pt x="356" y="373"/>
                    <a:pt x="356" y="373"/>
                  </a:cubicBezTo>
                  <a:cubicBezTo>
                    <a:pt x="356" y="373"/>
                    <a:pt x="356" y="373"/>
                    <a:pt x="356" y="373"/>
                  </a:cubicBezTo>
                  <a:cubicBezTo>
                    <a:pt x="356" y="373"/>
                    <a:pt x="356" y="373"/>
                    <a:pt x="356" y="373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3"/>
                    <a:pt x="357" y="373"/>
                    <a:pt x="357" y="373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0"/>
                    <a:pt x="357" y="370"/>
                    <a:pt x="357" y="370"/>
                  </a:cubicBezTo>
                  <a:cubicBezTo>
                    <a:pt x="357" y="370"/>
                    <a:pt x="357" y="370"/>
                    <a:pt x="357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69"/>
                    <a:pt x="358" y="369"/>
                    <a:pt x="358" y="369"/>
                  </a:cubicBezTo>
                  <a:cubicBezTo>
                    <a:pt x="358" y="369"/>
                    <a:pt x="358" y="369"/>
                    <a:pt x="358" y="369"/>
                  </a:cubicBezTo>
                  <a:cubicBezTo>
                    <a:pt x="358" y="369"/>
                    <a:pt x="358" y="369"/>
                    <a:pt x="358" y="369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9" y="368"/>
                    <a:pt x="359" y="368"/>
                    <a:pt x="359" y="368"/>
                  </a:cubicBezTo>
                  <a:cubicBezTo>
                    <a:pt x="359" y="368"/>
                    <a:pt x="359" y="368"/>
                    <a:pt x="359" y="368"/>
                  </a:cubicBezTo>
                  <a:cubicBezTo>
                    <a:pt x="359" y="368"/>
                    <a:pt x="359" y="368"/>
                    <a:pt x="359" y="368"/>
                  </a:cubicBezTo>
                  <a:cubicBezTo>
                    <a:pt x="360" y="367"/>
                    <a:pt x="360" y="367"/>
                    <a:pt x="360" y="367"/>
                  </a:cubicBezTo>
                  <a:cubicBezTo>
                    <a:pt x="360" y="366"/>
                    <a:pt x="360" y="366"/>
                    <a:pt x="360" y="366"/>
                  </a:cubicBezTo>
                  <a:cubicBezTo>
                    <a:pt x="360" y="366"/>
                    <a:pt x="360" y="366"/>
                    <a:pt x="360" y="366"/>
                  </a:cubicBezTo>
                  <a:cubicBezTo>
                    <a:pt x="360" y="366"/>
                    <a:pt x="360" y="366"/>
                    <a:pt x="360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9" y="365"/>
                    <a:pt x="359" y="365"/>
                    <a:pt x="359" y="365"/>
                  </a:cubicBezTo>
                  <a:cubicBezTo>
                    <a:pt x="359" y="365"/>
                    <a:pt x="359" y="365"/>
                    <a:pt x="359" y="365"/>
                  </a:cubicBezTo>
                  <a:cubicBezTo>
                    <a:pt x="359" y="364"/>
                    <a:pt x="359" y="364"/>
                    <a:pt x="359" y="364"/>
                  </a:cubicBezTo>
                  <a:cubicBezTo>
                    <a:pt x="359" y="364"/>
                    <a:pt x="359" y="364"/>
                    <a:pt x="359" y="364"/>
                  </a:cubicBezTo>
                  <a:cubicBezTo>
                    <a:pt x="359" y="364"/>
                    <a:pt x="359" y="364"/>
                    <a:pt x="359" y="364"/>
                  </a:cubicBezTo>
                  <a:cubicBezTo>
                    <a:pt x="359" y="363"/>
                    <a:pt x="359" y="363"/>
                    <a:pt x="359" y="363"/>
                  </a:cubicBezTo>
                  <a:cubicBezTo>
                    <a:pt x="359" y="363"/>
                    <a:pt x="359" y="363"/>
                    <a:pt x="359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59" y="363"/>
                    <a:pt x="359" y="363"/>
                    <a:pt x="359" y="363"/>
                  </a:cubicBezTo>
                  <a:cubicBezTo>
                    <a:pt x="359" y="362"/>
                    <a:pt x="359" y="363"/>
                    <a:pt x="359" y="362"/>
                  </a:cubicBezTo>
                  <a:cubicBezTo>
                    <a:pt x="359" y="362"/>
                    <a:pt x="359" y="362"/>
                    <a:pt x="359" y="362"/>
                  </a:cubicBezTo>
                  <a:cubicBezTo>
                    <a:pt x="359" y="362"/>
                    <a:pt x="359" y="362"/>
                    <a:pt x="359" y="362"/>
                  </a:cubicBezTo>
                  <a:cubicBezTo>
                    <a:pt x="359" y="361"/>
                    <a:pt x="359" y="361"/>
                    <a:pt x="359" y="361"/>
                  </a:cubicBezTo>
                  <a:cubicBezTo>
                    <a:pt x="358" y="361"/>
                    <a:pt x="358" y="361"/>
                    <a:pt x="358" y="361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358" y="359"/>
                    <a:pt x="358" y="359"/>
                    <a:pt x="358" y="359"/>
                  </a:cubicBezTo>
                  <a:cubicBezTo>
                    <a:pt x="359" y="358"/>
                    <a:pt x="359" y="358"/>
                    <a:pt x="359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7" y="358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5" y="359"/>
                    <a:pt x="355" y="359"/>
                    <a:pt x="355" y="359"/>
                  </a:cubicBezTo>
                  <a:cubicBezTo>
                    <a:pt x="355" y="359"/>
                    <a:pt x="355" y="359"/>
                    <a:pt x="355" y="359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357"/>
                    <a:pt x="355" y="357"/>
                    <a:pt x="355" y="357"/>
                  </a:cubicBezTo>
                  <a:cubicBezTo>
                    <a:pt x="355" y="357"/>
                    <a:pt x="355" y="357"/>
                    <a:pt x="355" y="357"/>
                  </a:cubicBezTo>
                  <a:cubicBezTo>
                    <a:pt x="355" y="357"/>
                    <a:pt x="355" y="357"/>
                    <a:pt x="355" y="357"/>
                  </a:cubicBezTo>
                  <a:cubicBezTo>
                    <a:pt x="355" y="356"/>
                    <a:pt x="355" y="356"/>
                    <a:pt x="355" y="356"/>
                  </a:cubicBezTo>
                  <a:cubicBezTo>
                    <a:pt x="355" y="356"/>
                    <a:pt x="355" y="356"/>
                    <a:pt x="355" y="356"/>
                  </a:cubicBezTo>
                  <a:cubicBezTo>
                    <a:pt x="355" y="356"/>
                    <a:pt x="355" y="356"/>
                    <a:pt x="355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5"/>
                    <a:pt x="356" y="355"/>
                    <a:pt x="356" y="355"/>
                  </a:cubicBezTo>
                  <a:cubicBezTo>
                    <a:pt x="356" y="355"/>
                    <a:pt x="356" y="355"/>
                    <a:pt x="356" y="355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8" y="352"/>
                    <a:pt x="358" y="352"/>
                    <a:pt x="358" y="353"/>
                  </a:cubicBezTo>
                  <a:cubicBezTo>
                    <a:pt x="358" y="352"/>
                    <a:pt x="358" y="352"/>
                    <a:pt x="358" y="352"/>
                  </a:cubicBezTo>
                  <a:cubicBezTo>
                    <a:pt x="359" y="352"/>
                    <a:pt x="359" y="352"/>
                    <a:pt x="359" y="352"/>
                  </a:cubicBezTo>
                  <a:cubicBezTo>
                    <a:pt x="359" y="352"/>
                    <a:pt x="359" y="352"/>
                    <a:pt x="359" y="352"/>
                  </a:cubicBezTo>
                  <a:cubicBezTo>
                    <a:pt x="359" y="352"/>
                    <a:pt x="359" y="352"/>
                    <a:pt x="359" y="352"/>
                  </a:cubicBezTo>
                  <a:cubicBezTo>
                    <a:pt x="360" y="351"/>
                    <a:pt x="360" y="351"/>
                    <a:pt x="360" y="351"/>
                  </a:cubicBezTo>
                  <a:cubicBezTo>
                    <a:pt x="360" y="351"/>
                    <a:pt x="360" y="351"/>
                    <a:pt x="360" y="351"/>
                  </a:cubicBezTo>
                  <a:cubicBezTo>
                    <a:pt x="361" y="351"/>
                    <a:pt x="361" y="351"/>
                    <a:pt x="360" y="350"/>
                  </a:cubicBezTo>
                  <a:cubicBezTo>
                    <a:pt x="361" y="350"/>
                    <a:pt x="361" y="350"/>
                    <a:pt x="361" y="350"/>
                  </a:cubicBezTo>
                  <a:cubicBezTo>
                    <a:pt x="361" y="350"/>
                    <a:pt x="361" y="350"/>
                    <a:pt x="361" y="350"/>
                  </a:cubicBezTo>
                  <a:cubicBezTo>
                    <a:pt x="362" y="350"/>
                    <a:pt x="362" y="350"/>
                    <a:pt x="362" y="350"/>
                  </a:cubicBezTo>
                  <a:cubicBezTo>
                    <a:pt x="362" y="350"/>
                    <a:pt x="362" y="350"/>
                    <a:pt x="362" y="350"/>
                  </a:cubicBezTo>
                  <a:cubicBezTo>
                    <a:pt x="362" y="350"/>
                    <a:pt x="362" y="350"/>
                    <a:pt x="362" y="350"/>
                  </a:cubicBezTo>
                  <a:cubicBezTo>
                    <a:pt x="363" y="350"/>
                    <a:pt x="363" y="350"/>
                    <a:pt x="363" y="350"/>
                  </a:cubicBezTo>
                  <a:cubicBezTo>
                    <a:pt x="363" y="350"/>
                    <a:pt x="363" y="350"/>
                    <a:pt x="363" y="350"/>
                  </a:cubicBezTo>
                  <a:cubicBezTo>
                    <a:pt x="363" y="351"/>
                    <a:pt x="363" y="351"/>
                    <a:pt x="363" y="351"/>
                  </a:cubicBezTo>
                  <a:cubicBezTo>
                    <a:pt x="363" y="351"/>
                    <a:pt x="363" y="351"/>
                    <a:pt x="363" y="351"/>
                  </a:cubicBezTo>
                  <a:cubicBezTo>
                    <a:pt x="364" y="351"/>
                    <a:pt x="364" y="351"/>
                    <a:pt x="364" y="351"/>
                  </a:cubicBezTo>
                  <a:cubicBezTo>
                    <a:pt x="364" y="351"/>
                    <a:pt x="364" y="350"/>
                    <a:pt x="364" y="350"/>
                  </a:cubicBezTo>
                  <a:cubicBezTo>
                    <a:pt x="364" y="350"/>
                    <a:pt x="364" y="350"/>
                    <a:pt x="364" y="350"/>
                  </a:cubicBezTo>
                  <a:cubicBezTo>
                    <a:pt x="364" y="350"/>
                    <a:pt x="364" y="350"/>
                    <a:pt x="364" y="350"/>
                  </a:cubicBezTo>
                  <a:cubicBezTo>
                    <a:pt x="365" y="350"/>
                    <a:pt x="365" y="350"/>
                    <a:pt x="365" y="350"/>
                  </a:cubicBezTo>
                  <a:cubicBezTo>
                    <a:pt x="365" y="350"/>
                    <a:pt x="365" y="350"/>
                    <a:pt x="365" y="350"/>
                  </a:cubicBezTo>
                  <a:cubicBezTo>
                    <a:pt x="365" y="350"/>
                    <a:pt x="365" y="350"/>
                    <a:pt x="365" y="350"/>
                  </a:cubicBezTo>
                  <a:cubicBezTo>
                    <a:pt x="366" y="350"/>
                    <a:pt x="366" y="350"/>
                    <a:pt x="366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49"/>
                    <a:pt x="368" y="349"/>
                    <a:pt x="368" y="349"/>
                  </a:cubicBezTo>
                  <a:cubicBezTo>
                    <a:pt x="368" y="349"/>
                    <a:pt x="368" y="349"/>
                    <a:pt x="368" y="349"/>
                  </a:cubicBezTo>
                  <a:cubicBezTo>
                    <a:pt x="369" y="350"/>
                    <a:pt x="369" y="350"/>
                    <a:pt x="369" y="350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1" y="349"/>
                    <a:pt x="371" y="349"/>
                    <a:pt x="371" y="349"/>
                  </a:cubicBezTo>
                  <a:cubicBezTo>
                    <a:pt x="371" y="348"/>
                    <a:pt x="371" y="348"/>
                    <a:pt x="371" y="348"/>
                  </a:cubicBezTo>
                  <a:cubicBezTo>
                    <a:pt x="371" y="348"/>
                    <a:pt x="371" y="348"/>
                    <a:pt x="371" y="348"/>
                  </a:cubicBezTo>
                  <a:cubicBezTo>
                    <a:pt x="372" y="348"/>
                    <a:pt x="372" y="348"/>
                    <a:pt x="372" y="348"/>
                  </a:cubicBezTo>
                  <a:cubicBezTo>
                    <a:pt x="372" y="348"/>
                    <a:pt x="372" y="348"/>
                    <a:pt x="372" y="348"/>
                  </a:cubicBezTo>
                  <a:cubicBezTo>
                    <a:pt x="372" y="348"/>
                    <a:pt x="372" y="348"/>
                    <a:pt x="372" y="348"/>
                  </a:cubicBezTo>
                  <a:cubicBezTo>
                    <a:pt x="372" y="347"/>
                    <a:pt x="372" y="347"/>
                    <a:pt x="372" y="347"/>
                  </a:cubicBezTo>
                  <a:cubicBezTo>
                    <a:pt x="372" y="347"/>
                    <a:pt x="372" y="347"/>
                    <a:pt x="372" y="347"/>
                  </a:cubicBezTo>
                  <a:cubicBezTo>
                    <a:pt x="373" y="347"/>
                    <a:pt x="373" y="347"/>
                    <a:pt x="373" y="347"/>
                  </a:cubicBezTo>
                  <a:cubicBezTo>
                    <a:pt x="373" y="347"/>
                    <a:pt x="373" y="347"/>
                    <a:pt x="373" y="347"/>
                  </a:cubicBezTo>
                  <a:cubicBezTo>
                    <a:pt x="373" y="347"/>
                    <a:pt x="373" y="347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5" y="346"/>
                    <a:pt x="375" y="346"/>
                  </a:cubicBezTo>
                  <a:cubicBezTo>
                    <a:pt x="376" y="346"/>
                    <a:pt x="376" y="346"/>
                    <a:pt x="376" y="346"/>
                  </a:cubicBezTo>
                  <a:cubicBezTo>
                    <a:pt x="376" y="345"/>
                    <a:pt x="376" y="345"/>
                    <a:pt x="376" y="345"/>
                  </a:cubicBezTo>
                  <a:cubicBezTo>
                    <a:pt x="376" y="345"/>
                    <a:pt x="376" y="345"/>
                    <a:pt x="376" y="345"/>
                  </a:cubicBezTo>
                  <a:cubicBezTo>
                    <a:pt x="376" y="345"/>
                    <a:pt x="376" y="345"/>
                    <a:pt x="376" y="345"/>
                  </a:cubicBezTo>
                  <a:cubicBezTo>
                    <a:pt x="377" y="345"/>
                    <a:pt x="377" y="345"/>
                    <a:pt x="377" y="345"/>
                  </a:cubicBezTo>
                  <a:cubicBezTo>
                    <a:pt x="377" y="344"/>
                    <a:pt x="377" y="344"/>
                    <a:pt x="377" y="344"/>
                  </a:cubicBezTo>
                  <a:cubicBezTo>
                    <a:pt x="378" y="344"/>
                    <a:pt x="378" y="344"/>
                    <a:pt x="378" y="344"/>
                  </a:cubicBezTo>
                  <a:cubicBezTo>
                    <a:pt x="378" y="344"/>
                    <a:pt x="378" y="344"/>
                    <a:pt x="378" y="344"/>
                  </a:cubicBezTo>
                  <a:cubicBezTo>
                    <a:pt x="378" y="343"/>
                    <a:pt x="378" y="343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378" y="340"/>
                    <a:pt x="378" y="340"/>
                    <a:pt x="378" y="340"/>
                  </a:cubicBezTo>
                  <a:cubicBezTo>
                    <a:pt x="378" y="339"/>
                    <a:pt x="378" y="339"/>
                    <a:pt x="378" y="339"/>
                  </a:cubicBezTo>
                  <a:cubicBezTo>
                    <a:pt x="378" y="339"/>
                    <a:pt x="378" y="339"/>
                    <a:pt x="378" y="338"/>
                  </a:cubicBezTo>
                  <a:cubicBezTo>
                    <a:pt x="379" y="338"/>
                    <a:pt x="379" y="338"/>
                    <a:pt x="379" y="338"/>
                  </a:cubicBezTo>
                  <a:cubicBezTo>
                    <a:pt x="378" y="338"/>
                    <a:pt x="378" y="338"/>
                    <a:pt x="378" y="338"/>
                  </a:cubicBezTo>
                  <a:cubicBezTo>
                    <a:pt x="379" y="338"/>
                    <a:pt x="379" y="338"/>
                    <a:pt x="379" y="338"/>
                  </a:cubicBezTo>
                  <a:cubicBezTo>
                    <a:pt x="379" y="337"/>
                    <a:pt x="379" y="337"/>
                    <a:pt x="379" y="337"/>
                  </a:cubicBezTo>
                  <a:cubicBezTo>
                    <a:pt x="379" y="337"/>
                    <a:pt x="379" y="337"/>
                    <a:pt x="379" y="337"/>
                  </a:cubicBezTo>
                  <a:cubicBezTo>
                    <a:pt x="379" y="337"/>
                    <a:pt x="379" y="337"/>
                    <a:pt x="379" y="337"/>
                  </a:cubicBezTo>
                  <a:cubicBezTo>
                    <a:pt x="379" y="336"/>
                    <a:pt x="379" y="336"/>
                    <a:pt x="379" y="336"/>
                  </a:cubicBezTo>
                  <a:cubicBezTo>
                    <a:pt x="379" y="336"/>
                    <a:pt x="379" y="336"/>
                    <a:pt x="379" y="336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4"/>
                    <a:pt x="380" y="334"/>
                    <a:pt x="380" y="334"/>
                  </a:cubicBezTo>
                  <a:cubicBezTo>
                    <a:pt x="380" y="334"/>
                    <a:pt x="380" y="334"/>
                    <a:pt x="380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2"/>
                    <a:pt x="381" y="332"/>
                    <a:pt x="381" y="332"/>
                  </a:cubicBezTo>
                  <a:cubicBezTo>
                    <a:pt x="382" y="332"/>
                    <a:pt x="382" y="332"/>
                    <a:pt x="382" y="332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3" y="330"/>
                    <a:pt x="383" y="330"/>
                    <a:pt x="383" y="330"/>
                  </a:cubicBezTo>
                  <a:cubicBezTo>
                    <a:pt x="383" y="330"/>
                    <a:pt x="383" y="330"/>
                    <a:pt x="383" y="330"/>
                  </a:cubicBezTo>
                  <a:cubicBezTo>
                    <a:pt x="383" y="330"/>
                    <a:pt x="383" y="329"/>
                    <a:pt x="384" y="329"/>
                  </a:cubicBezTo>
                  <a:cubicBezTo>
                    <a:pt x="384" y="329"/>
                    <a:pt x="384" y="329"/>
                    <a:pt x="384" y="329"/>
                  </a:cubicBezTo>
                  <a:cubicBezTo>
                    <a:pt x="384" y="329"/>
                    <a:pt x="384" y="329"/>
                    <a:pt x="384" y="329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7"/>
                    <a:pt x="384" y="327"/>
                    <a:pt x="384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4" y="327"/>
                    <a:pt x="384" y="327"/>
                    <a:pt x="384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5" y="326"/>
                    <a:pt x="385" y="326"/>
                    <a:pt x="385" y="326"/>
                  </a:cubicBezTo>
                  <a:cubicBezTo>
                    <a:pt x="385" y="326"/>
                    <a:pt x="385" y="326"/>
                    <a:pt x="385" y="326"/>
                  </a:cubicBezTo>
                  <a:cubicBezTo>
                    <a:pt x="385" y="326"/>
                    <a:pt x="385" y="326"/>
                    <a:pt x="385" y="326"/>
                  </a:cubicBezTo>
                  <a:cubicBezTo>
                    <a:pt x="385" y="325"/>
                    <a:pt x="385" y="325"/>
                    <a:pt x="385" y="325"/>
                  </a:cubicBezTo>
                  <a:cubicBezTo>
                    <a:pt x="385" y="325"/>
                    <a:pt x="385" y="325"/>
                    <a:pt x="385" y="325"/>
                  </a:cubicBezTo>
                  <a:cubicBezTo>
                    <a:pt x="385" y="325"/>
                    <a:pt x="385" y="325"/>
                    <a:pt x="385" y="325"/>
                  </a:cubicBezTo>
                  <a:cubicBezTo>
                    <a:pt x="385" y="324"/>
                    <a:pt x="385" y="324"/>
                    <a:pt x="385" y="324"/>
                  </a:cubicBezTo>
                  <a:cubicBezTo>
                    <a:pt x="385" y="324"/>
                    <a:pt x="385" y="324"/>
                    <a:pt x="385" y="324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1"/>
                    <a:pt x="384" y="321"/>
                    <a:pt x="384" y="321"/>
                  </a:cubicBezTo>
                  <a:cubicBezTo>
                    <a:pt x="384" y="321"/>
                    <a:pt x="384" y="321"/>
                    <a:pt x="384" y="321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8"/>
                    <a:pt x="384" y="318"/>
                    <a:pt x="384" y="318"/>
                  </a:cubicBezTo>
                  <a:cubicBezTo>
                    <a:pt x="384" y="318"/>
                    <a:pt x="384" y="318"/>
                    <a:pt x="384" y="318"/>
                  </a:cubicBezTo>
                  <a:cubicBezTo>
                    <a:pt x="384" y="317"/>
                    <a:pt x="384" y="317"/>
                    <a:pt x="384" y="317"/>
                  </a:cubicBezTo>
                  <a:cubicBezTo>
                    <a:pt x="384" y="317"/>
                    <a:pt x="384" y="317"/>
                    <a:pt x="384" y="317"/>
                  </a:cubicBezTo>
                  <a:cubicBezTo>
                    <a:pt x="385" y="316"/>
                    <a:pt x="385" y="316"/>
                    <a:pt x="385" y="316"/>
                  </a:cubicBezTo>
                  <a:cubicBezTo>
                    <a:pt x="386" y="315"/>
                    <a:pt x="387" y="315"/>
                    <a:pt x="388" y="314"/>
                  </a:cubicBezTo>
                  <a:cubicBezTo>
                    <a:pt x="388" y="314"/>
                    <a:pt x="388" y="314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90" y="313"/>
                    <a:pt x="391" y="312"/>
                    <a:pt x="391" y="312"/>
                  </a:cubicBezTo>
                  <a:cubicBezTo>
                    <a:pt x="392" y="312"/>
                    <a:pt x="392" y="312"/>
                    <a:pt x="392" y="312"/>
                  </a:cubicBezTo>
                  <a:cubicBezTo>
                    <a:pt x="392" y="311"/>
                    <a:pt x="392" y="311"/>
                    <a:pt x="392" y="311"/>
                  </a:cubicBezTo>
                  <a:cubicBezTo>
                    <a:pt x="392" y="311"/>
                    <a:pt x="392" y="311"/>
                    <a:pt x="392" y="311"/>
                  </a:cubicBezTo>
                  <a:cubicBezTo>
                    <a:pt x="393" y="311"/>
                    <a:pt x="393" y="311"/>
                    <a:pt x="394" y="311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95" y="309"/>
                    <a:pt x="395" y="309"/>
                    <a:pt x="395" y="309"/>
                  </a:cubicBezTo>
                  <a:cubicBezTo>
                    <a:pt x="395" y="309"/>
                    <a:pt x="395" y="309"/>
                    <a:pt x="395" y="309"/>
                  </a:cubicBezTo>
                  <a:cubicBezTo>
                    <a:pt x="396" y="309"/>
                    <a:pt x="396" y="309"/>
                    <a:pt x="396" y="309"/>
                  </a:cubicBezTo>
                  <a:cubicBezTo>
                    <a:pt x="396" y="309"/>
                    <a:pt x="396" y="309"/>
                    <a:pt x="396" y="309"/>
                  </a:cubicBezTo>
                  <a:cubicBezTo>
                    <a:pt x="396" y="308"/>
                    <a:pt x="396" y="308"/>
                    <a:pt x="396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8" y="307"/>
                    <a:pt x="398" y="307"/>
                    <a:pt x="398" y="307"/>
                  </a:cubicBezTo>
                  <a:cubicBezTo>
                    <a:pt x="398" y="308"/>
                    <a:pt x="398" y="308"/>
                    <a:pt x="398" y="308"/>
                  </a:cubicBezTo>
                  <a:cubicBezTo>
                    <a:pt x="399" y="307"/>
                    <a:pt x="399" y="307"/>
                    <a:pt x="399" y="307"/>
                  </a:cubicBezTo>
                  <a:cubicBezTo>
                    <a:pt x="399" y="307"/>
                    <a:pt x="399" y="307"/>
                    <a:pt x="399" y="307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400" y="307"/>
                    <a:pt x="400" y="307"/>
                    <a:pt x="400" y="307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2" y="306"/>
                    <a:pt x="401" y="305"/>
                    <a:pt x="402" y="305"/>
                  </a:cubicBezTo>
                  <a:cubicBezTo>
                    <a:pt x="402" y="305"/>
                    <a:pt x="402" y="305"/>
                    <a:pt x="402" y="305"/>
                  </a:cubicBezTo>
                  <a:cubicBezTo>
                    <a:pt x="403" y="304"/>
                    <a:pt x="403" y="304"/>
                    <a:pt x="403" y="304"/>
                  </a:cubicBezTo>
                  <a:cubicBezTo>
                    <a:pt x="403" y="304"/>
                    <a:pt x="403" y="304"/>
                    <a:pt x="403" y="304"/>
                  </a:cubicBezTo>
                  <a:cubicBezTo>
                    <a:pt x="404" y="304"/>
                    <a:pt x="404" y="304"/>
                    <a:pt x="404" y="304"/>
                  </a:cubicBezTo>
                  <a:cubicBezTo>
                    <a:pt x="404" y="304"/>
                    <a:pt x="404" y="304"/>
                    <a:pt x="404" y="304"/>
                  </a:cubicBezTo>
                  <a:cubicBezTo>
                    <a:pt x="404" y="304"/>
                    <a:pt x="405" y="303"/>
                    <a:pt x="405" y="303"/>
                  </a:cubicBezTo>
                  <a:cubicBezTo>
                    <a:pt x="405" y="303"/>
                    <a:pt x="405" y="303"/>
                    <a:pt x="405" y="303"/>
                  </a:cubicBezTo>
                  <a:cubicBezTo>
                    <a:pt x="405" y="303"/>
                    <a:pt x="405" y="303"/>
                    <a:pt x="405" y="303"/>
                  </a:cubicBezTo>
                  <a:cubicBezTo>
                    <a:pt x="407" y="301"/>
                    <a:pt x="407" y="301"/>
                    <a:pt x="407" y="301"/>
                  </a:cubicBezTo>
                  <a:cubicBezTo>
                    <a:pt x="407" y="302"/>
                    <a:pt x="407" y="301"/>
                    <a:pt x="407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9" y="301"/>
                    <a:pt x="409" y="301"/>
                    <a:pt x="409" y="301"/>
                  </a:cubicBezTo>
                  <a:cubicBezTo>
                    <a:pt x="409" y="301"/>
                    <a:pt x="409" y="301"/>
                    <a:pt x="409" y="301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2" y="300"/>
                    <a:pt x="412" y="299"/>
                    <a:pt x="412" y="299"/>
                  </a:cubicBezTo>
                  <a:cubicBezTo>
                    <a:pt x="412" y="299"/>
                    <a:pt x="412" y="299"/>
                    <a:pt x="413" y="299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4" y="298"/>
                    <a:pt x="414" y="298"/>
                    <a:pt x="414" y="298"/>
                  </a:cubicBezTo>
                  <a:cubicBezTo>
                    <a:pt x="415" y="299"/>
                    <a:pt x="415" y="299"/>
                    <a:pt x="415" y="299"/>
                  </a:cubicBezTo>
                  <a:cubicBezTo>
                    <a:pt x="415" y="298"/>
                    <a:pt x="415" y="298"/>
                    <a:pt x="415" y="298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17" y="298"/>
                    <a:pt x="417" y="298"/>
                    <a:pt x="417" y="298"/>
                  </a:cubicBezTo>
                  <a:cubicBezTo>
                    <a:pt x="417" y="297"/>
                    <a:pt x="417" y="297"/>
                    <a:pt x="417" y="297"/>
                  </a:cubicBezTo>
                  <a:cubicBezTo>
                    <a:pt x="417" y="297"/>
                    <a:pt x="417" y="297"/>
                    <a:pt x="417" y="297"/>
                  </a:cubicBezTo>
                  <a:cubicBezTo>
                    <a:pt x="417" y="297"/>
                    <a:pt x="417" y="297"/>
                    <a:pt x="417" y="297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5"/>
                    <a:pt x="418" y="295"/>
                    <a:pt x="418" y="295"/>
                  </a:cubicBezTo>
                  <a:cubicBezTo>
                    <a:pt x="419" y="295"/>
                    <a:pt x="419" y="295"/>
                    <a:pt x="419" y="295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20" y="294"/>
                    <a:pt x="420" y="294"/>
                    <a:pt x="420" y="294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21" y="294"/>
                    <a:pt x="421" y="294"/>
                    <a:pt x="422" y="294"/>
                  </a:cubicBezTo>
                  <a:cubicBezTo>
                    <a:pt x="422" y="294"/>
                    <a:pt x="422" y="294"/>
                    <a:pt x="422" y="294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1" y="292"/>
                    <a:pt x="421" y="292"/>
                    <a:pt x="421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3" y="291"/>
                    <a:pt x="423" y="291"/>
                    <a:pt x="423" y="291"/>
                  </a:cubicBezTo>
                  <a:cubicBezTo>
                    <a:pt x="423" y="291"/>
                    <a:pt x="424" y="291"/>
                    <a:pt x="424" y="291"/>
                  </a:cubicBezTo>
                  <a:cubicBezTo>
                    <a:pt x="424" y="290"/>
                    <a:pt x="424" y="290"/>
                    <a:pt x="424" y="290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90"/>
                    <a:pt x="425" y="289"/>
                  </a:cubicBezTo>
                  <a:cubicBezTo>
                    <a:pt x="426" y="290"/>
                    <a:pt x="426" y="290"/>
                    <a:pt x="426" y="290"/>
                  </a:cubicBezTo>
                  <a:cubicBezTo>
                    <a:pt x="426" y="289"/>
                    <a:pt x="426" y="289"/>
                    <a:pt x="426" y="289"/>
                  </a:cubicBezTo>
                  <a:cubicBezTo>
                    <a:pt x="426" y="289"/>
                    <a:pt x="426" y="289"/>
                    <a:pt x="426" y="289"/>
                  </a:cubicBezTo>
                  <a:cubicBezTo>
                    <a:pt x="426" y="289"/>
                    <a:pt x="426" y="289"/>
                    <a:pt x="426" y="289"/>
                  </a:cubicBezTo>
                  <a:cubicBezTo>
                    <a:pt x="427" y="290"/>
                    <a:pt x="427" y="290"/>
                    <a:pt x="427" y="290"/>
                  </a:cubicBezTo>
                  <a:cubicBezTo>
                    <a:pt x="427" y="289"/>
                    <a:pt x="427" y="289"/>
                    <a:pt x="427" y="289"/>
                  </a:cubicBezTo>
                  <a:cubicBezTo>
                    <a:pt x="427" y="289"/>
                    <a:pt x="427" y="289"/>
                    <a:pt x="427" y="289"/>
                  </a:cubicBezTo>
                  <a:cubicBezTo>
                    <a:pt x="427" y="289"/>
                    <a:pt x="427" y="289"/>
                    <a:pt x="427" y="289"/>
                  </a:cubicBezTo>
                  <a:cubicBezTo>
                    <a:pt x="428" y="288"/>
                    <a:pt x="428" y="288"/>
                    <a:pt x="428" y="288"/>
                  </a:cubicBezTo>
                  <a:cubicBezTo>
                    <a:pt x="428" y="289"/>
                    <a:pt x="428" y="289"/>
                    <a:pt x="428" y="289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8" y="288"/>
                    <a:pt x="428" y="288"/>
                    <a:pt x="428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30" y="287"/>
                    <a:pt x="430" y="287"/>
                    <a:pt x="430" y="287"/>
                  </a:cubicBezTo>
                  <a:cubicBezTo>
                    <a:pt x="430" y="287"/>
                    <a:pt x="430" y="287"/>
                    <a:pt x="430" y="287"/>
                  </a:cubicBezTo>
                  <a:cubicBezTo>
                    <a:pt x="431" y="287"/>
                    <a:pt x="431" y="287"/>
                    <a:pt x="431" y="287"/>
                  </a:cubicBezTo>
                  <a:cubicBezTo>
                    <a:pt x="430" y="287"/>
                    <a:pt x="430" y="287"/>
                    <a:pt x="430" y="287"/>
                  </a:cubicBezTo>
                  <a:cubicBezTo>
                    <a:pt x="430" y="288"/>
                    <a:pt x="430" y="288"/>
                    <a:pt x="430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0" y="288"/>
                    <a:pt x="430" y="288"/>
                    <a:pt x="430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32" y="289"/>
                    <a:pt x="432" y="289"/>
                    <a:pt x="432" y="289"/>
                  </a:cubicBezTo>
                  <a:cubicBezTo>
                    <a:pt x="432" y="289"/>
                    <a:pt x="432" y="289"/>
                    <a:pt x="432" y="289"/>
                  </a:cubicBezTo>
                  <a:cubicBezTo>
                    <a:pt x="432" y="289"/>
                    <a:pt x="432" y="289"/>
                    <a:pt x="433" y="288"/>
                  </a:cubicBezTo>
                  <a:cubicBezTo>
                    <a:pt x="433" y="288"/>
                    <a:pt x="433" y="288"/>
                    <a:pt x="433" y="288"/>
                  </a:cubicBezTo>
                  <a:cubicBezTo>
                    <a:pt x="433" y="289"/>
                    <a:pt x="433" y="289"/>
                    <a:pt x="433" y="289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3" y="288"/>
                    <a:pt x="433" y="288"/>
                    <a:pt x="433" y="288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6"/>
                    <a:pt x="432" y="286"/>
                    <a:pt x="432" y="286"/>
                  </a:cubicBezTo>
                  <a:cubicBezTo>
                    <a:pt x="432" y="286"/>
                    <a:pt x="432" y="286"/>
                    <a:pt x="432" y="286"/>
                  </a:cubicBezTo>
                  <a:cubicBezTo>
                    <a:pt x="432" y="286"/>
                    <a:pt x="432" y="286"/>
                    <a:pt x="432" y="286"/>
                  </a:cubicBezTo>
                  <a:cubicBezTo>
                    <a:pt x="432" y="286"/>
                    <a:pt x="432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5"/>
                    <a:pt x="433" y="285"/>
                    <a:pt x="433" y="285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4" y="286"/>
                    <a:pt x="434" y="286"/>
                    <a:pt x="434" y="286"/>
                  </a:cubicBezTo>
                  <a:cubicBezTo>
                    <a:pt x="433" y="286"/>
                    <a:pt x="433" y="286"/>
                    <a:pt x="433" y="286"/>
                  </a:cubicBezTo>
                  <a:lnTo>
                    <a:pt x="434" y="285"/>
                  </a:lnTo>
                  <a:close/>
                  <a:moveTo>
                    <a:pt x="294" y="491"/>
                  </a:moveTo>
                  <a:cubicBezTo>
                    <a:pt x="294" y="491"/>
                    <a:pt x="294" y="491"/>
                    <a:pt x="294" y="491"/>
                  </a:cubicBezTo>
                  <a:cubicBezTo>
                    <a:pt x="294" y="491"/>
                    <a:pt x="294" y="491"/>
                    <a:pt x="294" y="491"/>
                  </a:cubicBezTo>
                  <a:cubicBezTo>
                    <a:pt x="294" y="491"/>
                    <a:pt x="294" y="491"/>
                    <a:pt x="294" y="491"/>
                  </a:cubicBezTo>
                  <a:cubicBezTo>
                    <a:pt x="293" y="491"/>
                    <a:pt x="293" y="491"/>
                    <a:pt x="293" y="491"/>
                  </a:cubicBezTo>
                  <a:cubicBezTo>
                    <a:pt x="292" y="491"/>
                    <a:pt x="292" y="491"/>
                    <a:pt x="292" y="491"/>
                  </a:cubicBezTo>
                  <a:cubicBezTo>
                    <a:pt x="292" y="490"/>
                    <a:pt x="292" y="490"/>
                    <a:pt x="292" y="490"/>
                  </a:cubicBezTo>
                  <a:cubicBezTo>
                    <a:pt x="292" y="490"/>
                    <a:pt x="292" y="490"/>
                    <a:pt x="292" y="490"/>
                  </a:cubicBezTo>
                  <a:cubicBezTo>
                    <a:pt x="292" y="489"/>
                    <a:pt x="291" y="489"/>
                    <a:pt x="291" y="489"/>
                  </a:cubicBezTo>
                  <a:cubicBezTo>
                    <a:pt x="291" y="489"/>
                    <a:pt x="291" y="489"/>
                    <a:pt x="291" y="489"/>
                  </a:cubicBezTo>
                  <a:cubicBezTo>
                    <a:pt x="290" y="489"/>
                    <a:pt x="290" y="489"/>
                    <a:pt x="290" y="489"/>
                  </a:cubicBezTo>
                  <a:cubicBezTo>
                    <a:pt x="290" y="489"/>
                    <a:pt x="290" y="489"/>
                    <a:pt x="290" y="489"/>
                  </a:cubicBezTo>
                  <a:cubicBezTo>
                    <a:pt x="290" y="489"/>
                    <a:pt x="290" y="489"/>
                    <a:pt x="290" y="489"/>
                  </a:cubicBezTo>
                  <a:cubicBezTo>
                    <a:pt x="289" y="489"/>
                    <a:pt x="289" y="489"/>
                    <a:pt x="289" y="489"/>
                  </a:cubicBezTo>
                  <a:cubicBezTo>
                    <a:pt x="288" y="489"/>
                    <a:pt x="289" y="489"/>
                    <a:pt x="288" y="489"/>
                  </a:cubicBezTo>
                  <a:cubicBezTo>
                    <a:pt x="288" y="489"/>
                    <a:pt x="288" y="489"/>
                    <a:pt x="288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6" y="489"/>
                    <a:pt x="286" y="489"/>
                    <a:pt x="286" y="489"/>
                  </a:cubicBezTo>
                  <a:cubicBezTo>
                    <a:pt x="286" y="489"/>
                    <a:pt x="286" y="489"/>
                    <a:pt x="286" y="489"/>
                  </a:cubicBezTo>
                  <a:cubicBezTo>
                    <a:pt x="286" y="489"/>
                    <a:pt x="286" y="489"/>
                    <a:pt x="286" y="489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4" y="488"/>
                    <a:pt x="284" y="488"/>
                    <a:pt x="284" y="488"/>
                  </a:cubicBezTo>
                  <a:cubicBezTo>
                    <a:pt x="284" y="488"/>
                    <a:pt x="284" y="488"/>
                    <a:pt x="284" y="488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3" y="487"/>
                    <a:pt x="283" y="487"/>
                    <a:pt x="283" y="487"/>
                  </a:cubicBezTo>
                  <a:cubicBezTo>
                    <a:pt x="283" y="487"/>
                    <a:pt x="283" y="487"/>
                    <a:pt x="283" y="487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82" y="487"/>
                    <a:pt x="282" y="487"/>
                    <a:pt x="282" y="487"/>
                  </a:cubicBezTo>
                  <a:cubicBezTo>
                    <a:pt x="282" y="488"/>
                    <a:pt x="282" y="488"/>
                    <a:pt x="282" y="488"/>
                  </a:cubicBezTo>
                  <a:cubicBezTo>
                    <a:pt x="282" y="488"/>
                    <a:pt x="282" y="488"/>
                    <a:pt x="282" y="488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90"/>
                    <a:pt x="283" y="490"/>
                    <a:pt x="283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2"/>
                    <a:pt x="284" y="492"/>
                    <a:pt x="284" y="492"/>
                  </a:cubicBezTo>
                  <a:cubicBezTo>
                    <a:pt x="284" y="492"/>
                    <a:pt x="284" y="492"/>
                    <a:pt x="284" y="492"/>
                  </a:cubicBezTo>
                  <a:cubicBezTo>
                    <a:pt x="284" y="492"/>
                    <a:pt x="285" y="493"/>
                    <a:pt x="285" y="493"/>
                  </a:cubicBezTo>
                  <a:cubicBezTo>
                    <a:pt x="285" y="494"/>
                    <a:pt x="285" y="495"/>
                    <a:pt x="285" y="495"/>
                  </a:cubicBezTo>
                  <a:cubicBezTo>
                    <a:pt x="285" y="495"/>
                    <a:pt x="285" y="495"/>
                    <a:pt x="285" y="495"/>
                  </a:cubicBezTo>
                  <a:cubicBezTo>
                    <a:pt x="286" y="495"/>
                    <a:pt x="286" y="495"/>
                    <a:pt x="286" y="495"/>
                  </a:cubicBezTo>
                  <a:cubicBezTo>
                    <a:pt x="286" y="495"/>
                    <a:pt x="286" y="495"/>
                    <a:pt x="286" y="495"/>
                  </a:cubicBezTo>
                  <a:cubicBezTo>
                    <a:pt x="286" y="496"/>
                    <a:pt x="286" y="496"/>
                    <a:pt x="286" y="496"/>
                  </a:cubicBezTo>
                  <a:cubicBezTo>
                    <a:pt x="286" y="496"/>
                    <a:pt x="286" y="496"/>
                    <a:pt x="286" y="496"/>
                  </a:cubicBezTo>
                  <a:cubicBezTo>
                    <a:pt x="286" y="496"/>
                    <a:pt x="286" y="496"/>
                    <a:pt x="286" y="496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7"/>
                    <a:pt x="287" y="497"/>
                    <a:pt x="287" y="497"/>
                  </a:cubicBezTo>
                  <a:cubicBezTo>
                    <a:pt x="287" y="497"/>
                    <a:pt x="287" y="497"/>
                    <a:pt x="287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9" y="497"/>
                    <a:pt x="289" y="497"/>
                    <a:pt x="289" y="497"/>
                  </a:cubicBezTo>
                  <a:cubicBezTo>
                    <a:pt x="289" y="497"/>
                    <a:pt x="289" y="497"/>
                    <a:pt x="289" y="497"/>
                  </a:cubicBezTo>
                  <a:cubicBezTo>
                    <a:pt x="289" y="498"/>
                    <a:pt x="289" y="498"/>
                    <a:pt x="289" y="498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1" y="497"/>
                    <a:pt x="291" y="497"/>
                    <a:pt x="291" y="497"/>
                  </a:cubicBezTo>
                  <a:cubicBezTo>
                    <a:pt x="291" y="497"/>
                    <a:pt x="291" y="497"/>
                    <a:pt x="291" y="497"/>
                  </a:cubicBezTo>
                  <a:cubicBezTo>
                    <a:pt x="291" y="497"/>
                    <a:pt x="291" y="496"/>
                    <a:pt x="292" y="496"/>
                  </a:cubicBezTo>
                  <a:cubicBezTo>
                    <a:pt x="291" y="496"/>
                    <a:pt x="291" y="496"/>
                    <a:pt x="291" y="496"/>
                  </a:cubicBezTo>
                  <a:cubicBezTo>
                    <a:pt x="292" y="496"/>
                    <a:pt x="292" y="496"/>
                    <a:pt x="292" y="496"/>
                  </a:cubicBezTo>
                  <a:cubicBezTo>
                    <a:pt x="292" y="496"/>
                    <a:pt x="292" y="496"/>
                    <a:pt x="292" y="496"/>
                  </a:cubicBezTo>
                  <a:cubicBezTo>
                    <a:pt x="293" y="495"/>
                    <a:pt x="293" y="495"/>
                    <a:pt x="293" y="495"/>
                  </a:cubicBezTo>
                  <a:cubicBezTo>
                    <a:pt x="293" y="495"/>
                    <a:pt x="293" y="495"/>
                    <a:pt x="293" y="495"/>
                  </a:cubicBezTo>
                  <a:cubicBezTo>
                    <a:pt x="293" y="495"/>
                    <a:pt x="293" y="495"/>
                    <a:pt x="293" y="495"/>
                  </a:cubicBezTo>
                  <a:cubicBezTo>
                    <a:pt x="294" y="495"/>
                    <a:pt x="294" y="495"/>
                    <a:pt x="294" y="495"/>
                  </a:cubicBezTo>
                  <a:cubicBezTo>
                    <a:pt x="295" y="495"/>
                    <a:pt x="295" y="495"/>
                    <a:pt x="295" y="495"/>
                  </a:cubicBezTo>
                  <a:cubicBezTo>
                    <a:pt x="294" y="494"/>
                    <a:pt x="295" y="494"/>
                    <a:pt x="294" y="493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295" y="492"/>
                    <a:pt x="295" y="492"/>
                    <a:pt x="295" y="492"/>
                  </a:cubicBezTo>
                  <a:lnTo>
                    <a:pt x="294" y="491"/>
                  </a:lnTo>
                  <a:close/>
                  <a:moveTo>
                    <a:pt x="268" y="490"/>
                  </a:moveTo>
                  <a:cubicBezTo>
                    <a:pt x="267" y="490"/>
                    <a:pt x="267" y="490"/>
                    <a:pt x="267" y="490"/>
                  </a:cubicBezTo>
                  <a:cubicBezTo>
                    <a:pt x="267" y="490"/>
                    <a:pt x="267" y="490"/>
                    <a:pt x="267" y="490"/>
                  </a:cubicBezTo>
                  <a:cubicBezTo>
                    <a:pt x="267" y="490"/>
                    <a:pt x="267" y="490"/>
                    <a:pt x="267" y="490"/>
                  </a:cubicBezTo>
                  <a:cubicBezTo>
                    <a:pt x="267" y="490"/>
                    <a:pt x="267" y="490"/>
                    <a:pt x="267" y="490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6" y="489"/>
                    <a:pt x="266" y="489"/>
                    <a:pt x="266" y="489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5" y="488"/>
                    <a:pt x="265" y="488"/>
                    <a:pt x="265" y="488"/>
                  </a:cubicBezTo>
                  <a:cubicBezTo>
                    <a:pt x="265" y="488"/>
                    <a:pt x="265" y="488"/>
                    <a:pt x="265" y="488"/>
                  </a:cubicBezTo>
                  <a:cubicBezTo>
                    <a:pt x="265" y="489"/>
                    <a:pt x="265" y="489"/>
                    <a:pt x="265" y="489"/>
                  </a:cubicBezTo>
                  <a:cubicBezTo>
                    <a:pt x="265" y="489"/>
                    <a:pt x="265" y="489"/>
                    <a:pt x="265" y="489"/>
                  </a:cubicBezTo>
                  <a:cubicBezTo>
                    <a:pt x="265" y="489"/>
                    <a:pt x="265" y="489"/>
                    <a:pt x="265" y="489"/>
                  </a:cubicBezTo>
                  <a:cubicBezTo>
                    <a:pt x="265" y="490"/>
                    <a:pt x="265" y="490"/>
                    <a:pt x="265" y="490"/>
                  </a:cubicBezTo>
                  <a:cubicBezTo>
                    <a:pt x="266" y="490"/>
                    <a:pt x="266" y="490"/>
                    <a:pt x="266" y="490"/>
                  </a:cubicBezTo>
                  <a:cubicBezTo>
                    <a:pt x="266" y="490"/>
                    <a:pt x="266" y="490"/>
                    <a:pt x="266" y="490"/>
                  </a:cubicBezTo>
                  <a:cubicBezTo>
                    <a:pt x="267" y="491"/>
                    <a:pt x="267" y="491"/>
                    <a:pt x="267" y="491"/>
                  </a:cubicBezTo>
                  <a:cubicBezTo>
                    <a:pt x="267" y="491"/>
                    <a:pt x="267" y="490"/>
                    <a:pt x="267" y="490"/>
                  </a:cubicBezTo>
                  <a:lnTo>
                    <a:pt x="268" y="490"/>
                  </a:lnTo>
                  <a:close/>
                  <a:moveTo>
                    <a:pt x="265" y="479"/>
                  </a:moveTo>
                  <a:cubicBezTo>
                    <a:pt x="265" y="479"/>
                    <a:pt x="264" y="478"/>
                    <a:pt x="264" y="478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3" y="478"/>
                    <a:pt x="264" y="478"/>
                    <a:pt x="264" y="479"/>
                  </a:cubicBezTo>
                  <a:cubicBezTo>
                    <a:pt x="264" y="479"/>
                    <a:pt x="264" y="479"/>
                    <a:pt x="264" y="479"/>
                  </a:cubicBezTo>
                  <a:cubicBezTo>
                    <a:pt x="264" y="479"/>
                    <a:pt x="264" y="479"/>
                    <a:pt x="264" y="479"/>
                  </a:cubicBezTo>
                  <a:cubicBezTo>
                    <a:pt x="265" y="479"/>
                    <a:pt x="265" y="479"/>
                    <a:pt x="265" y="479"/>
                  </a:cubicBezTo>
                  <a:close/>
                  <a:moveTo>
                    <a:pt x="274" y="492"/>
                  </a:moveTo>
                  <a:cubicBezTo>
                    <a:pt x="274" y="492"/>
                    <a:pt x="274" y="492"/>
                    <a:pt x="274" y="492"/>
                  </a:cubicBezTo>
                  <a:cubicBezTo>
                    <a:pt x="275" y="492"/>
                    <a:pt x="275" y="492"/>
                    <a:pt x="275" y="492"/>
                  </a:cubicBezTo>
                  <a:cubicBezTo>
                    <a:pt x="274" y="491"/>
                    <a:pt x="274" y="491"/>
                    <a:pt x="274" y="491"/>
                  </a:cubicBezTo>
                  <a:cubicBezTo>
                    <a:pt x="274" y="492"/>
                    <a:pt x="274" y="491"/>
                    <a:pt x="274" y="492"/>
                  </a:cubicBezTo>
                  <a:close/>
                  <a:moveTo>
                    <a:pt x="268" y="476"/>
                  </a:moveTo>
                  <a:cubicBezTo>
                    <a:pt x="268" y="475"/>
                    <a:pt x="268" y="475"/>
                    <a:pt x="268" y="475"/>
                  </a:cubicBezTo>
                  <a:cubicBezTo>
                    <a:pt x="268" y="476"/>
                    <a:pt x="268" y="476"/>
                    <a:pt x="268" y="476"/>
                  </a:cubicBezTo>
                  <a:cubicBezTo>
                    <a:pt x="268" y="475"/>
                    <a:pt x="268" y="475"/>
                    <a:pt x="268" y="475"/>
                  </a:cubicBezTo>
                  <a:cubicBezTo>
                    <a:pt x="267" y="476"/>
                    <a:pt x="267" y="476"/>
                    <a:pt x="267" y="476"/>
                  </a:cubicBezTo>
                  <a:cubicBezTo>
                    <a:pt x="268" y="477"/>
                    <a:pt x="268" y="476"/>
                    <a:pt x="268" y="476"/>
                  </a:cubicBezTo>
                  <a:close/>
                  <a:moveTo>
                    <a:pt x="276" y="492"/>
                  </a:move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lose/>
                  <a:moveTo>
                    <a:pt x="263" y="481"/>
                  </a:moveTo>
                  <a:cubicBezTo>
                    <a:pt x="263" y="481"/>
                    <a:pt x="263" y="481"/>
                    <a:pt x="263" y="482"/>
                  </a:cubicBezTo>
                  <a:cubicBezTo>
                    <a:pt x="262" y="482"/>
                    <a:pt x="262" y="482"/>
                    <a:pt x="262" y="482"/>
                  </a:cubicBezTo>
                  <a:cubicBezTo>
                    <a:pt x="263" y="482"/>
                    <a:pt x="263" y="482"/>
                    <a:pt x="263" y="482"/>
                  </a:cubicBezTo>
                  <a:cubicBezTo>
                    <a:pt x="263" y="482"/>
                    <a:pt x="264" y="482"/>
                    <a:pt x="263" y="481"/>
                  </a:cubicBezTo>
                  <a:cubicBezTo>
                    <a:pt x="264" y="481"/>
                    <a:pt x="264" y="481"/>
                    <a:pt x="264" y="481"/>
                  </a:cubicBezTo>
                  <a:cubicBezTo>
                    <a:pt x="264" y="481"/>
                    <a:pt x="264" y="481"/>
                    <a:pt x="264" y="481"/>
                  </a:cubicBezTo>
                  <a:cubicBezTo>
                    <a:pt x="264" y="481"/>
                    <a:pt x="264" y="481"/>
                    <a:pt x="264" y="481"/>
                  </a:cubicBezTo>
                  <a:lnTo>
                    <a:pt x="263" y="481"/>
                  </a:lnTo>
                  <a:close/>
                  <a:moveTo>
                    <a:pt x="266" y="476"/>
                  </a:moveTo>
                  <a:cubicBezTo>
                    <a:pt x="266" y="476"/>
                    <a:pt x="266" y="476"/>
                    <a:pt x="266" y="476"/>
                  </a:cubicBezTo>
                  <a:cubicBezTo>
                    <a:pt x="266" y="476"/>
                    <a:pt x="266" y="476"/>
                    <a:pt x="266" y="476"/>
                  </a:cubicBezTo>
                  <a:cubicBezTo>
                    <a:pt x="267" y="477"/>
                    <a:pt x="267" y="477"/>
                    <a:pt x="267" y="477"/>
                  </a:cubicBezTo>
                  <a:cubicBezTo>
                    <a:pt x="267" y="476"/>
                    <a:pt x="267" y="476"/>
                    <a:pt x="267" y="476"/>
                  </a:cubicBezTo>
                  <a:cubicBezTo>
                    <a:pt x="266" y="475"/>
                    <a:pt x="266" y="475"/>
                    <a:pt x="266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4" y="475"/>
                    <a:pt x="265" y="475"/>
                    <a:pt x="264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3" y="476"/>
                    <a:pt x="263" y="476"/>
                    <a:pt x="263" y="476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63" y="477"/>
                    <a:pt x="263" y="477"/>
                    <a:pt x="263" y="477"/>
                  </a:cubicBezTo>
                  <a:cubicBezTo>
                    <a:pt x="263" y="477"/>
                    <a:pt x="263" y="477"/>
                    <a:pt x="263" y="477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5" y="478"/>
                    <a:pt x="265" y="478"/>
                    <a:pt x="265" y="478"/>
                  </a:cubicBezTo>
                  <a:cubicBezTo>
                    <a:pt x="265" y="478"/>
                    <a:pt x="265" y="478"/>
                    <a:pt x="265" y="478"/>
                  </a:cubicBezTo>
                  <a:cubicBezTo>
                    <a:pt x="265" y="479"/>
                    <a:pt x="265" y="479"/>
                    <a:pt x="265" y="479"/>
                  </a:cubicBezTo>
                  <a:cubicBezTo>
                    <a:pt x="266" y="478"/>
                    <a:pt x="266" y="478"/>
                    <a:pt x="266" y="478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5" y="477"/>
                    <a:pt x="266" y="477"/>
                    <a:pt x="266" y="477"/>
                  </a:cubicBezTo>
                  <a:cubicBezTo>
                    <a:pt x="266" y="477"/>
                    <a:pt x="266" y="477"/>
                    <a:pt x="266" y="477"/>
                  </a:cubicBezTo>
                  <a:cubicBezTo>
                    <a:pt x="266" y="477"/>
                    <a:pt x="266" y="477"/>
                    <a:pt x="266" y="477"/>
                  </a:cubicBezTo>
                  <a:cubicBezTo>
                    <a:pt x="265" y="476"/>
                    <a:pt x="265" y="476"/>
                    <a:pt x="265" y="476"/>
                  </a:cubicBezTo>
                  <a:cubicBezTo>
                    <a:pt x="265" y="476"/>
                    <a:pt x="265" y="476"/>
                    <a:pt x="265" y="476"/>
                  </a:cubicBezTo>
                  <a:lnTo>
                    <a:pt x="266" y="476"/>
                  </a:lnTo>
                  <a:close/>
                  <a:moveTo>
                    <a:pt x="285" y="499"/>
                  </a:moveTo>
                  <a:cubicBezTo>
                    <a:pt x="284" y="500"/>
                    <a:pt x="284" y="500"/>
                    <a:pt x="284" y="500"/>
                  </a:cubicBezTo>
                  <a:cubicBezTo>
                    <a:pt x="284" y="500"/>
                    <a:pt x="284" y="500"/>
                    <a:pt x="284" y="500"/>
                  </a:cubicBezTo>
                  <a:cubicBezTo>
                    <a:pt x="284" y="500"/>
                    <a:pt x="284" y="500"/>
                    <a:pt x="284" y="500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2"/>
                    <a:pt x="284" y="502"/>
                    <a:pt x="284" y="502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2"/>
                    <a:pt x="284" y="502"/>
                    <a:pt x="284" y="502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2" y="500"/>
                    <a:pt x="282" y="500"/>
                    <a:pt x="282" y="500"/>
                  </a:cubicBezTo>
                  <a:cubicBezTo>
                    <a:pt x="282" y="500"/>
                    <a:pt x="282" y="500"/>
                    <a:pt x="282" y="500"/>
                  </a:cubicBezTo>
                  <a:cubicBezTo>
                    <a:pt x="282" y="501"/>
                    <a:pt x="282" y="501"/>
                    <a:pt x="282" y="501"/>
                  </a:cubicBezTo>
                  <a:cubicBezTo>
                    <a:pt x="282" y="501"/>
                    <a:pt x="282" y="501"/>
                    <a:pt x="282" y="501"/>
                  </a:cubicBezTo>
                  <a:cubicBezTo>
                    <a:pt x="281" y="501"/>
                    <a:pt x="281" y="501"/>
                    <a:pt x="281" y="501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79" y="500"/>
                    <a:pt x="279" y="500"/>
                    <a:pt x="279" y="500"/>
                  </a:cubicBezTo>
                  <a:cubicBezTo>
                    <a:pt x="279" y="500"/>
                    <a:pt x="279" y="500"/>
                    <a:pt x="279" y="500"/>
                  </a:cubicBezTo>
                  <a:cubicBezTo>
                    <a:pt x="279" y="499"/>
                    <a:pt x="279" y="499"/>
                    <a:pt x="279" y="499"/>
                  </a:cubicBezTo>
                  <a:cubicBezTo>
                    <a:pt x="279" y="499"/>
                    <a:pt x="279" y="499"/>
                    <a:pt x="279" y="499"/>
                  </a:cubicBezTo>
                  <a:cubicBezTo>
                    <a:pt x="279" y="499"/>
                    <a:pt x="279" y="499"/>
                    <a:pt x="279" y="499"/>
                  </a:cubicBezTo>
                  <a:cubicBezTo>
                    <a:pt x="278" y="499"/>
                    <a:pt x="278" y="499"/>
                    <a:pt x="278" y="499"/>
                  </a:cubicBezTo>
                  <a:cubicBezTo>
                    <a:pt x="277" y="499"/>
                    <a:pt x="277" y="499"/>
                    <a:pt x="277" y="499"/>
                  </a:cubicBezTo>
                  <a:cubicBezTo>
                    <a:pt x="277" y="499"/>
                    <a:pt x="277" y="499"/>
                    <a:pt x="277" y="499"/>
                  </a:cubicBezTo>
                  <a:cubicBezTo>
                    <a:pt x="276" y="497"/>
                    <a:pt x="276" y="497"/>
                    <a:pt x="276" y="497"/>
                  </a:cubicBezTo>
                  <a:cubicBezTo>
                    <a:pt x="276" y="497"/>
                    <a:pt x="276" y="497"/>
                    <a:pt x="276" y="497"/>
                  </a:cubicBezTo>
                  <a:cubicBezTo>
                    <a:pt x="275" y="496"/>
                    <a:pt x="275" y="496"/>
                    <a:pt x="275" y="496"/>
                  </a:cubicBezTo>
                  <a:cubicBezTo>
                    <a:pt x="275" y="496"/>
                    <a:pt x="275" y="496"/>
                    <a:pt x="275" y="496"/>
                  </a:cubicBezTo>
                  <a:cubicBezTo>
                    <a:pt x="274" y="496"/>
                    <a:pt x="274" y="496"/>
                    <a:pt x="274" y="496"/>
                  </a:cubicBezTo>
                  <a:cubicBezTo>
                    <a:pt x="275" y="497"/>
                    <a:pt x="275" y="497"/>
                    <a:pt x="275" y="497"/>
                  </a:cubicBezTo>
                  <a:cubicBezTo>
                    <a:pt x="275" y="497"/>
                    <a:pt x="275" y="497"/>
                    <a:pt x="275" y="497"/>
                  </a:cubicBezTo>
                  <a:cubicBezTo>
                    <a:pt x="274" y="496"/>
                    <a:pt x="274" y="497"/>
                    <a:pt x="273" y="496"/>
                  </a:cubicBezTo>
                  <a:cubicBezTo>
                    <a:pt x="273" y="495"/>
                    <a:pt x="273" y="495"/>
                    <a:pt x="273" y="495"/>
                  </a:cubicBezTo>
                  <a:cubicBezTo>
                    <a:pt x="273" y="495"/>
                    <a:pt x="273" y="495"/>
                    <a:pt x="273" y="494"/>
                  </a:cubicBezTo>
                  <a:cubicBezTo>
                    <a:pt x="274" y="494"/>
                    <a:pt x="274" y="494"/>
                    <a:pt x="274" y="494"/>
                  </a:cubicBezTo>
                  <a:cubicBezTo>
                    <a:pt x="275" y="494"/>
                    <a:pt x="275" y="494"/>
                    <a:pt x="275" y="494"/>
                  </a:cubicBezTo>
                  <a:cubicBezTo>
                    <a:pt x="275" y="494"/>
                    <a:pt x="275" y="494"/>
                    <a:pt x="275" y="494"/>
                  </a:cubicBezTo>
                  <a:cubicBezTo>
                    <a:pt x="275" y="494"/>
                    <a:pt x="275" y="494"/>
                    <a:pt x="276" y="495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7" y="494"/>
                    <a:pt x="277" y="494"/>
                    <a:pt x="277" y="494"/>
                  </a:cubicBezTo>
                  <a:cubicBezTo>
                    <a:pt x="277" y="494"/>
                    <a:pt x="277" y="494"/>
                    <a:pt x="278" y="495"/>
                  </a:cubicBezTo>
                  <a:cubicBezTo>
                    <a:pt x="278" y="495"/>
                    <a:pt x="278" y="495"/>
                    <a:pt x="278" y="495"/>
                  </a:cubicBezTo>
                  <a:cubicBezTo>
                    <a:pt x="278" y="495"/>
                    <a:pt x="278" y="495"/>
                    <a:pt x="278" y="495"/>
                  </a:cubicBezTo>
                  <a:cubicBezTo>
                    <a:pt x="279" y="495"/>
                    <a:pt x="279" y="495"/>
                    <a:pt x="279" y="495"/>
                  </a:cubicBezTo>
                  <a:cubicBezTo>
                    <a:pt x="278" y="496"/>
                    <a:pt x="278" y="496"/>
                    <a:pt x="278" y="496"/>
                  </a:cubicBezTo>
                  <a:cubicBezTo>
                    <a:pt x="278" y="496"/>
                    <a:pt x="277" y="496"/>
                    <a:pt x="277" y="496"/>
                  </a:cubicBezTo>
                  <a:cubicBezTo>
                    <a:pt x="277" y="496"/>
                    <a:pt x="277" y="496"/>
                    <a:pt x="277" y="496"/>
                  </a:cubicBezTo>
                  <a:cubicBezTo>
                    <a:pt x="278" y="496"/>
                    <a:pt x="278" y="496"/>
                    <a:pt x="278" y="496"/>
                  </a:cubicBezTo>
                  <a:cubicBezTo>
                    <a:pt x="278" y="497"/>
                    <a:pt x="278" y="497"/>
                    <a:pt x="278" y="497"/>
                  </a:cubicBezTo>
                  <a:cubicBezTo>
                    <a:pt x="279" y="497"/>
                    <a:pt x="279" y="497"/>
                    <a:pt x="279" y="497"/>
                  </a:cubicBezTo>
                  <a:cubicBezTo>
                    <a:pt x="279" y="497"/>
                    <a:pt x="279" y="497"/>
                    <a:pt x="279" y="497"/>
                  </a:cubicBezTo>
                  <a:cubicBezTo>
                    <a:pt x="279" y="496"/>
                    <a:pt x="279" y="496"/>
                    <a:pt x="279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1" y="496"/>
                    <a:pt x="281" y="496"/>
                    <a:pt x="281" y="496"/>
                  </a:cubicBezTo>
                  <a:cubicBezTo>
                    <a:pt x="281" y="496"/>
                    <a:pt x="281" y="496"/>
                    <a:pt x="281" y="496"/>
                  </a:cubicBezTo>
                  <a:cubicBezTo>
                    <a:pt x="281" y="496"/>
                    <a:pt x="281" y="496"/>
                    <a:pt x="281" y="496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2" y="498"/>
                    <a:pt x="282" y="498"/>
                    <a:pt x="282" y="497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9"/>
                    <a:pt x="283" y="499"/>
                    <a:pt x="283" y="499"/>
                  </a:cubicBezTo>
                  <a:cubicBezTo>
                    <a:pt x="284" y="499"/>
                    <a:pt x="284" y="499"/>
                    <a:pt x="284" y="499"/>
                  </a:cubicBezTo>
                  <a:cubicBezTo>
                    <a:pt x="284" y="499"/>
                    <a:pt x="284" y="499"/>
                    <a:pt x="284" y="499"/>
                  </a:cubicBezTo>
                  <a:cubicBezTo>
                    <a:pt x="284" y="499"/>
                    <a:pt x="284" y="499"/>
                    <a:pt x="285" y="499"/>
                  </a:cubicBezTo>
                  <a:close/>
                  <a:moveTo>
                    <a:pt x="280" y="497"/>
                  </a:move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lose/>
                  <a:moveTo>
                    <a:pt x="230" y="447"/>
                  </a:moveTo>
                  <a:cubicBezTo>
                    <a:pt x="230" y="448"/>
                    <a:pt x="230" y="448"/>
                    <a:pt x="230" y="448"/>
                  </a:cubicBezTo>
                  <a:cubicBezTo>
                    <a:pt x="230" y="448"/>
                    <a:pt x="230" y="448"/>
                    <a:pt x="230" y="448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30" y="448"/>
                    <a:pt x="230" y="448"/>
                    <a:pt x="230" y="449"/>
                  </a:cubicBezTo>
                  <a:cubicBezTo>
                    <a:pt x="230" y="449"/>
                    <a:pt x="230" y="449"/>
                    <a:pt x="230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0" y="448"/>
                    <a:pt x="230" y="448"/>
                    <a:pt x="230" y="448"/>
                  </a:cubicBezTo>
                  <a:cubicBezTo>
                    <a:pt x="231" y="448"/>
                    <a:pt x="231" y="448"/>
                    <a:pt x="231" y="448"/>
                  </a:cubicBezTo>
                  <a:lnTo>
                    <a:pt x="230" y="447"/>
                  </a:lnTo>
                  <a:close/>
                  <a:moveTo>
                    <a:pt x="231" y="442"/>
                  </a:moveTo>
                  <a:cubicBezTo>
                    <a:pt x="231" y="441"/>
                    <a:pt x="231" y="441"/>
                    <a:pt x="231" y="441"/>
                  </a:cubicBezTo>
                  <a:cubicBezTo>
                    <a:pt x="231" y="441"/>
                    <a:pt x="231" y="441"/>
                    <a:pt x="231" y="441"/>
                  </a:cubicBezTo>
                  <a:lnTo>
                    <a:pt x="231" y="442"/>
                  </a:lnTo>
                  <a:close/>
                  <a:moveTo>
                    <a:pt x="250" y="464"/>
                  </a:moveTo>
                  <a:cubicBezTo>
                    <a:pt x="250" y="464"/>
                    <a:pt x="250" y="464"/>
                    <a:pt x="250" y="464"/>
                  </a:cubicBezTo>
                  <a:cubicBezTo>
                    <a:pt x="250" y="464"/>
                    <a:pt x="250" y="464"/>
                    <a:pt x="250" y="464"/>
                  </a:cubicBezTo>
                  <a:cubicBezTo>
                    <a:pt x="249" y="464"/>
                    <a:pt x="249" y="464"/>
                    <a:pt x="249" y="464"/>
                  </a:cubicBezTo>
                  <a:cubicBezTo>
                    <a:pt x="249" y="464"/>
                    <a:pt x="249" y="464"/>
                    <a:pt x="249" y="464"/>
                  </a:cubicBezTo>
                  <a:cubicBezTo>
                    <a:pt x="249" y="464"/>
                    <a:pt x="249" y="464"/>
                    <a:pt x="249" y="464"/>
                  </a:cubicBezTo>
                  <a:cubicBezTo>
                    <a:pt x="248" y="464"/>
                    <a:pt x="248" y="464"/>
                    <a:pt x="248" y="464"/>
                  </a:cubicBezTo>
                  <a:cubicBezTo>
                    <a:pt x="248" y="464"/>
                    <a:pt x="248" y="464"/>
                    <a:pt x="248" y="464"/>
                  </a:cubicBezTo>
                  <a:cubicBezTo>
                    <a:pt x="249" y="465"/>
                    <a:pt x="249" y="465"/>
                    <a:pt x="249" y="465"/>
                  </a:cubicBezTo>
                  <a:cubicBezTo>
                    <a:pt x="248" y="465"/>
                    <a:pt x="248" y="465"/>
                    <a:pt x="248" y="465"/>
                  </a:cubicBezTo>
                  <a:cubicBezTo>
                    <a:pt x="249" y="465"/>
                    <a:pt x="249" y="465"/>
                    <a:pt x="249" y="465"/>
                  </a:cubicBezTo>
                  <a:cubicBezTo>
                    <a:pt x="249" y="465"/>
                    <a:pt x="249" y="465"/>
                    <a:pt x="249" y="465"/>
                  </a:cubicBezTo>
                  <a:cubicBezTo>
                    <a:pt x="250" y="465"/>
                    <a:pt x="250" y="465"/>
                    <a:pt x="250" y="465"/>
                  </a:cubicBezTo>
                  <a:cubicBezTo>
                    <a:pt x="250" y="465"/>
                    <a:pt x="250" y="465"/>
                    <a:pt x="250" y="465"/>
                  </a:cubicBezTo>
                  <a:cubicBezTo>
                    <a:pt x="250" y="464"/>
                    <a:pt x="250" y="464"/>
                    <a:pt x="250" y="464"/>
                  </a:cubicBezTo>
                  <a:close/>
                  <a:moveTo>
                    <a:pt x="251" y="462"/>
                  </a:moveTo>
                  <a:cubicBezTo>
                    <a:pt x="250" y="462"/>
                    <a:pt x="250" y="462"/>
                    <a:pt x="250" y="462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2"/>
                    <a:pt x="249" y="462"/>
                    <a:pt x="249" y="462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8" y="460"/>
                    <a:pt x="248" y="460"/>
                    <a:pt x="248" y="460"/>
                  </a:cubicBezTo>
                  <a:cubicBezTo>
                    <a:pt x="248" y="460"/>
                    <a:pt x="248" y="460"/>
                    <a:pt x="248" y="460"/>
                  </a:cubicBezTo>
                  <a:cubicBezTo>
                    <a:pt x="247" y="460"/>
                    <a:pt x="247" y="460"/>
                    <a:pt x="247" y="460"/>
                  </a:cubicBezTo>
                  <a:cubicBezTo>
                    <a:pt x="247" y="460"/>
                    <a:pt x="247" y="460"/>
                    <a:pt x="247" y="460"/>
                  </a:cubicBezTo>
                  <a:cubicBezTo>
                    <a:pt x="247" y="461"/>
                    <a:pt x="247" y="461"/>
                    <a:pt x="247" y="462"/>
                  </a:cubicBezTo>
                  <a:cubicBezTo>
                    <a:pt x="247" y="462"/>
                    <a:pt x="247" y="462"/>
                    <a:pt x="247" y="462"/>
                  </a:cubicBezTo>
                  <a:cubicBezTo>
                    <a:pt x="246" y="461"/>
                    <a:pt x="246" y="461"/>
                    <a:pt x="245" y="461"/>
                  </a:cubicBezTo>
                  <a:cubicBezTo>
                    <a:pt x="245" y="461"/>
                    <a:pt x="245" y="461"/>
                    <a:pt x="245" y="461"/>
                  </a:cubicBezTo>
                  <a:cubicBezTo>
                    <a:pt x="245" y="460"/>
                    <a:pt x="245" y="460"/>
                    <a:pt x="245" y="460"/>
                  </a:cubicBezTo>
                  <a:cubicBezTo>
                    <a:pt x="245" y="460"/>
                    <a:pt x="245" y="460"/>
                    <a:pt x="245" y="460"/>
                  </a:cubicBezTo>
                  <a:cubicBezTo>
                    <a:pt x="244" y="459"/>
                    <a:pt x="244" y="459"/>
                    <a:pt x="244" y="459"/>
                  </a:cubicBezTo>
                  <a:cubicBezTo>
                    <a:pt x="245" y="459"/>
                    <a:pt x="245" y="459"/>
                    <a:pt x="245" y="459"/>
                  </a:cubicBezTo>
                  <a:cubicBezTo>
                    <a:pt x="244" y="458"/>
                    <a:pt x="244" y="458"/>
                    <a:pt x="244" y="458"/>
                  </a:cubicBezTo>
                  <a:cubicBezTo>
                    <a:pt x="245" y="457"/>
                    <a:pt x="245" y="457"/>
                    <a:pt x="245" y="457"/>
                  </a:cubicBezTo>
                  <a:cubicBezTo>
                    <a:pt x="244" y="457"/>
                    <a:pt x="244" y="457"/>
                    <a:pt x="244" y="457"/>
                  </a:cubicBezTo>
                  <a:cubicBezTo>
                    <a:pt x="244" y="457"/>
                    <a:pt x="244" y="457"/>
                    <a:pt x="244" y="457"/>
                  </a:cubicBezTo>
                  <a:cubicBezTo>
                    <a:pt x="244" y="456"/>
                    <a:pt x="244" y="456"/>
                    <a:pt x="244" y="456"/>
                  </a:cubicBezTo>
                  <a:cubicBezTo>
                    <a:pt x="244" y="456"/>
                    <a:pt x="244" y="456"/>
                    <a:pt x="244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5"/>
                    <a:pt x="243" y="455"/>
                    <a:pt x="243" y="455"/>
                  </a:cubicBezTo>
                  <a:cubicBezTo>
                    <a:pt x="243" y="455"/>
                    <a:pt x="243" y="455"/>
                    <a:pt x="243" y="455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2" y="456"/>
                    <a:pt x="242" y="456"/>
                    <a:pt x="242" y="456"/>
                  </a:cubicBezTo>
                  <a:cubicBezTo>
                    <a:pt x="242" y="456"/>
                    <a:pt x="242" y="456"/>
                    <a:pt x="242" y="456"/>
                  </a:cubicBezTo>
                  <a:cubicBezTo>
                    <a:pt x="242" y="456"/>
                    <a:pt x="243" y="456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9"/>
                    <a:pt x="243" y="459"/>
                    <a:pt x="243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8"/>
                    <a:pt x="242" y="458"/>
                    <a:pt x="242" y="458"/>
                  </a:cubicBezTo>
                  <a:cubicBezTo>
                    <a:pt x="242" y="458"/>
                    <a:pt x="242" y="458"/>
                    <a:pt x="242" y="458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3" y="459"/>
                    <a:pt x="243" y="459"/>
                    <a:pt x="243" y="459"/>
                  </a:cubicBezTo>
                  <a:cubicBezTo>
                    <a:pt x="243" y="459"/>
                    <a:pt x="243" y="459"/>
                    <a:pt x="243" y="459"/>
                  </a:cubicBezTo>
                  <a:cubicBezTo>
                    <a:pt x="243" y="459"/>
                    <a:pt x="244" y="460"/>
                    <a:pt x="244" y="460"/>
                  </a:cubicBezTo>
                  <a:cubicBezTo>
                    <a:pt x="244" y="460"/>
                    <a:pt x="244" y="460"/>
                    <a:pt x="244" y="460"/>
                  </a:cubicBezTo>
                  <a:cubicBezTo>
                    <a:pt x="244" y="460"/>
                    <a:pt x="244" y="460"/>
                    <a:pt x="244" y="460"/>
                  </a:cubicBezTo>
                  <a:cubicBezTo>
                    <a:pt x="244" y="461"/>
                    <a:pt x="244" y="461"/>
                    <a:pt x="244" y="461"/>
                  </a:cubicBezTo>
                  <a:cubicBezTo>
                    <a:pt x="244" y="461"/>
                    <a:pt x="244" y="461"/>
                    <a:pt x="244" y="461"/>
                  </a:cubicBezTo>
                  <a:cubicBezTo>
                    <a:pt x="244" y="461"/>
                    <a:pt x="244" y="461"/>
                    <a:pt x="244" y="461"/>
                  </a:cubicBezTo>
                  <a:cubicBezTo>
                    <a:pt x="245" y="461"/>
                    <a:pt x="245" y="461"/>
                    <a:pt x="245" y="461"/>
                  </a:cubicBezTo>
                  <a:cubicBezTo>
                    <a:pt x="245" y="461"/>
                    <a:pt x="245" y="461"/>
                    <a:pt x="245" y="461"/>
                  </a:cubicBezTo>
                  <a:cubicBezTo>
                    <a:pt x="245" y="461"/>
                    <a:pt x="245" y="461"/>
                    <a:pt x="246" y="462"/>
                  </a:cubicBezTo>
                  <a:cubicBezTo>
                    <a:pt x="246" y="462"/>
                    <a:pt x="246" y="462"/>
                    <a:pt x="246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4" y="462"/>
                    <a:pt x="244" y="462"/>
                    <a:pt x="244" y="462"/>
                  </a:cubicBezTo>
                  <a:cubicBezTo>
                    <a:pt x="244" y="462"/>
                    <a:pt x="244" y="462"/>
                    <a:pt x="244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1"/>
                    <a:pt x="243" y="461"/>
                    <a:pt x="243" y="461"/>
                  </a:cubicBezTo>
                  <a:cubicBezTo>
                    <a:pt x="243" y="461"/>
                    <a:pt x="243" y="461"/>
                    <a:pt x="243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1" y="460"/>
                    <a:pt x="241" y="460"/>
                    <a:pt x="241" y="460"/>
                  </a:cubicBezTo>
                  <a:cubicBezTo>
                    <a:pt x="242" y="460"/>
                    <a:pt x="242" y="460"/>
                    <a:pt x="242" y="460"/>
                  </a:cubicBezTo>
                  <a:cubicBezTo>
                    <a:pt x="241" y="460"/>
                    <a:pt x="241" y="459"/>
                    <a:pt x="241" y="459"/>
                  </a:cubicBezTo>
                  <a:cubicBezTo>
                    <a:pt x="240" y="459"/>
                    <a:pt x="240" y="459"/>
                    <a:pt x="240" y="459"/>
                  </a:cubicBezTo>
                  <a:cubicBezTo>
                    <a:pt x="240" y="459"/>
                    <a:pt x="240" y="459"/>
                    <a:pt x="240" y="459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8"/>
                    <a:pt x="240" y="459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39" y="459"/>
                    <a:pt x="239" y="459"/>
                    <a:pt x="239" y="459"/>
                  </a:cubicBezTo>
                  <a:cubicBezTo>
                    <a:pt x="239" y="459"/>
                    <a:pt x="239" y="459"/>
                    <a:pt x="239" y="459"/>
                  </a:cubicBezTo>
                  <a:cubicBezTo>
                    <a:pt x="239" y="460"/>
                    <a:pt x="239" y="460"/>
                    <a:pt x="239" y="460"/>
                  </a:cubicBezTo>
                  <a:cubicBezTo>
                    <a:pt x="239" y="460"/>
                    <a:pt x="239" y="460"/>
                    <a:pt x="239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39" y="461"/>
                    <a:pt x="239" y="461"/>
                    <a:pt x="239" y="461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39" y="461"/>
                    <a:pt x="239" y="461"/>
                    <a:pt x="239" y="462"/>
                  </a:cubicBezTo>
                  <a:cubicBezTo>
                    <a:pt x="239" y="462"/>
                    <a:pt x="239" y="462"/>
                    <a:pt x="239" y="462"/>
                  </a:cubicBezTo>
                  <a:cubicBezTo>
                    <a:pt x="239" y="461"/>
                    <a:pt x="240" y="462"/>
                    <a:pt x="240" y="461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2"/>
                    <a:pt x="242" y="462"/>
                    <a:pt x="242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5" y="463"/>
                    <a:pt x="245" y="463"/>
                    <a:pt x="245" y="463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5" y="464"/>
                    <a:pt x="245" y="464"/>
                    <a:pt x="245" y="464"/>
                  </a:cubicBezTo>
                  <a:cubicBezTo>
                    <a:pt x="245" y="464"/>
                    <a:pt x="245" y="464"/>
                    <a:pt x="245" y="464"/>
                  </a:cubicBezTo>
                  <a:cubicBezTo>
                    <a:pt x="245" y="463"/>
                    <a:pt x="245" y="463"/>
                    <a:pt x="245" y="463"/>
                  </a:cubicBezTo>
                  <a:cubicBezTo>
                    <a:pt x="245" y="463"/>
                    <a:pt x="245" y="463"/>
                    <a:pt x="245" y="463"/>
                  </a:cubicBezTo>
                  <a:cubicBezTo>
                    <a:pt x="246" y="464"/>
                    <a:pt x="246" y="464"/>
                    <a:pt x="246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5"/>
                    <a:pt x="247" y="465"/>
                    <a:pt x="247" y="465"/>
                  </a:cubicBezTo>
                  <a:cubicBezTo>
                    <a:pt x="248" y="465"/>
                    <a:pt x="248" y="465"/>
                    <a:pt x="248" y="465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8" y="464"/>
                    <a:pt x="248" y="464"/>
                    <a:pt x="248" y="464"/>
                  </a:cubicBezTo>
                  <a:cubicBezTo>
                    <a:pt x="248" y="465"/>
                    <a:pt x="248" y="465"/>
                    <a:pt x="248" y="465"/>
                  </a:cubicBezTo>
                  <a:cubicBezTo>
                    <a:pt x="248" y="466"/>
                    <a:pt x="248" y="466"/>
                    <a:pt x="248" y="466"/>
                  </a:cubicBezTo>
                  <a:cubicBezTo>
                    <a:pt x="248" y="466"/>
                    <a:pt x="248" y="466"/>
                    <a:pt x="248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50" y="467"/>
                    <a:pt x="250" y="467"/>
                  </a:cubicBezTo>
                  <a:cubicBezTo>
                    <a:pt x="250" y="468"/>
                    <a:pt x="250" y="468"/>
                    <a:pt x="250" y="468"/>
                  </a:cubicBezTo>
                  <a:cubicBezTo>
                    <a:pt x="249" y="467"/>
                    <a:pt x="249" y="467"/>
                    <a:pt x="249" y="467"/>
                  </a:cubicBezTo>
                  <a:cubicBezTo>
                    <a:pt x="249" y="467"/>
                    <a:pt x="249" y="467"/>
                    <a:pt x="249" y="467"/>
                  </a:cubicBezTo>
                  <a:cubicBezTo>
                    <a:pt x="249" y="468"/>
                    <a:pt x="249" y="468"/>
                    <a:pt x="249" y="468"/>
                  </a:cubicBezTo>
                  <a:cubicBezTo>
                    <a:pt x="249" y="468"/>
                    <a:pt x="249" y="468"/>
                    <a:pt x="249" y="468"/>
                  </a:cubicBezTo>
                  <a:cubicBezTo>
                    <a:pt x="249" y="469"/>
                    <a:pt x="249" y="469"/>
                    <a:pt x="249" y="469"/>
                  </a:cubicBezTo>
                  <a:cubicBezTo>
                    <a:pt x="249" y="469"/>
                    <a:pt x="249" y="469"/>
                    <a:pt x="249" y="469"/>
                  </a:cubicBezTo>
                  <a:cubicBezTo>
                    <a:pt x="249" y="469"/>
                    <a:pt x="249" y="469"/>
                    <a:pt x="249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8"/>
                    <a:pt x="248" y="468"/>
                    <a:pt x="248" y="468"/>
                  </a:cubicBezTo>
                  <a:cubicBezTo>
                    <a:pt x="247" y="469"/>
                    <a:pt x="247" y="469"/>
                    <a:pt x="247" y="469"/>
                  </a:cubicBezTo>
                  <a:cubicBezTo>
                    <a:pt x="247" y="468"/>
                    <a:pt x="247" y="468"/>
                    <a:pt x="247" y="468"/>
                  </a:cubicBezTo>
                  <a:cubicBezTo>
                    <a:pt x="247" y="468"/>
                    <a:pt x="247" y="468"/>
                    <a:pt x="247" y="468"/>
                  </a:cubicBezTo>
                  <a:cubicBezTo>
                    <a:pt x="247" y="468"/>
                    <a:pt x="247" y="469"/>
                    <a:pt x="247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9" y="470"/>
                    <a:pt x="249" y="470"/>
                    <a:pt x="249" y="470"/>
                  </a:cubicBezTo>
                  <a:cubicBezTo>
                    <a:pt x="249" y="471"/>
                    <a:pt x="249" y="471"/>
                    <a:pt x="249" y="471"/>
                  </a:cubicBezTo>
                  <a:cubicBezTo>
                    <a:pt x="249" y="471"/>
                    <a:pt x="249" y="471"/>
                    <a:pt x="249" y="471"/>
                  </a:cubicBezTo>
                  <a:cubicBezTo>
                    <a:pt x="249" y="471"/>
                    <a:pt x="248" y="471"/>
                    <a:pt x="248" y="470"/>
                  </a:cubicBezTo>
                  <a:cubicBezTo>
                    <a:pt x="248" y="470"/>
                    <a:pt x="248" y="470"/>
                    <a:pt x="248" y="470"/>
                  </a:cubicBezTo>
                  <a:cubicBezTo>
                    <a:pt x="248" y="470"/>
                    <a:pt x="248" y="470"/>
                    <a:pt x="248" y="470"/>
                  </a:cubicBezTo>
                  <a:cubicBezTo>
                    <a:pt x="248" y="470"/>
                    <a:pt x="248" y="470"/>
                    <a:pt x="248" y="470"/>
                  </a:cubicBezTo>
                  <a:cubicBezTo>
                    <a:pt x="248" y="471"/>
                    <a:pt x="249" y="471"/>
                    <a:pt x="249" y="472"/>
                  </a:cubicBezTo>
                  <a:cubicBezTo>
                    <a:pt x="249" y="472"/>
                    <a:pt x="249" y="472"/>
                    <a:pt x="249" y="472"/>
                  </a:cubicBezTo>
                  <a:cubicBezTo>
                    <a:pt x="249" y="472"/>
                    <a:pt x="249" y="472"/>
                    <a:pt x="249" y="472"/>
                  </a:cubicBezTo>
                  <a:cubicBezTo>
                    <a:pt x="249" y="473"/>
                    <a:pt x="249" y="473"/>
                    <a:pt x="249" y="473"/>
                  </a:cubicBezTo>
                  <a:cubicBezTo>
                    <a:pt x="249" y="473"/>
                    <a:pt x="249" y="473"/>
                    <a:pt x="249" y="473"/>
                  </a:cubicBezTo>
                  <a:cubicBezTo>
                    <a:pt x="249" y="473"/>
                    <a:pt x="249" y="473"/>
                    <a:pt x="249" y="473"/>
                  </a:cubicBezTo>
                  <a:cubicBezTo>
                    <a:pt x="248" y="473"/>
                    <a:pt x="248" y="473"/>
                    <a:pt x="248" y="473"/>
                  </a:cubicBezTo>
                  <a:cubicBezTo>
                    <a:pt x="249" y="474"/>
                    <a:pt x="249" y="474"/>
                    <a:pt x="249" y="474"/>
                  </a:cubicBezTo>
                  <a:cubicBezTo>
                    <a:pt x="248" y="474"/>
                    <a:pt x="248" y="474"/>
                    <a:pt x="248" y="474"/>
                  </a:cubicBezTo>
                  <a:cubicBezTo>
                    <a:pt x="248" y="473"/>
                    <a:pt x="248" y="473"/>
                    <a:pt x="247" y="473"/>
                  </a:cubicBezTo>
                  <a:cubicBezTo>
                    <a:pt x="248" y="473"/>
                    <a:pt x="248" y="473"/>
                    <a:pt x="248" y="473"/>
                  </a:cubicBezTo>
                  <a:cubicBezTo>
                    <a:pt x="247" y="472"/>
                    <a:pt x="247" y="472"/>
                    <a:pt x="247" y="471"/>
                  </a:cubicBezTo>
                  <a:cubicBezTo>
                    <a:pt x="247" y="471"/>
                    <a:pt x="247" y="471"/>
                    <a:pt x="247" y="471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7" y="472"/>
                    <a:pt x="247" y="472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8" y="474"/>
                    <a:pt x="248" y="474"/>
                    <a:pt x="248" y="474"/>
                  </a:cubicBezTo>
                  <a:cubicBezTo>
                    <a:pt x="248" y="474"/>
                    <a:pt x="248" y="474"/>
                    <a:pt x="248" y="474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4"/>
                    <a:pt x="248" y="475"/>
                    <a:pt x="247" y="474"/>
                  </a:cubicBezTo>
                  <a:cubicBezTo>
                    <a:pt x="247" y="474"/>
                    <a:pt x="247" y="474"/>
                    <a:pt x="247" y="474"/>
                  </a:cubicBezTo>
                  <a:cubicBezTo>
                    <a:pt x="247" y="474"/>
                    <a:pt x="247" y="474"/>
                    <a:pt x="247" y="474"/>
                  </a:cubicBezTo>
                  <a:cubicBezTo>
                    <a:pt x="247" y="474"/>
                    <a:pt x="247" y="474"/>
                    <a:pt x="247" y="474"/>
                  </a:cubicBezTo>
                  <a:cubicBezTo>
                    <a:pt x="247" y="475"/>
                    <a:pt x="247" y="475"/>
                    <a:pt x="247" y="475"/>
                  </a:cubicBezTo>
                  <a:cubicBezTo>
                    <a:pt x="247" y="475"/>
                    <a:pt x="247" y="475"/>
                    <a:pt x="247" y="475"/>
                  </a:cubicBezTo>
                  <a:cubicBezTo>
                    <a:pt x="247" y="475"/>
                    <a:pt x="246" y="474"/>
                    <a:pt x="245" y="473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6" y="475"/>
                    <a:pt x="246" y="475"/>
                    <a:pt x="246" y="475"/>
                  </a:cubicBezTo>
                  <a:cubicBezTo>
                    <a:pt x="246" y="476"/>
                    <a:pt x="246" y="476"/>
                    <a:pt x="246" y="476"/>
                  </a:cubicBezTo>
                  <a:cubicBezTo>
                    <a:pt x="246" y="475"/>
                    <a:pt x="246" y="475"/>
                    <a:pt x="246" y="475"/>
                  </a:cubicBezTo>
                  <a:cubicBezTo>
                    <a:pt x="246" y="476"/>
                    <a:pt x="246" y="475"/>
                    <a:pt x="247" y="476"/>
                  </a:cubicBezTo>
                  <a:cubicBezTo>
                    <a:pt x="247" y="476"/>
                    <a:pt x="247" y="476"/>
                    <a:pt x="247" y="476"/>
                  </a:cubicBezTo>
                  <a:cubicBezTo>
                    <a:pt x="247" y="477"/>
                    <a:pt x="247" y="477"/>
                    <a:pt x="247" y="477"/>
                  </a:cubicBezTo>
                  <a:cubicBezTo>
                    <a:pt x="246" y="477"/>
                    <a:pt x="246" y="477"/>
                    <a:pt x="246" y="477"/>
                  </a:cubicBezTo>
                  <a:cubicBezTo>
                    <a:pt x="246" y="477"/>
                    <a:pt x="246" y="477"/>
                    <a:pt x="246" y="477"/>
                  </a:cubicBezTo>
                  <a:cubicBezTo>
                    <a:pt x="246" y="476"/>
                    <a:pt x="246" y="476"/>
                    <a:pt x="245" y="476"/>
                  </a:cubicBezTo>
                  <a:cubicBezTo>
                    <a:pt x="246" y="476"/>
                    <a:pt x="246" y="476"/>
                    <a:pt x="246" y="476"/>
                  </a:cubicBezTo>
                  <a:cubicBezTo>
                    <a:pt x="245" y="475"/>
                    <a:pt x="245" y="475"/>
                    <a:pt x="245" y="475"/>
                  </a:cubicBezTo>
                  <a:cubicBezTo>
                    <a:pt x="245" y="475"/>
                    <a:pt x="245" y="475"/>
                    <a:pt x="245" y="475"/>
                  </a:cubicBezTo>
                  <a:cubicBezTo>
                    <a:pt x="245" y="475"/>
                    <a:pt x="245" y="475"/>
                    <a:pt x="245" y="475"/>
                  </a:cubicBezTo>
                  <a:cubicBezTo>
                    <a:pt x="245" y="475"/>
                    <a:pt x="245" y="475"/>
                    <a:pt x="244" y="475"/>
                  </a:cubicBezTo>
                  <a:cubicBezTo>
                    <a:pt x="244" y="476"/>
                    <a:pt x="244" y="476"/>
                    <a:pt x="245" y="476"/>
                  </a:cubicBezTo>
                  <a:cubicBezTo>
                    <a:pt x="245" y="476"/>
                    <a:pt x="245" y="476"/>
                    <a:pt x="245" y="476"/>
                  </a:cubicBezTo>
                  <a:cubicBezTo>
                    <a:pt x="245" y="477"/>
                    <a:pt x="245" y="477"/>
                    <a:pt x="245" y="477"/>
                  </a:cubicBezTo>
                  <a:cubicBezTo>
                    <a:pt x="246" y="478"/>
                    <a:pt x="246" y="478"/>
                    <a:pt x="246" y="478"/>
                  </a:cubicBezTo>
                  <a:cubicBezTo>
                    <a:pt x="246" y="478"/>
                    <a:pt x="246" y="478"/>
                    <a:pt x="246" y="478"/>
                  </a:cubicBezTo>
                  <a:cubicBezTo>
                    <a:pt x="245" y="478"/>
                    <a:pt x="245" y="478"/>
                    <a:pt x="245" y="478"/>
                  </a:cubicBezTo>
                  <a:cubicBezTo>
                    <a:pt x="245" y="477"/>
                    <a:pt x="245" y="477"/>
                    <a:pt x="245" y="477"/>
                  </a:cubicBezTo>
                  <a:cubicBezTo>
                    <a:pt x="245" y="477"/>
                    <a:pt x="245" y="477"/>
                    <a:pt x="245" y="477"/>
                  </a:cubicBezTo>
                  <a:cubicBezTo>
                    <a:pt x="244" y="476"/>
                    <a:pt x="244" y="476"/>
                    <a:pt x="244" y="476"/>
                  </a:cubicBezTo>
                  <a:cubicBezTo>
                    <a:pt x="244" y="476"/>
                    <a:pt x="244" y="476"/>
                    <a:pt x="244" y="476"/>
                  </a:cubicBezTo>
                  <a:cubicBezTo>
                    <a:pt x="244" y="475"/>
                    <a:pt x="244" y="475"/>
                    <a:pt x="244" y="475"/>
                  </a:cubicBezTo>
                  <a:cubicBezTo>
                    <a:pt x="244" y="475"/>
                    <a:pt x="244" y="475"/>
                    <a:pt x="244" y="475"/>
                  </a:cubicBezTo>
                  <a:cubicBezTo>
                    <a:pt x="243" y="475"/>
                    <a:pt x="243" y="475"/>
                    <a:pt x="243" y="475"/>
                  </a:cubicBezTo>
                  <a:cubicBezTo>
                    <a:pt x="244" y="475"/>
                    <a:pt x="244" y="475"/>
                    <a:pt x="244" y="475"/>
                  </a:cubicBezTo>
                  <a:cubicBezTo>
                    <a:pt x="243" y="474"/>
                    <a:pt x="243" y="474"/>
                    <a:pt x="243" y="474"/>
                  </a:cubicBezTo>
                  <a:cubicBezTo>
                    <a:pt x="243" y="474"/>
                    <a:pt x="243" y="474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2" y="472"/>
                    <a:pt x="242" y="471"/>
                    <a:pt x="243" y="471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69"/>
                    <a:pt x="243" y="469"/>
                    <a:pt x="243" y="469"/>
                  </a:cubicBezTo>
                  <a:cubicBezTo>
                    <a:pt x="243" y="469"/>
                    <a:pt x="243" y="469"/>
                    <a:pt x="243" y="469"/>
                  </a:cubicBezTo>
                  <a:cubicBezTo>
                    <a:pt x="242" y="469"/>
                    <a:pt x="242" y="469"/>
                    <a:pt x="242" y="469"/>
                  </a:cubicBezTo>
                  <a:cubicBezTo>
                    <a:pt x="241" y="468"/>
                    <a:pt x="241" y="467"/>
                    <a:pt x="241" y="467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39" y="466"/>
                    <a:pt x="239" y="466"/>
                    <a:pt x="239" y="466"/>
                  </a:cubicBezTo>
                  <a:cubicBezTo>
                    <a:pt x="239" y="466"/>
                    <a:pt x="239" y="466"/>
                    <a:pt x="239" y="466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4"/>
                    <a:pt x="240" y="464"/>
                    <a:pt x="241" y="464"/>
                  </a:cubicBezTo>
                  <a:cubicBezTo>
                    <a:pt x="241" y="464"/>
                    <a:pt x="241" y="464"/>
                    <a:pt x="241" y="464"/>
                  </a:cubicBezTo>
                  <a:cubicBezTo>
                    <a:pt x="240" y="464"/>
                    <a:pt x="240" y="464"/>
                    <a:pt x="240" y="464"/>
                  </a:cubicBezTo>
                  <a:cubicBezTo>
                    <a:pt x="240" y="464"/>
                    <a:pt x="240" y="464"/>
                    <a:pt x="240" y="463"/>
                  </a:cubicBezTo>
                  <a:cubicBezTo>
                    <a:pt x="239" y="464"/>
                    <a:pt x="239" y="464"/>
                    <a:pt x="239" y="464"/>
                  </a:cubicBezTo>
                  <a:cubicBezTo>
                    <a:pt x="239" y="463"/>
                    <a:pt x="239" y="463"/>
                    <a:pt x="239" y="463"/>
                  </a:cubicBezTo>
                  <a:cubicBezTo>
                    <a:pt x="239" y="463"/>
                    <a:pt x="239" y="463"/>
                    <a:pt x="239" y="463"/>
                  </a:cubicBezTo>
                  <a:cubicBezTo>
                    <a:pt x="239" y="464"/>
                    <a:pt x="239" y="464"/>
                    <a:pt x="239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38" y="464"/>
                    <a:pt x="237" y="463"/>
                    <a:pt x="237" y="462"/>
                  </a:cubicBezTo>
                  <a:cubicBezTo>
                    <a:pt x="236" y="461"/>
                    <a:pt x="236" y="461"/>
                    <a:pt x="236" y="461"/>
                  </a:cubicBezTo>
                  <a:cubicBezTo>
                    <a:pt x="236" y="461"/>
                    <a:pt x="236" y="461"/>
                    <a:pt x="236" y="461"/>
                  </a:cubicBezTo>
                  <a:cubicBezTo>
                    <a:pt x="235" y="461"/>
                    <a:pt x="235" y="461"/>
                    <a:pt x="235" y="461"/>
                  </a:cubicBezTo>
                  <a:cubicBezTo>
                    <a:pt x="236" y="461"/>
                    <a:pt x="236" y="461"/>
                    <a:pt x="236" y="461"/>
                  </a:cubicBezTo>
                  <a:cubicBezTo>
                    <a:pt x="235" y="460"/>
                    <a:pt x="235" y="460"/>
                    <a:pt x="235" y="460"/>
                  </a:cubicBezTo>
                  <a:cubicBezTo>
                    <a:pt x="236" y="460"/>
                    <a:pt x="236" y="460"/>
                    <a:pt x="236" y="460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6" y="459"/>
                    <a:pt x="236" y="459"/>
                    <a:pt x="236" y="459"/>
                  </a:cubicBezTo>
                  <a:cubicBezTo>
                    <a:pt x="236" y="459"/>
                    <a:pt x="236" y="458"/>
                    <a:pt x="236" y="458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4" y="456"/>
                    <a:pt x="234" y="456"/>
                    <a:pt x="234" y="456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4" y="459"/>
                    <a:pt x="234" y="458"/>
                    <a:pt x="233" y="458"/>
                  </a:cubicBezTo>
                  <a:cubicBezTo>
                    <a:pt x="233" y="458"/>
                    <a:pt x="233" y="458"/>
                    <a:pt x="233" y="458"/>
                  </a:cubicBezTo>
                  <a:cubicBezTo>
                    <a:pt x="233" y="457"/>
                    <a:pt x="233" y="457"/>
                    <a:pt x="233" y="457"/>
                  </a:cubicBezTo>
                  <a:cubicBezTo>
                    <a:pt x="233" y="457"/>
                    <a:pt x="233" y="457"/>
                    <a:pt x="233" y="457"/>
                  </a:cubicBezTo>
                  <a:cubicBezTo>
                    <a:pt x="232" y="457"/>
                    <a:pt x="232" y="457"/>
                    <a:pt x="232" y="457"/>
                  </a:cubicBezTo>
                  <a:cubicBezTo>
                    <a:pt x="232" y="457"/>
                    <a:pt x="232" y="457"/>
                    <a:pt x="232" y="457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5"/>
                    <a:pt x="231" y="455"/>
                    <a:pt x="231" y="455"/>
                  </a:cubicBezTo>
                  <a:cubicBezTo>
                    <a:pt x="231" y="455"/>
                    <a:pt x="231" y="455"/>
                    <a:pt x="231" y="45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29" y="454"/>
                    <a:pt x="229" y="454"/>
                    <a:pt x="229" y="454"/>
                  </a:cubicBezTo>
                  <a:cubicBezTo>
                    <a:pt x="229" y="454"/>
                    <a:pt x="229" y="454"/>
                    <a:pt x="229" y="454"/>
                  </a:cubicBezTo>
                  <a:cubicBezTo>
                    <a:pt x="230" y="455"/>
                    <a:pt x="230" y="456"/>
                    <a:pt x="231" y="456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0" y="456"/>
                    <a:pt x="230" y="456"/>
                    <a:pt x="230" y="456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8" y="454"/>
                    <a:pt x="228" y="454"/>
                    <a:pt x="228" y="454"/>
                  </a:cubicBezTo>
                  <a:cubicBezTo>
                    <a:pt x="228" y="454"/>
                    <a:pt x="228" y="454"/>
                    <a:pt x="228" y="454"/>
                  </a:cubicBezTo>
                  <a:cubicBezTo>
                    <a:pt x="228" y="455"/>
                    <a:pt x="229" y="455"/>
                    <a:pt x="229" y="455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8" y="455"/>
                    <a:pt x="227" y="454"/>
                    <a:pt x="227" y="454"/>
                  </a:cubicBezTo>
                  <a:cubicBezTo>
                    <a:pt x="227" y="455"/>
                    <a:pt x="227" y="455"/>
                    <a:pt x="227" y="455"/>
                  </a:cubicBezTo>
                  <a:cubicBezTo>
                    <a:pt x="227" y="455"/>
                    <a:pt x="227" y="455"/>
                    <a:pt x="227" y="455"/>
                  </a:cubicBezTo>
                  <a:cubicBezTo>
                    <a:pt x="228" y="455"/>
                    <a:pt x="228" y="455"/>
                    <a:pt x="228" y="455"/>
                  </a:cubicBezTo>
                  <a:cubicBezTo>
                    <a:pt x="228" y="455"/>
                    <a:pt x="228" y="455"/>
                    <a:pt x="228" y="455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1" y="457"/>
                    <a:pt x="231" y="458"/>
                    <a:pt x="232" y="459"/>
                  </a:cubicBezTo>
                  <a:cubicBezTo>
                    <a:pt x="232" y="459"/>
                    <a:pt x="232" y="459"/>
                    <a:pt x="232" y="459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5" y="462"/>
                    <a:pt x="235" y="462"/>
                    <a:pt x="235" y="462"/>
                  </a:cubicBezTo>
                  <a:cubicBezTo>
                    <a:pt x="235" y="462"/>
                    <a:pt x="235" y="462"/>
                    <a:pt x="235" y="462"/>
                  </a:cubicBezTo>
                  <a:cubicBezTo>
                    <a:pt x="236" y="462"/>
                    <a:pt x="236" y="462"/>
                    <a:pt x="236" y="463"/>
                  </a:cubicBezTo>
                  <a:cubicBezTo>
                    <a:pt x="235" y="463"/>
                    <a:pt x="235" y="463"/>
                    <a:pt x="235" y="463"/>
                  </a:cubicBezTo>
                  <a:cubicBezTo>
                    <a:pt x="236" y="463"/>
                    <a:pt x="236" y="463"/>
                    <a:pt x="236" y="463"/>
                  </a:cubicBezTo>
                  <a:cubicBezTo>
                    <a:pt x="236" y="463"/>
                    <a:pt x="236" y="463"/>
                    <a:pt x="236" y="463"/>
                  </a:cubicBezTo>
                  <a:cubicBezTo>
                    <a:pt x="236" y="463"/>
                    <a:pt x="236" y="463"/>
                    <a:pt x="236" y="463"/>
                  </a:cubicBezTo>
                  <a:cubicBezTo>
                    <a:pt x="237" y="463"/>
                    <a:pt x="237" y="463"/>
                    <a:pt x="237" y="463"/>
                  </a:cubicBezTo>
                  <a:cubicBezTo>
                    <a:pt x="237" y="463"/>
                    <a:pt x="237" y="464"/>
                    <a:pt x="238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38" y="465"/>
                    <a:pt x="238" y="465"/>
                    <a:pt x="238" y="465"/>
                  </a:cubicBezTo>
                  <a:cubicBezTo>
                    <a:pt x="238" y="465"/>
                    <a:pt x="238" y="465"/>
                    <a:pt x="238" y="465"/>
                  </a:cubicBezTo>
                  <a:cubicBezTo>
                    <a:pt x="238" y="465"/>
                    <a:pt x="238" y="465"/>
                    <a:pt x="238" y="465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9" y="466"/>
                    <a:pt x="239" y="466"/>
                    <a:pt x="239" y="467"/>
                  </a:cubicBezTo>
                  <a:cubicBezTo>
                    <a:pt x="239" y="467"/>
                    <a:pt x="239" y="467"/>
                    <a:pt x="239" y="467"/>
                  </a:cubicBezTo>
                  <a:cubicBezTo>
                    <a:pt x="239" y="467"/>
                    <a:pt x="239" y="467"/>
                    <a:pt x="239" y="467"/>
                  </a:cubicBezTo>
                  <a:cubicBezTo>
                    <a:pt x="239" y="467"/>
                    <a:pt x="239" y="467"/>
                    <a:pt x="239" y="467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8"/>
                    <a:pt x="240" y="468"/>
                    <a:pt x="240" y="468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8"/>
                    <a:pt x="240" y="468"/>
                    <a:pt x="240" y="468"/>
                  </a:cubicBezTo>
                  <a:cubicBezTo>
                    <a:pt x="240" y="468"/>
                    <a:pt x="240" y="468"/>
                    <a:pt x="240" y="468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39" y="469"/>
                    <a:pt x="239" y="469"/>
                    <a:pt x="239" y="469"/>
                  </a:cubicBezTo>
                  <a:cubicBezTo>
                    <a:pt x="239" y="468"/>
                    <a:pt x="239" y="468"/>
                    <a:pt x="239" y="468"/>
                  </a:cubicBezTo>
                  <a:cubicBezTo>
                    <a:pt x="238" y="468"/>
                    <a:pt x="238" y="468"/>
                    <a:pt x="238" y="468"/>
                  </a:cubicBezTo>
                  <a:cubicBezTo>
                    <a:pt x="239" y="469"/>
                    <a:pt x="239" y="469"/>
                    <a:pt x="239" y="469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1"/>
                    <a:pt x="241" y="471"/>
                    <a:pt x="241" y="471"/>
                  </a:cubicBezTo>
                  <a:cubicBezTo>
                    <a:pt x="241" y="471"/>
                    <a:pt x="241" y="471"/>
                    <a:pt x="241" y="471"/>
                  </a:cubicBezTo>
                  <a:cubicBezTo>
                    <a:pt x="242" y="471"/>
                    <a:pt x="242" y="471"/>
                    <a:pt x="242" y="471"/>
                  </a:cubicBezTo>
                  <a:cubicBezTo>
                    <a:pt x="242" y="471"/>
                    <a:pt x="242" y="471"/>
                    <a:pt x="242" y="471"/>
                  </a:cubicBezTo>
                  <a:cubicBezTo>
                    <a:pt x="242" y="471"/>
                    <a:pt x="242" y="471"/>
                    <a:pt x="242" y="471"/>
                  </a:cubicBezTo>
                  <a:cubicBezTo>
                    <a:pt x="241" y="471"/>
                    <a:pt x="241" y="471"/>
                    <a:pt x="241" y="471"/>
                  </a:cubicBezTo>
                  <a:cubicBezTo>
                    <a:pt x="241" y="471"/>
                    <a:pt x="240" y="471"/>
                    <a:pt x="240" y="470"/>
                  </a:cubicBezTo>
                  <a:cubicBezTo>
                    <a:pt x="239" y="469"/>
                    <a:pt x="239" y="469"/>
                    <a:pt x="239" y="469"/>
                  </a:cubicBezTo>
                  <a:cubicBezTo>
                    <a:pt x="239" y="470"/>
                    <a:pt x="239" y="470"/>
                    <a:pt x="239" y="470"/>
                  </a:cubicBezTo>
                  <a:cubicBezTo>
                    <a:pt x="240" y="470"/>
                    <a:pt x="239" y="470"/>
                    <a:pt x="240" y="471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40" y="472"/>
                    <a:pt x="241" y="473"/>
                    <a:pt x="241" y="473"/>
                  </a:cubicBezTo>
                  <a:cubicBezTo>
                    <a:pt x="241" y="473"/>
                    <a:pt x="241" y="473"/>
                    <a:pt x="241" y="473"/>
                  </a:cubicBezTo>
                  <a:cubicBezTo>
                    <a:pt x="240" y="473"/>
                    <a:pt x="240" y="473"/>
                    <a:pt x="240" y="473"/>
                  </a:cubicBezTo>
                  <a:cubicBezTo>
                    <a:pt x="240" y="473"/>
                    <a:pt x="240" y="473"/>
                    <a:pt x="240" y="473"/>
                  </a:cubicBezTo>
                  <a:cubicBezTo>
                    <a:pt x="240" y="472"/>
                    <a:pt x="240" y="472"/>
                    <a:pt x="240" y="472"/>
                  </a:cubicBezTo>
                  <a:cubicBezTo>
                    <a:pt x="240" y="473"/>
                    <a:pt x="240" y="473"/>
                    <a:pt x="240" y="473"/>
                  </a:cubicBezTo>
                  <a:cubicBezTo>
                    <a:pt x="240" y="472"/>
                    <a:pt x="240" y="472"/>
                    <a:pt x="240" y="472"/>
                  </a:cubicBezTo>
                  <a:cubicBezTo>
                    <a:pt x="240" y="472"/>
                    <a:pt x="239" y="472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0"/>
                    <a:pt x="239" y="470"/>
                    <a:pt x="239" y="470"/>
                  </a:cubicBezTo>
                  <a:cubicBezTo>
                    <a:pt x="238" y="471"/>
                    <a:pt x="238" y="471"/>
                    <a:pt x="238" y="471"/>
                  </a:cubicBezTo>
                  <a:cubicBezTo>
                    <a:pt x="238" y="470"/>
                    <a:pt x="238" y="470"/>
                    <a:pt x="238" y="470"/>
                  </a:cubicBezTo>
                  <a:cubicBezTo>
                    <a:pt x="237" y="470"/>
                    <a:pt x="237" y="470"/>
                    <a:pt x="237" y="470"/>
                  </a:cubicBezTo>
                  <a:cubicBezTo>
                    <a:pt x="237" y="470"/>
                    <a:pt x="237" y="470"/>
                    <a:pt x="237" y="470"/>
                  </a:cubicBezTo>
                  <a:cubicBezTo>
                    <a:pt x="237" y="470"/>
                    <a:pt x="237" y="470"/>
                    <a:pt x="237" y="470"/>
                  </a:cubicBezTo>
                  <a:cubicBezTo>
                    <a:pt x="236" y="470"/>
                    <a:pt x="236" y="470"/>
                    <a:pt x="236" y="470"/>
                  </a:cubicBezTo>
                  <a:cubicBezTo>
                    <a:pt x="236" y="470"/>
                    <a:pt x="236" y="470"/>
                    <a:pt x="236" y="470"/>
                  </a:cubicBezTo>
                  <a:cubicBezTo>
                    <a:pt x="236" y="469"/>
                    <a:pt x="236" y="469"/>
                    <a:pt x="236" y="469"/>
                  </a:cubicBezTo>
                  <a:cubicBezTo>
                    <a:pt x="237" y="469"/>
                    <a:pt x="237" y="469"/>
                    <a:pt x="237" y="469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6" y="466"/>
                    <a:pt x="236" y="466"/>
                    <a:pt x="236" y="466"/>
                  </a:cubicBezTo>
                  <a:cubicBezTo>
                    <a:pt x="235" y="466"/>
                    <a:pt x="235" y="466"/>
                    <a:pt x="235" y="466"/>
                  </a:cubicBezTo>
                  <a:cubicBezTo>
                    <a:pt x="235" y="466"/>
                    <a:pt x="235" y="466"/>
                    <a:pt x="235" y="466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4" y="466"/>
                    <a:pt x="234" y="466"/>
                    <a:pt x="234" y="466"/>
                  </a:cubicBezTo>
                  <a:cubicBezTo>
                    <a:pt x="235" y="465"/>
                    <a:pt x="235" y="465"/>
                    <a:pt x="235" y="465"/>
                  </a:cubicBezTo>
                  <a:cubicBezTo>
                    <a:pt x="235" y="465"/>
                    <a:pt x="235" y="465"/>
                    <a:pt x="235" y="465"/>
                  </a:cubicBezTo>
                  <a:cubicBezTo>
                    <a:pt x="234" y="465"/>
                    <a:pt x="234" y="465"/>
                    <a:pt x="234" y="465"/>
                  </a:cubicBezTo>
                  <a:cubicBezTo>
                    <a:pt x="235" y="465"/>
                    <a:pt x="235" y="465"/>
                    <a:pt x="235" y="465"/>
                  </a:cubicBezTo>
                  <a:cubicBezTo>
                    <a:pt x="234" y="466"/>
                    <a:pt x="234" y="466"/>
                    <a:pt x="234" y="466"/>
                  </a:cubicBezTo>
                  <a:cubicBezTo>
                    <a:pt x="234" y="465"/>
                    <a:pt x="234" y="465"/>
                    <a:pt x="234" y="465"/>
                  </a:cubicBezTo>
                  <a:cubicBezTo>
                    <a:pt x="233" y="465"/>
                    <a:pt x="233" y="465"/>
                    <a:pt x="233" y="465"/>
                  </a:cubicBezTo>
                  <a:cubicBezTo>
                    <a:pt x="233" y="466"/>
                    <a:pt x="233" y="466"/>
                    <a:pt x="234" y="466"/>
                  </a:cubicBezTo>
                  <a:cubicBezTo>
                    <a:pt x="234" y="466"/>
                    <a:pt x="234" y="467"/>
                    <a:pt x="234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8"/>
                    <a:pt x="235" y="468"/>
                    <a:pt x="235" y="468"/>
                  </a:cubicBezTo>
                  <a:cubicBezTo>
                    <a:pt x="235" y="468"/>
                    <a:pt x="235" y="468"/>
                    <a:pt x="235" y="468"/>
                  </a:cubicBezTo>
                  <a:cubicBezTo>
                    <a:pt x="236" y="469"/>
                    <a:pt x="236" y="469"/>
                    <a:pt x="236" y="469"/>
                  </a:cubicBezTo>
                  <a:cubicBezTo>
                    <a:pt x="235" y="469"/>
                    <a:pt x="235" y="469"/>
                    <a:pt x="235" y="469"/>
                  </a:cubicBezTo>
                  <a:cubicBezTo>
                    <a:pt x="235" y="469"/>
                    <a:pt x="235" y="469"/>
                    <a:pt x="235" y="469"/>
                  </a:cubicBezTo>
                  <a:cubicBezTo>
                    <a:pt x="234" y="468"/>
                    <a:pt x="234" y="468"/>
                    <a:pt x="234" y="468"/>
                  </a:cubicBezTo>
                  <a:cubicBezTo>
                    <a:pt x="234" y="468"/>
                    <a:pt x="234" y="468"/>
                    <a:pt x="234" y="468"/>
                  </a:cubicBezTo>
                  <a:cubicBezTo>
                    <a:pt x="234" y="467"/>
                    <a:pt x="234" y="467"/>
                    <a:pt x="234" y="467"/>
                  </a:cubicBezTo>
                  <a:cubicBezTo>
                    <a:pt x="234" y="467"/>
                    <a:pt x="234" y="467"/>
                    <a:pt x="234" y="467"/>
                  </a:cubicBezTo>
                  <a:cubicBezTo>
                    <a:pt x="234" y="468"/>
                    <a:pt x="234" y="467"/>
                    <a:pt x="233" y="468"/>
                  </a:cubicBezTo>
                  <a:cubicBezTo>
                    <a:pt x="233" y="468"/>
                    <a:pt x="233" y="468"/>
                    <a:pt x="233" y="468"/>
                  </a:cubicBezTo>
                  <a:cubicBezTo>
                    <a:pt x="233" y="468"/>
                    <a:pt x="233" y="468"/>
                    <a:pt x="233" y="468"/>
                  </a:cubicBezTo>
                  <a:cubicBezTo>
                    <a:pt x="232" y="467"/>
                    <a:pt x="232" y="467"/>
                    <a:pt x="232" y="467"/>
                  </a:cubicBezTo>
                  <a:cubicBezTo>
                    <a:pt x="233" y="467"/>
                    <a:pt x="233" y="467"/>
                    <a:pt x="233" y="467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2" y="466"/>
                    <a:pt x="232" y="465"/>
                    <a:pt x="232" y="465"/>
                  </a:cubicBezTo>
                  <a:cubicBezTo>
                    <a:pt x="232" y="465"/>
                    <a:pt x="232" y="465"/>
                    <a:pt x="232" y="465"/>
                  </a:cubicBezTo>
                  <a:cubicBezTo>
                    <a:pt x="231" y="465"/>
                    <a:pt x="231" y="465"/>
                    <a:pt x="231" y="465"/>
                  </a:cubicBezTo>
                  <a:cubicBezTo>
                    <a:pt x="232" y="465"/>
                    <a:pt x="232" y="465"/>
                    <a:pt x="232" y="465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3"/>
                    <a:pt x="232" y="463"/>
                    <a:pt x="231" y="463"/>
                  </a:cubicBezTo>
                  <a:cubicBezTo>
                    <a:pt x="231" y="463"/>
                    <a:pt x="231" y="463"/>
                    <a:pt x="231" y="463"/>
                  </a:cubicBezTo>
                  <a:cubicBezTo>
                    <a:pt x="231" y="463"/>
                    <a:pt x="231" y="463"/>
                    <a:pt x="231" y="463"/>
                  </a:cubicBezTo>
                  <a:cubicBezTo>
                    <a:pt x="231" y="462"/>
                    <a:pt x="231" y="462"/>
                    <a:pt x="231" y="462"/>
                  </a:cubicBezTo>
                  <a:cubicBezTo>
                    <a:pt x="231" y="462"/>
                    <a:pt x="231" y="462"/>
                    <a:pt x="231" y="462"/>
                  </a:cubicBezTo>
                  <a:cubicBezTo>
                    <a:pt x="231" y="462"/>
                    <a:pt x="231" y="463"/>
                    <a:pt x="230" y="463"/>
                  </a:cubicBezTo>
                  <a:cubicBezTo>
                    <a:pt x="230" y="463"/>
                    <a:pt x="230" y="463"/>
                    <a:pt x="230" y="463"/>
                  </a:cubicBezTo>
                  <a:cubicBezTo>
                    <a:pt x="230" y="463"/>
                    <a:pt x="230" y="463"/>
                    <a:pt x="230" y="463"/>
                  </a:cubicBezTo>
                  <a:cubicBezTo>
                    <a:pt x="229" y="463"/>
                    <a:pt x="229" y="463"/>
                    <a:pt x="229" y="463"/>
                  </a:cubicBezTo>
                  <a:cubicBezTo>
                    <a:pt x="229" y="462"/>
                    <a:pt x="229" y="462"/>
                    <a:pt x="229" y="462"/>
                  </a:cubicBezTo>
                  <a:cubicBezTo>
                    <a:pt x="229" y="462"/>
                    <a:pt x="229" y="462"/>
                    <a:pt x="229" y="462"/>
                  </a:cubicBezTo>
                  <a:cubicBezTo>
                    <a:pt x="229" y="462"/>
                    <a:pt x="229" y="462"/>
                    <a:pt x="229" y="462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9" y="461"/>
                    <a:pt x="228" y="460"/>
                    <a:pt x="228" y="460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7" y="460"/>
                    <a:pt x="227" y="460"/>
                    <a:pt x="227" y="460"/>
                  </a:cubicBezTo>
                  <a:cubicBezTo>
                    <a:pt x="227" y="460"/>
                    <a:pt x="227" y="460"/>
                    <a:pt x="227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59"/>
                    <a:pt x="226" y="459"/>
                    <a:pt x="226" y="459"/>
                  </a:cubicBezTo>
                  <a:cubicBezTo>
                    <a:pt x="225" y="459"/>
                    <a:pt x="225" y="459"/>
                    <a:pt x="225" y="459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8"/>
                    <a:pt x="225" y="458"/>
                    <a:pt x="225" y="459"/>
                  </a:cubicBezTo>
                  <a:cubicBezTo>
                    <a:pt x="224" y="458"/>
                    <a:pt x="224" y="458"/>
                    <a:pt x="224" y="458"/>
                  </a:cubicBezTo>
                  <a:cubicBezTo>
                    <a:pt x="224" y="458"/>
                    <a:pt x="223" y="457"/>
                    <a:pt x="222" y="456"/>
                  </a:cubicBezTo>
                  <a:cubicBezTo>
                    <a:pt x="221" y="455"/>
                    <a:pt x="221" y="455"/>
                    <a:pt x="221" y="455"/>
                  </a:cubicBezTo>
                  <a:cubicBezTo>
                    <a:pt x="221" y="455"/>
                    <a:pt x="221" y="455"/>
                    <a:pt x="221" y="455"/>
                  </a:cubicBezTo>
                  <a:cubicBezTo>
                    <a:pt x="221" y="455"/>
                    <a:pt x="221" y="455"/>
                    <a:pt x="221" y="455"/>
                  </a:cubicBezTo>
                  <a:cubicBezTo>
                    <a:pt x="221" y="454"/>
                    <a:pt x="221" y="454"/>
                    <a:pt x="221" y="454"/>
                  </a:cubicBezTo>
                  <a:cubicBezTo>
                    <a:pt x="221" y="454"/>
                    <a:pt x="221" y="454"/>
                    <a:pt x="221" y="454"/>
                  </a:cubicBezTo>
                  <a:cubicBezTo>
                    <a:pt x="221" y="453"/>
                    <a:pt x="221" y="453"/>
                    <a:pt x="221" y="453"/>
                  </a:cubicBezTo>
                  <a:cubicBezTo>
                    <a:pt x="221" y="453"/>
                    <a:pt x="221" y="453"/>
                    <a:pt x="221" y="453"/>
                  </a:cubicBezTo>
                  <a:cubicBezTo>
                    <a:pt x="220" y="454"/>
                    <a:pt x="220" y="454"/>
                    <a:pt x="220" y="454"/>
                  </a:cubicBezTo>
                  <a:cubicBezTo>
                    <a:pt x="220" y="453"/>
                    <a:pt x="219" y="453"/>
                    <a:pt x="219" y="452"/>
                  </a:cubicBezTo>
                  <a:cubicBezTo>
                    <a:pt x="219" y="452"/>
                    <a:pt x="219" y="452"/>
                    <a:pt x="219" y="452"/>
                  </a:cubicBezTo>
                  <a:cubicBezTo>
                    <a:pt x="219" y="452"/>
                    <a:pt x="219" y="452"/>
                    <a:pt x="219" y="452"/>
                  </a:cubicBezTo>
                  <a:cubicBezTo>
                    <a:pt x="218" y="452"/>
                    <a:pt x="218" y="452"/>
                    <a:pt x="218" y="452"/>
                  </a:cubicBezTo>
                  <a:cubicBezTo>
                    <a:pt x="217" y="452"/>
                    <a:pt x="217" y="452"/>
                    <a:pt x="217" y="452"/>
                  </a:cubicBezTo>
                  <a:cubicBezTo>
                    <a:pt x="217" y="451"/>
                    <a:pt x="217" y="451"/>
                    <a:pt x="217" y="451"/>
                  </a:cubicBezTo>
                  <a:cubicBezTo>
                    <a:pt x="216" y="451"/>
                    <a:pt x="216" y="451"/>
                    <a:pt x="216" y="451"/>
                  </a:cubicBezTo>
                  <a:cubicBezTo>
                    <a:pt x="216" y="450"/>
                    <a:pt x="216" y="450"/>
                    <a:pt x="216" y="450"/>
                  </a:cubicBezTo>
                  <a:cubicBezTo>
                    <a:pt x="216" y="449"/>
                    <a:pt x="216" y="449"/>
                    <a:pt x="216" y="449"/>
                  </a:cubicBezTo>
                  <a:cubicBezTo>
                    <a:pt x="216" y="450"/>
                    <a:pt x="216" y="450"/>
                    <a:pt x="216" y="450"/>
                  </a:cubicBezTo>
                  <a:cubicBezTo>
                    <a:pt x="215" y="448"/>
                    <a:pt x="215" y="448"/>
                    <a:pt x="215" y="448"/>
                  </a:cubicBezTo>
                  <a:cubicBezTo>
                    <a:pt x="215" y="448"/>
                    <a:pt x="215" y="448"/>
                    <a:pt x="215" y="448"/>
                  </a:cubicBezTo>
                  <a:cubicBezTo>
                    <a:pt x="214" y="448"/>
                    <a:pt x="214" y="448"/>
                    <a:pt x="214" y="448"/>
                  </a:cubicBezTo>
                  <a:cubicBezTo>
                    <a:pt x="214" y="448"/>
                    <a:pt x="214" y="448"/>
                    <a:pt x="214" y="448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8"/>
                    <a:pt x="216" y="448"/>
                    <a:pt x="216" y="448"/>
                  </a:cubicBezTo>
                  <a:cubicBezTo>
                    <a:pt x="217" y="448"/>
                    <a:pt x="217" y="448"/>
                    <a:pt x="217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7" y="448"/>
                    <a:pt x="217" y="448"/>
                    <a:pt x="217" y="448"/>
                  </a:cubicBezTo>
                  <a:cubicBezTo>
                    <a:pt x="217" y="447"/>
                    <a:pt x="217" y="447"/>
                    <a:pt x="217" y="447"/>
                  </a:cubicBezTo>
                  <a:cubicBezTo>
                    <a:pt x="217" y="447"/>
                    <a:pt x="217" y="447"/>
                    <a:pt x="217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6"/>
                    <a:pt x="215" y="446"/>
                    <a:pt x="215" y="446"/>
                  </a:cubicBezTo>
                  <a:cubicBezTo>
                    <a:pt x="215" y="446"/>
                    <a:pt x="215" y="446"/>
                    <a:pt x="215" y="446"/>
                  </a:cubicBezTo>
                  <a:cubicBezTo>
                    <a:pt x="215" y="446"/>
                    <a:pt x="215" y="446"/>
                    <a:pt x="215" y="446"/>
                  </a:cubicBezTo>
                  <a:cubicBezTo>
                    <a:pt x="214" y="446"/>
                    <a:pt x="214" y="446"/>
                    <a:pt x="213" y="446"/>
                  </a:cubicBezTo>
                  <a:cubicBezTo>
                    <a:pt x="213" y="445"/>
                    <a:pt x="213" y="445"/>
                    <a:pt x="213" y="445"/>
                  </a:cubicBezTo>
                  <a:cubicBezTo>
                    <a:pt x="213" y="446"/>
                    <a:pt x="213" y="446"/>
                    <a:pt x="213" y="446"/>
                  </a:cubicBezTo>
                  <a:cubicBezTo>
                    <a:pt x="212" y="445"/>
                    <a:pt x="212" y="445"/>
                    <a:pt x="212" y="445"/>
                  </a:cubicBezTo>
                  <a:cubicBezTo>
                    <a:pt x="212" y="445"/>
                    <a:pt x="212" y="445"/>
                    <a:pt x="212" y="445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1" y="443"/>
                    <a:pt x="211" y="443"/>
                    <a:pt x="211" y="443"/>
                  </a:cubicBezTo>
                  <a:cubicBezTo>
                    <a:pt x="211" y="443"/>
                    <a:pt x="211" y="443"/>
                    <a:pt x="211" y="443"/>
                  </a:cubicBezTo>
                  <a:cubicBezTo>
                    <a:pt x="211" y="442"/>
                    <a:pt x="211" y="442"/>
                    <a:pt x="211" y="442"/>
                  </a:cubicBezTo>
                  <a:cubicBezTo>
                    <a:pt x="211" y="442"/>
                    <a:pt x="211" y="442"/>
                    <a:pt x="211" y="442"/>
                  </a:cubicBezTo>
                  <a:cubicBezTo>
                    <a:pt x="211" y="441"/>
                    <a:pt x="211" y="441"/>
                    <a:pt x="211" y="441"/>
                  </a:cubicBezTo>
                  <a:cubicBezTo>
                    <a:pt x="211" y="441"/>
                    <a:pt x="211" y="441"/>
                    <a:pt x="211" y="441"/>
                  </a:cubicBezTo>
                  <a:cubicBezTo>
                    <a:pt x="210" y="441"/>
                    <a:pt x="210" y="441"/>
                    <a:pt x="210" y="441"/>
                  </a:cubicBezTo>
                  <a:cubicBezTo>
                    <a:pt x="211" y="441"/>
                    <a:pt x="211" y="441"/>
                    <a:pt x="211" y="441"/>
                  </a:cubicBezTo>
                  <a:cubicBezTo>
                    <a:pt x="210" y="440"/>
                    <a:pt x="210" y="440"/>
                    <a:pt x="210" y="440"/>
                  </a:cubicBezTo>
                  <a:cubicBezTo>
                    <a:pt x="210" y="440"/>
                    <a:pt x="210" y="440"/>
                    <a:pt x="210" y="440"/>
                  </a:cubicBezTo>
                  <a:cubicBezTo>
                    <a:pt x="210" y="439"/>
                    <a:pt x="210" y="439"/>
                    <a:pt x="210" y="439"/>
                  </a:cubicBezTo>
                  <a:cubicBezTo>
                    <a:pt x="210" y="439"/>
                    <a:pt x="210" y="439"/>
                    <a:pt x="210" y="439"/>
                  </a:cubicBezTo>
                  <a:cubicBezTo>
                    <a:pt x="210" y="438"/>
                    <a:pt x="210" y="438"/>
                    <a:pt x="210" y="438"/>
                  </a:cubicBezTo>
                  <a:cubicBezTo>
                    <a:pt x="210" y="438"/>
                    <a:pt x="210" y="438"/>
                    <a:pt x="210" y="438"/>
                  </a:cubicBezTo>
                  <a:cubicBezTo>
                    <a:pt x="211" y="439"/>
                    <a:pt x="211" y="439"/>
                    <a:pt x="211" y="439"/>
                  </a:cubicBezTo>
                  <a:cubicBezTo>
                    <a:pt x="211" y="439"/>
                    <a:pt x="211" y="439"/>
                    <a:pt x="211" y="439"/>
                  </a:cubicBezTo>
                  <a:cubicBezTo>
                    <a:pt x="211" y="439"/>
                    <a:pt x="211" y="439"/>
                    <a:pt x="211" y="439"/>
                  </a:cubicBezTo>
                  <a:cubicBezTo>
                    <a:pt x="212" y="439"/>
                    <a:pt x="212" y="439"/>
                    <a:pt x="212" y="439"/>
                  </a:cubicBezTo>
                  <a:cubicBezTo>
                    <a:pt x="213" y="440"/>
                    <a:pt x="213" y="440"/>
                    <a:pt x="213" y="440"/>
                  </a:cubicBezTo>
                  <a:cubicBezTo>
                    <a:pt x="213" y="440"/>
                    <a:pt x="213" y="440"/>
                    <a:pt x="213" y="440"/>
                  </a:cubicBezTo>
                  <a:cubicBezTo>
                    <a:pt x="213" y="440"/>
                    <a:pt x="213" y="440"/>
                    <a:pt x="213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4" y="441"/>
                    <a:pt x="214" y="441"/>
                    <a:pt x="214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2"/>
                    <a:pt x="215" y="442"/>
                    <a:pt x="215" y="442"/>
                  </a:cubicBezTo>
                  <a:cubicBezTo>
                    <a:pt x="215" y="442"/>
                    <a:pt x="215" y="442"/>
                    <a:pt x="215" y="442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2"/>
                    <a:pt x="217" y="442"/>
                    <a:pt x="217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1"/>
                    <a:pt x="215" y="441"/>
                    <a:pt x="214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5" y="440"/>
                    <a:pt x="215" y="440"/>
                    <a:pt x="215" y="440"/>
                  </a:cubicBezTo>
                  <a:cubicBezTo>
                    <a:pt x="215" y="440"/>
                    <a:pt x="216" y="440"/>
                    <a:pt x="216" y="441"/>
                  </a:cubicBezTo>
                  <a:cubicBezTo>
                    <a:pt x="217" y="441"/>
                    <a:pt x="217" y="441"/>
                    <a:pt x="217" y="441"/>
                  </a:cubicBezTo>
                  <a:cubicBezTo>
                    <a:pt x="217" y="441"/>
                    <a:pt x="217" y="441"/>
                    <a:pt x="217" y="441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9" y="443"/>
                    <a:pt x="219" y="443"/>
                  </a:cubicBezTo>
                  <a:cubicBezTo>
                    <a:pt x="219" y="443"/>
                    <a:pt x="219" y="443"/>
                    <a:pt x="219" y="443"/>
                  </a:cubicBezTo>
                  <a:cubicBezTo>
                    <a:pt x="220" y="444"/>
                    <a:pt x="220" y="444"/>
                    <a:pt x="220" y="444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1" y="444"/>
                    <a:pt x="222" y="444"/>
                    <a:pt x="222" y="444"/>
                  </a:cubicBezTo>
                  <a:cubicBezTo>
                    <a:pt x="222" y="444"/>
                    <a:pt x="222" y="444"/>
                    <a:pt x="222" y="444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2" y="445"/>
                    <a:pt x="222" y="445"/>
                    <a:pt x="222" y="445"/>
                  </a:cubicBezTo>
                  <a:cubicBezTo>
                    <a:pt x="222" y="445"/>
                    <a:pt x="222" y="445"/>
                    <a:pt x="222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4" y="445"/>
                    <a:pt x="224" y="445"/>
                    <a:pt x="224" y="445"/>
                  </a:cubicBezTo>
                  <a:cubicBezTo>
                    <a:pt x="224" y="446"/>
                    <a:pt x="224" y="446"/>
                    <a:pt x="224" y="446"/>
                  </a:cubicBezTo>
                  <a:cubicBezTo>
                    <a:pt x="224" y="446"/>
                    <a:pt x="224" y="446"/>
                    <a:pt x="224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6" y="446"/>
                    <a:pt x="226" y="446"/>
                    <a:pt x="226" y="446"/>
                  </a:cubicBezTo>
                  <a:cubicBezTo>
                    <a:pt x="227" y="446"/>
                    <a:pt x="227" y="446"/>
                    <a:pt x="227" y="446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29" y="449"/>
                    <a:pt x="229" y="449"/>
                    <a:pt x="229" y="449"/>
                  </a:cubicBezTo>
                  <a:cubicBezTo>
                    <a:pt x="229" y="449"/>
                    <a:pt x="229" y="449"/>
                    <a:pt x="229" y="449"/>
                  </a:cubicBezTo>
                  <a:cubicBezTo>
                    <a:pt x="230" y="449"/>
                    <a:pt x="230" y="449"/>
                    <a:pt x="230" y="450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0" y="449"/>
                    <a:pt x="230" y="449"/>
                    <a:pt x="230" y="449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1"/>
                    <a:pt x="230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1" y="451"/>
                    <a:pt x="231" y="450"/>
                    <a:pt x="230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1"/>
                    <a:pt x="232" y="451"/>
                    <a:pt x="232" y="451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1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2"/>
                    <a:pt x="233" y="452"/>
                    <a:pt x="233" y="452"/>
                  </a:cubicBezTo>
                  <a:cubicBezTo>
                    <a:pt x="233" y="452"/>
                    <a:pt x="233" y="452"/>
                    <a:pt x="233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4" y="453"/>
                    <a:pt x="234" y="453"/>
                    <a:pt x="234" y="453"/>
                  </a:cubicBezTo>
                  <a:cubicBezTo>
                    <a:pt x="234" y="453"/>
                    <a:pt x="234" y="453"/>
                    <a:pt x="234" y="453"/>
                  </a:cubicBezTo>
                  <a:cubicBezTo>
                    <a:pt x="234" y="452"/>
                    <a:pt x="234" y="452"/>
                    <a:pt x="233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49"/>
                    <a:pt x="232" y="449"/>
                    <a:pt x="232" y="449"/>
                  </a:cubicBezTo>
                  <a:cubicBezTo>
                    <a:pt x="232" y="449"/>
                    <a:pt x="232" y="449"/>
                    <a:pt x="232" y="449"/>
                  </a:cubicBezTo>
                  <a:cubicBezTo>
                    <a:pt x="232" y="449"/>
                    <a:pt x="232" y="449"/>
                    <a:pt x="232" y="449"/>
                  </a:cubicBezTo>
                  <a:cubicBezTo>
                    <a:pt x="232" y="448"/>
                    <a:pt x="232" y="448"/>
                    <a:pt x="232" y="448"/>
                  </a:cubicBezTo>
                  <a:cubicBezTo>
                    <a:pt x="231" y="447"/>
                    <a:pt x="231" y="447"/>
                    <a:pt x="231" y="447"/>
                  </a:cubicBezTo>
                  <a:cubicBezTo>
                    <a:pt x="231" y="447"/>
                    <a:pt x="231" y="447"/>
                    <a:pt x="231" y="447"/>
                  </a:cubicBezTo>
                  <a:cubicBezTo>
                    <a:pt x="232" y="447"/>
                    <a:pt x="232" y="447"/>
                    <a:pt x="232" y="447"/>
                  </a:cubicBezTo>
                  <a:cubicBezTo>
                    <a:pt x="232" y="447"/>
                    <a:pt x="232" y="447"/>
                    <a:pt x="232" y="447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3" y="447"/>
                    <a:pt x="233" y="447"/>
                    <a:pt x="233" y="447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9"/>
                    <a:pt x="234" y="449"/>
                    <a:pt x="234" y="449"/>
                  </a:cubicBezTo>
                  <a:cubicBezTo>
                    <a:pt x="234" y="449"/>
                    <a:pt x="234" y="449"/>
                    <a:pt x="234" y="449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5" y="448"/>
                    <a:pt x="235" y="448"/>
                  </a:cubicBezTo>
                  <a:cubicBezTo>
                    <a:pt x="236" y="448"/>
                    <a:pt x="236" y="450"/>
                    <a:pt x="237" y="450"/>
                  </a:cubicBezTo>
                  <a:cubicBezTo>
                    <a:pt x="237" y="450"/>
                    <a:pt x="237" y="450"/>
                    <a:pt x="237" y="450"/>
                  </a:cubicBezTo>
                  <a:cubicBezTo>
                    <a:pt x="237" y="450"/>
                    <a:pt x="237" y="450"/>
                    <a:pt x="237" y="450"/>
                  </a:cubicBezTo>
                  <a:cubicBezTo>
                    <a:pt x="237" y="450"/>
                    <a:pt x="237" y="450"/>
                    <a:pt x="237" y="450"/>
                  </a:cubicBezTo>
                  <a:cubicBezTo>
                    <a:pt x="238" y="449"/>
                    <a:pt x="238" y="449"/>
                    <a:pt x="238" y="449"/>
                  </a:cubicBezTo>
                  <a:cubicBezTo>
                    <a:pt x="238" y="449"/>
                    <a:pt x="238" y="449"/>
                    <a:pt x="238" y="449"/>
                  </a:cubicBezTo>
                  <a:cubicBezTo>
                    <a:pt x="238" y="449"/>
                    <a:pt x="238" y="449"/>
                    <a:pt x="238" y="449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51"/>
                    <a:pt x="239" y="451"/>
                    <a:pt x="239" y="451"/>
                  </a:cubicBezTo>
                  <a:cubicBezTo>
                    <a:pt x="239" y="451"/>
                    <a:pt x="239" y="451"/>
                    <a:pt x="239" y="451"/>
                  </a:cubicBezTo>
                  <a:cubicBezTo>
                    <a:pt x="240" y="451"/>
                    <a:pt x="240" y="452"/>
                    <a:pt x="240" y="452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8"/>
                    <a:pt x="239" y="448"/>
                    <a:pt x="239" y="448"/>
                  </a:cubicBezTo>
                  <a:cubicBezTo>
                    <a:pt x="239" y="448"/>
                    <a:pt x="239" y="448"/>
                    <a:pt x="239" y="448"/>
                  </a:cubicBezTo>
                  <a:cubicBezTo>
                    <a:pt x="240" y="448"/>
                    <a:pt x="239" y="448"/>
                    <a:pt x="240" y="448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0" y="449"/>
                    <a:pt x="240" y="449"/>
                    <a:pt x="240" y="449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1" y="449"/>
                    <a:pt x="241" y="449"/>
                    <a:pt x="241" y="449"/>
                  </a:cubicBezTo>
                  <a:cubicBezTo>
                    <a:pt x="241" y="449"/>
                    <a:pt x="241" y="449"/>
                    <a:pt x="241" y="449"/>
                  </a:cubicBezTo>
                  <a:cubicBezTo>
                    <a:pt x="241" y="449"/>
                    <a:pt x="241" y="449"/>
                    <a:pt x="241" y="449"/>
                  </a:cubicBezTo>
                  <a:cubicBezTo>
                    <a:pt x="242" y="449"/>
                    <a:pt x="242" y="449"/>
                    <a:pt x="242" y="449"/>
                  </a:cubicBezTo>
                  <a:cubicBezTo>
                    <a:pt x="242" y="449"/>
                    <a:pt x="242" y="449"/>
                    <a:pt x="242" y="449"/>
                  </a:cubicBezTo>
                  <a:cubicBezTo>
                    <a:pt x="242" y="450"/>
                    <a:pt x="242" y="450"/>
                    <a:pt x="242" y="450"/>
                  </a:cubicBezTo>
                  <a:cubicBezTo>
                    <a:pt x="243" y="450"/>
                    <a:pt x="243" y="450"/>
                    <a:pt x="243" y="450"/>
                  </a:cubicBezTo>
                  <a:cubicBezTo>
                    <a:pt x="243" y="450"/>
                    <a:pt x="243" y="450"/>
                    <a:pt x="243" y="450"/>
                  </a:cubicBezTo>
                  <a:cubicBezTo>
                    <a:pt x="243" y="451"/>
                    <a:pt x="243" y="451"/>
                    <a:pt x="243" y="451"/>
                  </a:cubicBezTo>
                  <a:cubicBezTo>
                    <a:pt x="243" y="451"/>
                    <a:pt x="243" y="451"/>
                    <a:pt x="243" y="451"/>
                  </a:cubicBezTo>
                  <a:cubicBezTo>
                    <a:pt x="242" y="451"/>
                    <a:pt x="242" y="451"/>
                    <a:pt x="242" y="451"/>
                  </a:cubicBezTo>
                  <a:cubicBezTo>
                    <a:pt x="243" y="452"/>
                    <a:pt x="243" y="452"/>
                    <a:pt x="243" y="452"/>
                  </a:cubicBezTo>
                  <a:cubicBezTo>
                    <a:pt x="243" y="452"/>
                    <a:pt x="243" y="452"/>
                    <a:pt x="243" y="452"/>
                  </a:cubicBezTo>
                  <a:cubicBezTo>
                    <a:pt x="243" y="452"/>
                    <a:pt x="243" y="452"/>
                    <a:pt x="243" y="452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2"/>
                  </a:cubicBezTo>
                  <a:cubicBezTo>
                    <a:pt x="244" y="453"/>
                    <a:pt x="244" y="453"/>
                    <a:pt x="244" y="453"/>
                  </a:cubicBezTo>
                  <a:cubicBezTo>
                    <a:pt x="244" y="453"/>
                    <a:pt x="244" y="453"/>
                    <a:pt x="244" y="453"/>
                  </a:cubicBezTo>
                  <a:cubicBezTo>
                    <a:pt x="244" y="453"/>
                    <a:pt x="244" y="453"/>
                    <a:pt x="244" y="453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6" y="455"/>
                    <a:pt x="246" y="455"/>
                    <a:pt x="246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6" y="455"/>
                    <a:pt x="246" y="455"/>
                    <a:pt x="246" y="455"/>
                  </a:cubicBezTo>
                  <a:cubicBezTo>
                    <a:pt x="246" y="456"/>
                    <a:pt x="246" y="456"/>
                    <a:pt x="246" y="456"/>
                  </a:cubicBezTo>
                  <a:cubicBezTo>
                    <a:pt x="246" y="456"/>
                    <a:pt x="246" y="456"/>
                    <a:pt x="246" y="456"/>
                  </a:cubicBezTo>
                  <a:cubicBezTo>
                    <a:pt x="246" y="455"/>
                    <a:pt x="246" y="455"/>
                    <a:pt x="246" y="455"/>
                  </a:cubicBezTo>
                  <a:cubicBezTo>
                    <a:pt x="247" y="455"/>
                    <a:pt x="247" y="455"/>
                    <a:pt x="247" y="455"/>
                  </a:cubicBezTo>
                  <a:cubicBezTo>
                    <a:pt x="247" y="455"/>
                    <a:pt x="247" y="455"/>
                    <a:pt x="247" y="455"/>
                  </a:cubicBezTo>
                  <a:cubicBezTo>
                    <a:pt x="247" y="456"/>
                    <a:pt x="247" y="456"/>
                    <a:pt x="247" y="456"/>
                  </a:cubicBezTo>
                  <a:cubicBezTo>
                    <a:pt x="247" y="456"/>
                    <a:pt x="247" y="456"/>
                    <a:pt x="247" y="456"/>
                  </a:cubicBezTo>
                  <a:cubicBezTo>
                    <a:pt x="247" y="456"/>
                    <a:pt x="247" y="456"/>
                    <a:pt x="247" y="456"/>
                  </a:cubicBezTo>
                  <a:cubicBezTo>
                    <a:pt x="248" y="455"/>
                    <a:pt x="248" y="455"/>
                    <a:pt x="248" y="455"/>
                  </a:cubicBezTo>
                  <a:cubicBezTo>
                    <a:pt x="248" y="456"/>
                    <a:pt x="248" y="456"/>
                    <a:pt x="248" y="456"/>
                  </a:cubicBezTo>
                  <a:cubicBezTo>
                    <a:pt x="248" y="456"/>
                    <a:pt x="248" y="456"/>
                    <a:pt x="248" y="456"/>
                  </a:cubicBezTo>
                  <a:cubicBezTo>
                    <a:pt x="248" y="457"/>
                    <a:pt x="248" y="457"/>
                    <a:pt x="248" y="457"/>
                  </a:cubicBezTo>
                  <a:cubicBezTo>
                    <a:pt x="248" y="457"/>
                    <a:pt x="248" y="457"/>
                    <a:pt x="248" y="457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50" y="459"/>
                    <a:pt x="250" y="459"/>
                    <a:pt x="250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50" y="459"/>
                    <a:pt x="250" y="459"/>
                    <a:pt x="250" y="459"/>
                  </a:cubicBezTo>
                  <a:cubicBezTo>
                    <a:pt x="250" y="459"/>
                    <a:pt x="250" y="460"/>
                    <a:pt x="251" y="460"/>
                  </a:cubicBezTo>
                  <a:cubicBezTo>
                    <a:pt x="250" y="460"/>
                    <a:pt x="250" y="460"/>
                    <a:pt x="250" y="460"/>
                  </a:cubicBezTo>
                  <a:cubicBezTo>
                    <a:pt x="250" y="460"/>
                    <a:pt x="250" y="460"/>
                    <a:pt x="250" y="460"/>
                  </a:cubicBezTo>
                  <a:cubicBezTo>
                    <a:pt x="250" y="460"/>
                    <a:pt x="250" y="460"/>
                    <a:pt x="250" y="460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0"/>
                    <a:pt x="251" y="460"/>
                    <a:pt x="251" y="460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2"/>
                    <a:pt x="251" y="462"/>
                    <a:pt x="251" y="462"/>
                  </a:cubicBezTo>
                  <a:close/>
                  <a:moveTo>
                    <a:pt x="217" y="443"/>
                  </a:moveTo>
                  <a:cubicBezTo>
                    <a:pt x="216" y="443"/>
                    <a:pt x="216" y="443"/>
                    <a:pt x="216" y="443"/>
                  </a:cubicBezTo>
                  <a:cubicBezTo>
                    <a:pt x="216" y="443"/>
                    <a:pt x="216" y="443"/>
                    <a:pt x="216" y="443"/>
                  </a:cubicBezTo>
                  <a:cubicBezTo>
                    <a:pt x="216" y="443"/>
                    <a:pt x="216" y="443"/>
                    <a:pt x="216" y="443"/>
                  </a:cubicBezTo>
                  <a:cubicBezTo>
                    <a:pt x="217" y="443"/>
                    <a:pt x="217" y="443"/>
                    <a:pt x="217" y="443"/>
                  </a:cubicBezTo>
                  <a:close/>
                  <a:moveTo>
                    <a:pt x="233" y="465"/>
                  </a:moveTo>
                  <a:cubicBezTo>
                    <a:pt x="233" y="465"/>
                    <a:pt x="233" y="465"/>
                    <a:pt x="233" y="465"/>
                  </a:cubicBezTo>
                  <a:cubicBezTo>
                    <a:pt x="234" y="465"/>
                    <a:pt x="234" y="465"/>
                    <a:pt x="234" y="465"/>
                  </a:cubicBezTo>
                  <a:cubicBezTo>
                    <a:pt x="233" y="464"/>
                    <a:pt x="233" y="464"/>
                    <a:pt x="233" y="464"/>
                  </a:cubicBezTo>
                  <a:cubicBezTo>
                    <a:pt x="233" y="464"/>
                    <a:pt x="233" y="464"/>
                    <a:pt x="233" y="464"/>
                  </a:cubicBezTo>
                  <a:cubicBezTo>
                    <a:pt x="233" y="465"/>
                    <a:pt x="233" y="465"/>
                    <a:pt x="233" y="465"/>
                  </a:cubicBezTo>
                  <a:close/>
                  <a:moveTo>
                    <a:pt x="227" y="453"/>
                  </a:moveTo>
                  <a:cubicBezTo>
                    <a:pt x="226" y="452"/>
                    <a:pt x="226" y="452"/>
                    <a:pt x="226" y="452"/>
                  </a:cubicBezTo>
                  <a:cubicBezTo>
                    <a:pt x="226" y="452"/>
                    <a:pt x="226" y="452"/>
                    <a:pt x="226" y="452"/>
                  </a:cubicBezTo>
                  <a:cubicBezTo>
                    <a:pt x="226" y="452"/>
                    <a:pt x="226" y="452"/>
                    <a:pt x="226" y="452"/>
                  </a:cubicBezTo>
                  <a:cubicBezTo>
                    <a:pt x="226" y="453"/>
                    <a:pt x="226" y="453"/>
                    <a:pt x="226" y="453"/>
                  </a:cubicBezTo>
                  <a:cubicBezTo>
                    <a:pt x="226" y="452"/>
                    <a:pt x="226" y="452"/>
                    <a:pt x="226" y="452"/>
                  </a:cubicBezTo>
                  <a:cubicBezTo>
                    <a:pt x="227" y="453"/>
                    <a:pt x="227" y="453"/>
                    <a:pt x="227" y="453"/>
                  </a:cubicBezTo>
                  <a:close/>
                  <a:moveTo>
                    <a:pt x="227" y="453"/>
                  </a:moveTo>
                  <a:cubicBezTo>
                    <a:pt x="227" y="454"/>
                    <a:pt x="227" y="454"/>
                    <a:pt x="227" y="454"/>
                  </a:cubicBezTo>
                  <a:lnTo>
                    <a:pt x="227" y="453"/>
                  </a:lnTo>
                  <a:close/>
                  <a:moveTo>
                    <a:pt x="229" y="454"/>
                  </a:moveTo>
                  <a:cubicBezTo>
                    <a:pt x="229" y="454"/>
                    <a:pt x="229" y="454"/>
                    <a:pt x="229" y="454"/>
                  </a:cubicBezTo>
                  <a:close/>
                  <a:moveTo>
                    <a:pt x="247" y="465"/>
                  </a:moveTo>
                  <a:cubicBezTo>
                    <a:pt x="247" y="465"/>
                    <a:pt x="247" y="465"/>
                    <a:pt x="247" y="465"/>
                  </a:cubicBezTo>
                  <a:cubicBezTo>
                    <a:pt x="247" y="465"/>
                    <a:pt x="247" y="465"/>
                    <a:pt x="247" y="465"/>
                  </a:cubicBezTo>
                  <a:cubicBezTo>
                    <a:pt x="247" y="465"/>
                    <a:pt x="247" y="465"/>
                    <a:pt x="247" y="465"/>
                  </a:cubicBezTo>
                  <a:close/>
                  <a:moveTo>
                    <a:pt x="246" y="471"/>
                  </a:moveTo>
                  <a:cubicBezTo>
                    <a:pt x="246" y="471"/>
                    <a:pt x="246" y="471"/>
                    <a:pt x="246" y="471"/>
                  </a:cubicBezTo>
                  <a:close/>
                  <a:moveTo>
                    <a:pt x="245" y="472"/>
                  </a:move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lnTo>
                    <a:pt x="245" y="472"/>
                  </a:lnTo>
                  <a:close/>
                  <a:moveTo>
                    <a:pt x="241" y="456"/>
                  </a:moveTo>
                  <a:cubicBezTo>
                    <a:pt x="241" y="456"/>
                    <a:pt x="241" y="456"/>
                    <a:pt x="241" y="456"/>
                  </a:cubicBezTo>
                  <a:cubicBezTo>
                    <a:pt x="241" y="456"/>
                    <a:pt x="241" y="456"/>
                    <a:pt x="241" y="456"/>
                  </a:cubicBezTo>
                  <a:cubicBezTo>
                    <a:pt x="241" y="456"/>
                    <a:pt x="241" y="456"/>
                    <a:pt x="241" y="456"/>
                  </a:cubicBezTo>
                  <a:cubicBezTo>
                    <a:pt x="241" y="456"/>
                    <a:pt x="241" y="456"/>
                    <a:pt x="241" y="456"/>
                  </a:cubicBezTo>
                  <a:close/>
                  <a:moveTo>
                    <a:pt x="241" y="454"/>
                  </a:moveTo>
                  <a:cubicBezTo>
                    <a:pt x="241" y="454"/>
                    <a:pt x="241" y="454"/>
                    <a:pt x="241" y="454"/>
                  </a:cubicBezTo>
                  <a:cubicBezTo>
                    <a:pt x="241" y="454"/>
                    <a:pt x="241" y="453"/>
                    <a:pt x="240" y="453"/>
                  </a:cubicBezTo>
                  <a:cubicBezTo>
                    <a:pt x="240" y="453"/>
                    <a:pt x="240" y="453"/>
                    <a:pt x="240" y="453"/>
                  </a:cubicBezTo>
                  <a:cubicBezTo>
                    <a:pt x="240" y="454"/>
                    <a:pt x="240" y="454"/>
                    <a:pt x="240" y="454"/>
                  </a:cubicBezTo>
                  <a:cubicBezTo>
                    <a:pt x="241" y="453"/>
                    <a:pt x="241" y="453"/>
                    <a:pt x="241" y="453"/>
                  </a:cubicBezTo>
                  <a:cubicBezTo>
                    <a:pt x="241" y="454"/>
                    <a:pt x="241" y="454"/>
                    <a:pt x="241" y="454"/>
                  </a:cubicBezTo>
                  <a:cubicBezTo>
                    <a:pt x="241" y="454"/>
                    <a:pt x="241" y="454"/>
                    <a:pt x="241" y="454"/>
                  </a:cubicBezTo>
                  <a:close/>
                  <a:moveTo>
                    <a:pt x="244" y="454"/>
                  </a:moveTo>
                  <a:cubicBezTo>
                    <a:pt x="244" y="454"/>
                    <a:pt x="244" y="454"/>
                    <a:pt x="244" y="454"/>
                  </a:cubicBezTo>
                  <a:cubicBezTo>
                    <a:pt x="244" y="454"/>
                    <a:pt x="244" y="454"/>
                    <a:pt x="244" y="454"/>
                  </a:cubicBezTo>
                  <a:cubicBezTo>
                    <a:pt x="244" y="455"/>
                    <a:pt x="244" y="455"/>
                    <a:pt x="244" y="455"/>
                  </a:cubicBezTo>
                  <a:cubicBezTo>
                    <a:pt x="244" y="455"/>
                    <a:pt x="244" y="455"/>
                    <a:pt x="244" y="455"/>
                  </a:cubicBezTo>
                  <a:cubicBezTo>
                    <a:pt x="244" y="455"/>
                    <a:pt x="244" y="455"/>
                    <a:pt x="244" y="455"/>
                  </a:cubicBezTo>
                  <a:cubicBezTo>
                    <a:pt x="244" y="454"/>
                    <a:pt x="245" y="454"/>
                    <a:pt x="244" y="454"/>
                  </a:cubicBezTo>
                  <a:close/>
                  <a:moveTo>
                    <a:pt x="243" y="448"/>
                  </a:moveTo>
                  <a:cubicBezTo>
                    <a:pt x="243" y="448"/>
                    <a:pt x="243" y="448"/>
                    <a:pt x="243" y="448"/>
                  </a:cubicBezTo>
                  <a:cubicBezTo>
                    <a:pt x="242" y="448"/>
                    <a:pt x="242" y="448"/>
                    <a:pt x="242" y="448"/>
                  </a:cubicBezTo>
                  <a:cubicBezTo>
                    <a:pt x="242" y="448"/>
                    <a:pt x="242" y="448"/>
                    <a:pt x="242" y="448"/>
                  </a:cubicBezTo>
                  <a:cubicBezTo>
                    <a:pt x="242" y="449"/>
                    <a:pt x="242" y="449"/>
                    <a:pt x="243" y="449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449"/>
                    <a:pt x="243" y="449"/>
                    <a:pt x="243" y="448"/>
                  </a:cubicBezTo>
                  <a:close/>
                  <a:moveTo>
                    <a:pt x="224" y="420"/>
                  </a:moveTo>
                  <a:cubicBezTo>
                    <a:pt x="225" y="419"/>
                    <a:pt x="225" y="419"/>
                    <a:pt x="225" y="419"/>
                  </a:cubicBezTo>
                  <a:cubicBezTo>
                    <a:pt x="224" y="419"/>
                    <a:pt x="224" y="419"/>
                    <a:pt x="224" y="419"/>
                  </a:cubicBezTo>
                  <a:cubicBezTo>
                    <a:pt x="224" y="419"/>
                    <a:pt x="224" y="419"/>
                    <a:pt x="224" y="419"/>
                  </a:cubicBezTo>
                  <a:cubicBezTo>
                    <a:pt x="224" y="419"/>
                    <a:pt x="224" y="419"/>
                    <a:pt x="224" y="419"/>
                  </a:cubicBezTo>
                  <a:lnTo>
                    <a:pt x="224" y="420"/>
                  </a:lnTo>
                  <a:close/>
                  <a:moveTo>
                    <a:pt x="258" y="465"/>
                  </a:moveTo>
                  <a:cubicBezTo>
                    <a:pt x="258" y="465"/>
                    <a:pt x="258" y="465"/>
                    <a:pt x="258" y="465"/>
                  </a:cubicBezTo>
                  <a:cubicBezTo>
                    <a:pt x="258" y="465"/>
                    <a:pt x="258" y="465"/>
                    <a:pt x="258" y="465"/>
                  </a:cubicBezTo>
                  <a:cubicBezTo>
                    <a:pt x="257" y="465"/>
                    <a:pt x="257" y="465"/>
                    <a:pt x="257" y="465"/>
                  </a:cubicBezTo>
                  <a:cubicBezTo>
                    <a:pt x="258" y="465"/>
                    <a:pt x="258" y="465"/>
                    <a:pt x="258" y="465"/>
                  </a:cubicBezTo>
                  <a:cubicBezTo>
                    <a:pt x="257" y="466"/>
                    <a:pt x="257" y="466"/>
                    <a:pt x="257" y="466"/>
                  </a:cubicBezTo>
                  <a:cubicBezTo>
                    <a:pt x="258" y="466"/>
                    <a:pt x="258" y="466"/>
                    <a:pt x="258" y="466"/>
                  </a:cubicBezTo>
                  <a:cubicBezTo>
                    <a:pt x="257" y="466"/>
                    <a:pt x="257" y="466"/>
                    <a:pt x="257" y="466"/>
                  </a:cubicBezTo>
                  <a:cubicBezTo>
                    <a:pt x="258" y="466"/>
                    <a:pt x="258" y="466"/>
                    <a:pt x="258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60" y="467"/>
                    <a:pt x="260" y="467"/>
                    <a:pt x="260" y="467"/>
                  </a:cubicBezTo>
                  <a:cubicBezTo>
                    <a:pt x="260" y="467"/>
                    <a:pt x="260" y="467"/>
                    <a:pt x="260" y="467"/>
                  </a:cubicBezTo>
                  <a:cubicBezTo>
                    <a:pt x="260" y="467"/>
                    <a:pt x="260" y="467"/>
                    <a:pt x="261" y="467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0" y="465"/>
                    <a:pt x="260" y="465"/>
                    <a:pt x="260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0" y="465"/>
                    <a:pt x="260" y="465"/>
                    <a:pt x="260" y="465"/>
                  </a:cubicBezTo>
                  <a:cubicBezTo>
                    <a:pt x="260" y="465"/>
                    <a:pt x="260" y="465"/>
                    <a:pt x="260" y="465"/>
                  </a:cubicBezTo>
                  <a:cubicBezTo>
                    <a:pt x="260" y="464"/>
                    <a:pt x="260" y="464"/>
                    <a:pt x="260" y="464"/>
                  </a:cubicBezTo>
                  <a:cubicBezTo>
                    <a:pt x="260" y="464"/>
                    <a:pt x="260" y="464"/>
                    <a:pt x="260" y="464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59" y="463"/>
                    <a:pt x="259" y="463"/>
                    <a:pt x="259" y="463"/>
                  </a:cubicBezTo>
                  <a:cubicBezTo>
                    <a:pt x="259" y="463"/>
                    <a:pt x="258" y="464"/>
                    <a:pt x="258" y="464"/>
                  </a:cubicBezTo>
                  <a:cubicBezTo>
                    <a:pt x="258" y="464"/>
                    <a:pt x="258" y="464"/>
                    <a:pt x="258" y="464"/>
                  </a:cubicBezTo>
                  <a:cubicBezTo>
                    <a:pt x="258" y="464"/>
                    <a:pt x="258" y="464"/>
                    <a:pt x="258" y="465"/>
                  </a:cubicBezTo>
                  <a:close/>
                  <a:moveTo>
                    <a:pt x="176" y="386"/>
                  </a:moveTo>
                  <a:cubicBezTo>
                    <a:pt x="176" y="386"/>
                    <a:pt x="176" y="386"/>
                    <a:pt x="176" y="386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5" y="385"/>
                    <a:pt x="175" y="385"/>
                    <a:pt x="175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5" y="386"/>
                    <a:pt x="175" y="386"/>
                    <a:pt x="175" y="386"/>
                  </a:cubicBezTo>
                  <a:lnTo>
                    <a:pt x="176" y="386"/>
                  </a:lnTo>
                  <a:close/>
                  <a:moveTo>
                    <a:pt x="243" y="462"/>
                  </a:move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2"/>
                    <a:pt x="242" y="462"/>
                    <a:pt x="242" y="462"/>
                  </a:cubicBezTo>
                  <a:lnTo>
                    <a:pt x="243" y="462"/>
                  </a:lnTo>
                  <a:close/>
                  <a:moveTo>
                    <a:pt x="257" y="470"/>
                  </a:moveTo>
                  <a:cubicBezTo>
                    <a:pt x="257" y="470"/>
                    <a:pt x="257" y="470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6" y="467"/>
                    <a:pt x="256" y="467"/>
                    <a:pt x="256" y="467"/>
                  </a:cubicBezTo>
                  <a:cubicBezTo>
                    <a:pt x="256" y="467"/>
                    <a:pt x="256" y="466"/>
                    <a:pt x="256" y="466"/>
                  </a:cubicBezTo>
                  <a:cubicBezTo>
                    <a:pt x="256" y="466"/>
                    <a:pt x="256" y="466"/>
                    <a:pt x="255" y="466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3"/>
                    <a:pt x="254" y="464"/>
                    <a:pt x="255" y="463"/>
                  </a:cubicBezTo>
                  <a:cubicBezTo>
                    <a:pt x="254" y="463"/>
                    <a:pt x="254" y="463"/>
                    <a:pt x="254" y="463"/>
                  </a:cubicBezTo>
                  <a:cubicBezTo>
                    <a:pt x="255" y="463"/>
                    <a:pt x="255" y="463"/>
                    <a:pt x="255" y="463"/>
                  </a:cubicBezTo>
                  <a:cubicBezTo>
                    <a:pt x="255" y="463"/>
                    <a:pt x="255" y="463"/>
                    <a:pt x="255" y="463"/>
                  </a:cubicBezTo>
                  <a:cubicBezTo>
                    <a:pt x="255" y="462"/>
                    <a:pt x="255" y="462"/>
                    <a:pt x="255" y="462"/>
                  </a:cubicBezTo>
                  <a:cubicBezTo>
                    <a:pt x="255" y="462"/>
                    <a:pt x="255" y="462"/>
                    <a:pt x="255" y="462"/>
                  </a:cubicBezTo>
                  <a:cubicBezTo>
                    <a:pt x="256" y="462"/>
                    <a:pt x="256" y="462"/>
                    <a:pt x="256" y="462"/>
                  </a:cubicBezTo>
                  <a:cubicBezTo>
                    <a:pt x="256" y="462"/>
                    <a:pt x="256" y="462"/>
                    <a:pt x="256" y="462"/>
                  </a:cubicBezTo>
                  <a:cubicBezTo>
                    <a:pt x="256" y="461"/>
                    <a:pt x="256" y="461"/>
                    <a:pt x="256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8" y="460"/>
                    <a:pt x="258" y="460"/>
                    <a:pt x="258" y="460"/>
                  </a:cubicBezTo>
                  <a:cubicBezTo>
                    <a:pt x="258" y="460"/>
                    <a:pt x="258" y="460"/>
                    <a:pt x="258" y="460"/>
                  </a:cubicBezTo>
                  <a:cubicBezTo>
                    <a:pt x="258" y="460"/>
                    <a:pt x="258" y="460"/>
                    <a:pt x="258" y="460"/>
                  </a:cubicBezTo>
                  <a:cubicBezTo>
                    <a:pt x="257" y="460"/>
                    <a:pt x="257" y="460"/>
                    <a:pt x="257" y="460"/>
                  </a:cubicBezTo>
                  <a:cubicBezTo>
                    <a:pt x="257" y="460"/>
                    <a:pt x="257" y="460"/>
                    <a:pt x="257" y="460"/>
                  </a:cubicBezTo>
                  <a:cubicBezTo>
                    <a:pt x="257" y="459"/>
                    <a:pt x="257" y="459"/>
                    <a:pt x="257" y="459"/>
                  </a:cubicBezTo>
                  <a:cubicBezTo>
                    <a:pt x="257" y="459"/>
                    <a:pt x="257" y="459"/>
                    <a:pt x="257" y="459"/>
                  </a:cubicBezTo>
                  <a:cubicBezTo>
                    <a:pt x="256" y="458"/>
                    <a:pt x="256" y="458"/>
                    <a:pt x="255" y="458"/>
                  </a:cubicBezTo>
                  <a:cubicBezTo>
                    <a:pt x="255" y="458"/>
                    <a:pt x="255" y="458"/>
                    <a:pt x="255" y="458"/>
                  </a:cubicBezTo>
                  <a:cubicBezTo>
                    <a:pt x="254" y="458"/>
                    <a:pt x="254" y="458"/>
                    <a:pt x="254" y="458"/>
                  </a:cubicBezTo>
                  <a:cubicBezTo>
                    <a:pt x="254" y="458"/>
                    <a:pt x="254" y="458"/>
                    <a:pt x="254" y="458"/>
                  </a:cubicBezTo>
                  <a:cubicBezTo>
                    <a:pt x="254" y="458"/>
                    <a:pt x="254" y="458"/>
                    <a:pt x="254" y="458"/>
                  </a:cubicBezTo>
                  <a:cubicBezTo>
                    <a:pt x="254" y="457"/>
                    <a:pt x="255" y="457"/>
                    <a:pt x="255" y="457"/>
                  </a:cubicBezTo>
                  <a:cubicBezTo>
                    <a:pt x="255" y="457"/>
                    <a:pt x="255" y="457"/>
                    <a:pt x="255" y="457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5"/>
                    <a:pt x="254" y="455"/>
                    <a:pt x="254" y="455"/>
                  </a:cubicBezTo>
                  <a:cubicBezTo>
                    <a:pt x="253" y="455"/>
                    <a:pt x="253" y="455"/>
                    <a:pt x="253" y="455"/>
                  </a:cubicBezTo>
                  <a:cubicBezTo>
                    <a:pt x="253" y="455"/>
                    <a:pt x="253" y="455"/>
                    <a:pt x="253" y="455"/>
                  </a:cubicBezTo>
                  <a:cubicBezTo>
                    <a:pt x="252" y="455"/>
                    <a:pt x="252" y="455"/>
                    <a:pt x="252" y="455"/>
                  </a:cubicBezTo>
                  <a:cubicBezTo>
                    <a:pt x="253" y="454"/>
                    <a:pt x="253" y="454"/>
                    <a:pt x="253" y="454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4"/>
                    <a:pt x="252" y="454"/>
                    <a:pt x="252" y="454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4"/>
                    <a:pt x="252" y="454"/>
                    <a:pt x="252" y="454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1" y="453"/>
                    <a:pt x="251" y="453"/>
                    <a:pt x="251" y="453"/>
                  </a:cubicBezTo>
                  <a:cubicBezTo>
                    <a:pt x="251" y="452"/>
                    <a:pt x="251" y="452"/>
                    <a:pt x="251" y="452"/>
                  </a:cubicBezTo>
                  <a:cubicBezTo>
                    <a:pt x="251" y="452"/>
                    <a:pt x="251" y="452"/>
                    <a:pt x="251" y="452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0"/>
                    <a:pt x="249" y="450"/>
                  </a:cubicBezTo>
                  <a:cubicBezTo>
                    <a:pt x="249" y="450"/>
                    <a:pt x="249" y="450"/>
                    <a:pt x="249" y="450"/>
                  </a:cubicBezTo>
                  <a:cubicBezTo>
                    <a:pt x="249" y="450"/>
                    <a:pt x="249" y="450"/>
                    <a:pt x="249" y="450"/>
                  </a:cubicBezTo>
                  <a:cubicBezTo>
                    <a:pt x="248" y="450"/>
                    <a:pt x="248" y="450"/>
                    <a:pt x="248" y="450"/>
                  </a:cubicBezTo>
                  <a:cubicBezTo>
                    <a:pt x="248" y="450"/>
                    <a:pt x="248" y="450"/>
                    <a:pt x="248" y="450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8" y="448"/>
                    <a:pt x="248" y="448"/>
                    <a:pt x="248" y="448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7" y="448"/>
                    <a:pt x="247" y="448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8"/>
                    <a:pt x="246" y="448"/>
                    <a:pt x="246" y="448"/>
                  </a:cubicBezTo>
                  <a:cubicBezTo>
                    <a:pt x="246" y="448"/>
                    <a:pt x="246" y="448"/>
                    <a:pt x="246" y="448"/>
                  </a:cubicBezTo>
                  <a:cubicBezTo>
                    <a:pt x="245" y="447"/>
                    <a:pt x="245" y="447"/>
                    <a:pt x="245" y="447"/>
                  </a:cubicBezTo>
                  <a:cubicBezTo>
                    <a:pt x="245" y="447"/>
                    <a:pt x="245" y="447"/>
                    <a:pt x="245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8"/>
                    <a:pt x="244" y="448"/>
                    <a:pt x="244" y="448"/>
                  </a:cubicBezTo>
                  <a:cubicBezTo>
                    <a:pt x="244" y="448"/>
                    <a:pt x="244" y="448"/>
                    <a:pt x="244" y="448"/>
                  </a:cubicBezTo>
                  <a:cubicBezTo>
                    <a:pt x="244" y="448"/>
                    <a:pt x="244" y="448"/>
                    <a:pt x="244" y="448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50"/>
                    <a:pt x="244" y="450"/>
                    <a:pt x="244" y="450"/>
                  </a:cubicBezTo>
                  <a:cubicBezTo>
                    <a:pt x="244" y="450"/>
                    <a:pt x="244" y="450"/>
                    <a:pt x="244" y="450"/>
                  </a:cubicBezTo>
                  <a:cubicBezTo>
                    <a:pt x="245" y="450"/>
                    <a:pt x="245" y="450"/>
                    <a:pt x="245" y="450"/>
                  </a:cubicBezTo>
                  <a:cubicBezTo>
                    <a:pt x="245" y="450"/>
                    <a:pt x="245" y="450"/>
                    <a:pt x="245" y="451"/>
                  </a:cubicBezTo>
                  <a:cubicBezTo>
                    <a:pt x="245" y="451"/>
                    <a:pt x="245" y="451"/>
                    <a:pt x="245" y="451"/>
                  </a:cubicBezTo>
                  <a:cubicBezTo>
                    <a:pt x="245" y="451"/>
                    <a:pt x="245" y="451"/>
                    <a:pt x="245" y="451"/>
                  </a:cubicBezTo>
                  <a:cubicBezTo>
                    <a:pt x="245" y="452"/>
                    <a:pt x="246" y="452"/>
                    <a:pt x="246" y="453"/>
                  </a:cubicBezTo>
                  <a:cubicBezTo>
                    <a:pt x="246" y="453"/>
                    <a:pt x="246" y="453"/>
                    <a:pt x="247" y="453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54"/>
                    <a:pt x="247" y="454"/>
                    <a:pt x="247" y="454"/>
                  </a:cubicBezTo>
                  <a:cubicBezTo>
                    <a:pt x="247" y="454"/>
                    <a:pt x="247" y="454"/>
                    <a:pt x="247" y="454"/>
                  </a:cubicBezTo>
                  <a:cubicBezTo>
                    <a:pt x="248" y="455"/>
                    <a:pt x="248" y="455"/>
                    <a:pt x="248" y="455"/>
                  </a:cubicBezTo>
                  <a:cubicBezTo>
                    <a:pt x="248" y="454"/>
                    <a:pt x="248" y="454"/>
                    <a:pt x="248" y="454"/>
                  </a:cubicBezTo>
                  <a:cubicBezTo>
                    <a:pt x="249" y="455"/>
                    <a:pt x="249" y="455"/>
                    <a:pt x="250" y="456"/>
                  </a:cubicBezTo>
                  <a:cubicBezTo>
                    <a:pt x="250" y="456"/>
                    <a:pt x="250" y="456"/>
                    <a:pt x="250" y="456"/>
                  </a:cubicBezTo>
                  <a:cubicBezTo>
                    <a:pt x="250" y="456"/>
                    <a:pt x="250" y="456"/>
                    <a:pt x="250" y="456"/>
                  </a:cubicBezTo>
                  <a:cubicBezTo>
                    <a:pt x="250" y="457"/>
                    <a:pt x="250" y="457"/>
                    <a:pt x="250" y="457"/>
                  </a:cubicBezTo>
                  <a:cubicBezTo>
                    <a:pt x="250" y="457"/>
                    <a:pt x="250" y="457"/>
                    <a:pt x="250" y="457"/>
                  </a:cubicBezTo>
                  <a:cubicBezTo>
                    <a:pt x="251" y="457"/>
                    <a:pt x="251" y="457"/>
                    <a:pt x="251" y="457"/>
                  </a:cubicBezTo>
                  <a:cubicBezTo>
                    <a:pt x="251" y="458"/>
                    <a:pt x="251" y="458"/>
                    <a:pt x="251" y="458"/>
                  </a:cubicBezTo>
                  <a:cubicBezTo>
                    <a:pt x="251" y="457"/>
                    <a:pt x="251" y="457"/>
                    <a:pt x="251" y="457"/>
                  </a:cubicBezTo>
                  <a:cubicBezTo>
                    <a:pt x="251" y="458"/>
                    <a:pt x="251" y="458"/>
                    <a:pt x="251" y="458"/>
                  </a:cubicBezTo>
                  <a:cubicBezTo>
                    <a:pt x="252" y="458"/>
                    <a:pt x="252" y="458"/>
                    <a:pt x="252" y="458"/>
                  </a:cubicBezTo>
                  <a:cubicBezTo>
                    <a:pt x="252" y="458"/>
                    <a:pt x="252" y="458"/>
                    <a:pt x="252" y="458"/>
                  </a:cubicBezTo>
                  <a:cubicBezTo>
                    <a:pt x="252" y="458"/>
                    <a:pt x="252" y="458"/>
                    <a:pt x="252" y="458"/>
                  </a:cubicBezTo>
                  <a:cubicBezTo>
                    <a:pt x="252" y="459"/>
                    <a:pt x="252" y="459"/>
                    <a:pt x="252" y="460"/>
                  </a:cubicBezTo>
                  <a:cubicBezTo>
                    <a:pt x="253" y="460"/>
                    <a:pt x="253" y="460"/>
                    <a:pt x="253" y="460"/>
                  </a:cubicBezTo>
                  <a:cubicBezTo>
                    <a:pt x="253" y="460"/>
                    <a:pt x="253" y="460"/>
                    <a:pt x="253" y="460"/>
                  </a:cubicBezTo>
                  <a:cubicBezTo>
                    <a:pt x="252" y="460"/>
                    <a:pt x="252" y="460"/>
                    <a:pt x="252" y="460"/>
                  </a:cubicBezTo>
                  <a:cubicBezTo>
                    <a:pt x="252" y="460"/>
                    <a:pt x="252" y="460"/>
                    <a:pt x="252" y="460"/>
                  </a:cubicBezTo>
                  <a:cubicBezTo>
                    <a:pt x="253" y="461"/>
                    <a:pt x="252" y="460"/>
                    <a:pt x="253" y="461"/>
                  </a:cubicBezTo>
                  <a:cubicBezTo>
                    <a:pt x="253" y="460"/>
                    <a:pt x="253" y="460"/>
                    <a:pt x="253" y="460"/>
                  </a:cubicBezTo>
                  <a:cubicBezTo>
                    <a:pt x="253" y="461"/>
                    <a:pt x="253" y="461"/>
                    <a:pt x="253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3" y="461"/>
                    <a:pt x="253" y="461"/>
                    <a:pt x="254" y="461"/>
                  </a:cubicBezTo>
                  <a:cubicBezTo>
                    <a:pt x="253" y="461"/>
                    <a:pt x="253" y="461"/>
                    <a:pt x="253" y="461"/>
                  </a:cubicBezTo>
                  <a:cubicBezTo>
                    <a:pt x="253" y="462"/>
                    <a:pt x="253" y="462"/>
                    <a:pt x="253" y="462"/>
                  </a:cubicBezTo>
                  <a:cubicBezTo>
                    <a:pt x="253" y="462"/>
                    <a:pt x="253" y="462"/>
                    <a:pt x="253" y="462"/>
                  </a:cubicBezTo>
                  <a:cubicBezTo>
                    <a:pt x="253" y="462"/>
                    <a:pt x="253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4"/>
                    <a:pt x="252" y="464"/>
                    <a:pt x="252" y="464"/>
                  </a:cubicBezTo>
                  <a:cubicBezTo>
                    <a:pt x="253" y="464"/>
                    <a:pt x="253" y="464"/>
                    <a:pt x="253" y="464"/>
                  </a:cubicBezTo>
                  <a:cubicBezTo>
                    <a:pt x="253" y="464"/>
                    <a:pt x="253" y="464"/>
                    <a:pt x="253" y="464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4" y="466"/>
                    <a:pt x="254" y="466"/>
                    <a:pt x="254" y="466"/>
                  </a:cubicBezTo>
                  <a:cubicBezTo>
                    <a:pt x="254" y="466"/>
                    <a:pt x="254" y="466"/>
                    <a:pt x="254" y="466"/>
                  </a:cubicBezTo>
                  <a:cubicBezTo>
                    <a:pt x="254" y="466"/>
                    <a:pt x="254" y="466"/>
                    <a:pt x="254" y="466"/>
                  </a:cubicBezTo>
                  <a:cubicBezTo>
                    <a:pt x="254" y="466"/>
                    <a:pt x="254" y="467"/>
                    <a:pt x="254" y="467"/>
                  </a:cubicBezTo>
                  <a:cubicBezTo>
                    <a:pt x="254" y="467"/>
                    <a:pt x="255" y="468"/>
                    <a:pt x="255" y="469"/>
                  </a:cubicBezTo>
                  <a:cubicBezTo>
                    <a:pt x="255" y="469"/>
                    <a:pt x="255" y="469"/>
                    <a:pt x="255" y="469"/>
                  </a:cubicBezTo>
                  <a:cubicBezTo>
                    <a:pt x="255" y="470"/>
                    <a:pt x="256" y="469"/>
                    <a:pt x="255" y="470"/>
                  </a:cubicBezTo>
                  <a:cubicBezTo>
                    <a:pt x="256" y="470"/>
                    <a:pt x="256" y="470"/>
                    <a:pt x="257" y="470"/>
                  </a:cubicBezTo>
                  <a:close/>
                  <a:moveTo>
                    <a:pt x="255" y="471"/>
                  </a:moveTo>
                  <a:cubicBezTo>
                    <a:pt x="255" y="471"/>
                    <a:pt x="255" y="471"/>
                    <a:pt x="255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1"/>
                    <a:pt x="253" y="471"/>
                    <a:pt x="253" y="471"/>
                  </a:cubicBezTo>
                  <a:cubicBezTo>
                    <a:pt x="253" y="471"/>
                    <a:pt x="253" y="471"/>
                    <a:pt x="253" y="471"/>
                  </a:cubicBezTo>
                  <a:cubicBezTo>
                    <a:pt x="252" y="471"/>
                    <a:pt x="253" y="471"/>
                    <a:pt x="252" y="472"/>
                  </a:cubicBezTo>
                  <a:cubicBezTo>
                    <a:pt x="253" y="472"/>
                    <a:pt x="253" y="472"/>
                    <a:pt x="253" y="472"/>
                  </a:cubicBezTo>
                  <a:cubicBezTo>
                    <a:pt x="253" y="473"/>
                    <a:pt x="253" y="473"/>
                    <a:pt x="253" y="473"/>
                  </a:cubicBezTo>
                  <a:cubicBezTo>
                    <a:pt x="253" y="474"/>
                    <a:pt x="253" y="474"/>
                    <a:pt x="253" y="474"/>
                  </a:cubicBezTo>
                  <a:cubicBezTo>
                    <a:pt x="253" y="474"/>
                    <a:pt x="253" y="474"/>
                    <a:pt x="253" y="474"/>
                  </a:cubicBezTo>
                  <a:cubicBezTo>
                    <a:pt x="253" y="474"/>
                    <a:pt x="254" y="475"/>
                    <a:pt x="253" y="476"/>
                  </a:cubicBezTo>
                  <a:cubicBezTo>
                    <a:pt x="254" y="476"/>
                    <a:pt x="254" y="476"/>
                    <a:pt x="254" y="476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4"/>
                    <a:pt x="255" y="474"/>
                    <a:pt x="254" y="473"/>
                  </a:cubicBezTo>
                  <a:cubicBezTo>
                    <a:pt x="254" y="473"/>
                    <a:pt x="254" y="473"/>
                    <a:pt x="254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2"/>
                    <a:pt x="255" y="472"/>
                    <a:pt x="255" y="472"/>
                  </a:cubicBezTo>
                  <a:cubicBezTo>
                    <a:pt x="255" y="472"/>
                    <a:pt x="255" y="472"/>
                    <a:pt x="255" y="472"/>
                  </a:cubicBezTo>
                  <a:cubicBezTo>
                    <a:pt x="255" y="472"/>
                    <a:pt x="255" y="472"/>
                    <a:pt x="255" y="472"/>
                  </a:cubicBezTo>
                  <a:cubicBezTo>
                    <a:pt x="255" y="472"/>
                    <a:pt x="255" y="472"/>
                    <a:pt x="255" y="472"/>
                  </a:cubicBezTo>
                  <a:lnTo>
                    <a:pt x="255" y="471"/>
                  </a:lnTo>
                  <a:close/>
                  <a:moveTo>
                    <a:pt x="251" y="463"/>
                  </a:moveTo>
                  <a:cubicBezTo>
                    <a:pt x="251" y="464"/>
                    <a:pt x="251" y="464"/>
                    <a:pt x="251" y="464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1" y="462"/>
                    <a:pt x="251" y="462"/>
                    <a:pt x="251" y="462"/>
                  </a:cubicBezTo>
                  <a:cubicBezTo>
                    <a:pt x="251" y="462"/>
                    <a:pt x="251" y="463"/>
                    <a:pt x="251" y="463"/>
                  </a:cubicBezTo>
                  <a:cubicBezTo>
                    <a:pt x="251" y="463"/>
                    <a:pt x="251" y="463"/>
                    <a:pt x="251" y="463"/>
                  </a:cubicBezTo>
                  <a:close/>
                  <a:moveTo>
                    <a:pt x="253" y="479"/>
                  </a:moveTo>
                  <a:cubicBezTo>
                    <a:pt x="253" y="478"/>
                    <a:pt x="253" y="478"/>
                    <a:pt x="253" y="478"/>
                  </a:cubicBezTo>
                  <a:cubicBezTo>
                    <a:pt x="252" y="478"/>
                    <a:pt x="253" y="479"/>
                    <a:pt x="252" y="479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53" y="479"/>
                    <a:pt x="253" y="479"/>
                    <a:pt x="253" y="479"/>
                  </a:cubicBezTo>
                  <a:cubicBezTo>
                    <a:pt x="253" y="479"/>
                    <a:pt x="253" y="479"/>
                    <a:pt x="253" y="479"/>
                  </a:cubicBezTo>
                  <a:cubicBezTo>
                    <a:pt x="253" y="479"/>
                    <a:pt x="253" y="479"/>
                    <a:pt x="253" y="479"/>
                  </a:cubicBezTo>
                  <a:close/>
                  <a:moveTo>
                    <a:pt x="171" y="389"/>
                  </a:moveTo>
                  <a:cubicBezTo>
                    <a:pt x="172" y="389"/>
                    <a:pt x="172" y="389"/>
                    <a:pt x="172" y="389"/>
                  </a:cubicBezTo>
                  <a:cubicBezTo>
                    <a:pt x="172" y="389"/>
                    <a:pt x="172" y="389"/>
                    <a:pt x="172" y="389"/>
                  </a:cubicBezTo>
                  <a:cubicBezTo>
                    <a:pt x="171" y="389"/>
                    <a:pt x="171" y="389"/>
                    <a:pt x="171" y="389"/>
                  </a:cubicBezTo>
                  <a:cubicBezTo>
                    <a:pt x="171" y="389"/>
                    <a:pt x="171" y="389"/>
                    <a:pt x="171" y="389"/>
                  </a:cubicBezTo>
                  <a:cubicBezTo>
                    <a:pt x="171" y="389"/>
                    <a:pt x="171" y="389"/>
                    <a:pt x="171" y="389"/>
                  </a:cubicBezTo>
                  <a:close/>
                  <a:moveTo>
                    <a:pt x="252" y="469"/>
                  </a:moveTo>
                  <a:cubicBezTo>
                    <a:pt x="252" y="469"/>
                    <a:pt x="252" y="469"/>
                    <a:pt x="252" y="469"/>
                  </a:cubicBezTo>
                  <a:cubicBezTo>
                    <a:pt x="253" y="469"/>
                    <a:pt x="253" y="469"/>
                    <a:pt x="253" y="469"/>
                  </a:cubicBezTo>
                  <a:cubicBezTo>
                    <a:pt x="253" y="469"/>
                    <a:pt x="253" y="469"/>
                    <a:pt x="253" y="469"/>
                  </a:cubicBezTo>
                  <a:cubicBezTo>
                    <a:pt x="253" y="469"/>
                    <a:pt x="253" y="469"/>
                    <a:pt x="253" y="469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4" y="470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5" y="471"/>
                    <a:pt x="255" y="471"/>
                    <a:pt x="255" y="471"/>
                  </a:cubicBezTo>
                  <a:cubicBezTo>
                    <a:pt x="255" y="471"/>
                    <a:pt x="255" y="471"/>
                    <a:pt x="255" y="471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5" y="470"/>
                    <a:pt x="255" y="470"/>
                    <a:pt x="255" y="470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4" y="469"/>
                    <a:pt x="254" y="469"/>
                    <a:pt x="254" y="469"/>
                  </a:cubicBezTo>
                  <a:cubicBezTo>
                    <a:pt x="254" y="469"/>
                    <a:pt x="254" y="469"/>
                    <a:pt x="254" y="469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53" y="468"/>
                    <a:pt x="253" y="468"/>
                    <a:pt x="253" y="468"/>
                  </a:cubicBezTo>
                  <a:cubicBezTo>
                    <a:pt x="253" y="468"/>
                    <a:pt x="253" y="468"/>
                    <a:pt x="253" y="468"/>
                  </a:cubicBezTo>
                  <a:cubicBezTo>
                    <a:pt x="253" y="468"/>
                    <a:pt x="253" y="468"/>
                    <a:pt x="253" y="468"/>
                  </a:cubicBezTo>
                  <a:cubicBezTo>
                    <a:pt x="253" y="467"/>
                    <a:pt x="253" y="467"/>
                    <a:pt x="253" y="467"/>
                  </a:cubicBezTo>
                  <a:cubicBezTo>
                    <a:pt x="252" y="467"/>
                    <a:pt x="252" y="467"/>
                    <a:pt x="252" y="467"/>
                  </a:cubicBezTo>
                  <a:cubicBezTo>
                    <a:pt x="252" y="467"/>
                    <a:pt x="252" y="467"/>
                    <a:pt x="252" y="467"/>
                  </a:cubicBezTo>
                  <a:cubicBezTo>
                    <a:pt x="251" y="467"/>
                    <a:pt x="251" y="467"/>
                    <a:pt x="251" y="467"/>
                  </a:cubicBezTo>
                  <a:cubicBezTo>
                    <a:pt x="252" y="468"/>
                    <a:pt x="252" y="468"/>
                    <a:pt x="252" y="468"/>
                  </a:cubicBezTo>
                  <a:cubicBezTo>
                    <a:pt x="251" y="468"/>
                    <a:pt x="251" y="468"/>
                    <a:pt x="251" y="468"/>
                  </a:cubicBezTo>
                  <a:cubicBezTo>
                    <a:pt x="252" y="468"/>
                    <a:pt x="252" y="468"/>
                    <a:pt x="252" y="468"/>
                  </a:cubicBezTo>
                  <a:lnTo>
                    <a:pt x="252" y="469"/>
                  </a:lnTo>
                  <a:close/>
                  <a:moveTo>
                    <a:pt x="439" y="283"/>
                  </a:moveTo>
                  <a:cubicBezTo>
                    <a:pt x="439" y="283"/>
                    <a:pt x="439" y="283"/>
                    <a:pt x="439" y="283"/>
                  </a:cubicBezTo>
                  <a:cubicBezTo>
                    <a:pt x="439" y="284"/>
                    <a:pt x="439" y="284"/>
                    <a:pt x="439" y="284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40" y="283"/>
                    <a:pt x="440" y="283"/>
                    <a:pt x="440" y="283"/>
                  </a:cubicBezTo>
                  <a:cubicBezTo>
                    <a:pt x="439" y="283"/>
                    <a:pt x="439" y="283"/>
                    <a:pt x="439" y="283"/>
                  </a:cubicBezTo>
                  <a:close/>
                  <a:moveTo>
                    <a:pt x="115" y="137"/>
                  </a:moveTo>
                  <a:cubicBezTo>
                    <a:pt x="115" y="137"/>
                    <a:pt x="115" y="137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6"/>
                    <a:pt x="115" y="136"/>
                    <a:pt x="115" y="136"/>
                  </a:cubicBezTo>
                  <a:lnTo>
                    <a:pt x="115" y="137"/>
                  </a:lnTo>
                  <a:close/>
                  <a:moveTo>
                    <a:pt x="128" y="136"/>
                  </a:move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lose/>
                  <a:moveTo>
                    <a:pt x="124" y="137"/>
                  </a:move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lose/>
                  <a:moveTo>
                    <a:pt x="118" y="139"/>
                  </a:moveTo>
                  <a:cubicBezTo>
                    <a:pt x="119" y="140"/>
                    <a:pt x="119" y="140"/>
                    <a:pt x="119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0" y="142"/>
                    <a:pt x="120" y="142"/>
                    <a:pt x="120" y="142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2"/>
                    <a:pt x="121" y="142"/>
                    <a:pt x="121" y="142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3" y="138"/>
                    <a:pt x="122" y="138"/>
                    <a:pt x="122" y="138"/>
                  </a:cubicBezTo>
                  <a:cubicBezTo>
                    <a:pt x="122" y="138"/>
                    <a:pt x="123" y="138"/>
                    <a:pt x="123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2" y="137"/>
                    <a:pt x="122" y="137"/>
                    <a:pt x="122" y="137"/>
                  </a:cubicBezTo>
                  <a:cubicBezTo>
                    <a:pt x="122" y="137"/>
                    <a:pt x="122" y="137"/>
                    <a:pt x="122" y="137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9" y="138"/>
                    <a:pt x="119" y="138"/>
                    <a:pt x="119" y="138"/>
                  </a:cubicBezTo>
                  <a:cubicBezTo>
                    <a:pt x="119" y="138"/>
                    <a:pt x="119" y="138"/>
                    <a:pt x="119" y="138"/>
                  </a:cubicBezTo>
                  <a:cubicBezTo>
                    <a:pt x="119" y="139"/>
                    <a:pt x="119" y="139"/>
                    <a:pt x="119" y="139"/>
                  </a:cubicBezTo>
                  <a:cubicBezTo>
                    <a:pt x="119" y="139"/>
                    <a:pt x="119" y="139"/>
                    <a:pt x="119" y="139"/>
                  </a:cubicBezTo>
                  <a:cubicBezTo>
                    <a:pt x="119" y="139"/>
                    <a:pt x="119" y="139"/>
                    <a:pt x="119" y="139"/>
                  </a:cubicBezTo>
                  <a:cubicBezTo>
                    <a:pt x="119" y="139"/>
                    <a:pt x="119" y="139"/>
                    <a:pt x="119" y="139"/>
                  </a:cubicBezTo>
                  <a:lnTo>
                    <a:pt x="118" y="139"/>
                  </a:lnTo>
                  <a:close/>
                  <a:moveTo>
                    <a:pt x="98" y="138"/>
                  </a:move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99" y="135"/>
                    <a:pt x="99" y="135"/>
                    <a:pt x="99" y="135"/>
                  </a:cubicBezTo>
                  <a:cubicBezTo>
                    <a:pt x="99" y="135"/>
                    <a:pt x="99" y="135"/>
                    <a:pt x="100" y="134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101" y="134"/>
                    <a:pt x="100" y="134"/>
                    <a:pt x="101" y="134"/>
                  </a:cubicBezTo>
                  <a:cubicBezTo>
                    <a:pt x="101" y="134"/>
                    <a:pt x="101" y="134"/>
                    <a:pt x="101" y="134"/>
                  </a:cubicBezTo>
                  <a:cubicBezTo>
                    <a:pt x="101" y="134"/>
                    <a:pt x="101" y="134"/>
                    <a:pt x="102" y="134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3" y="134"/>
                    <a:pt x="103" y="134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7" y="131"/>
                    <a:pt x="107" y="131"/>
                    <a:pt x="107" y="131"/>
                  </a:cubicBezTo>
                  <a:cubicBezTo>
                    <a:pt x="107" y="131"/>
                    <a:pt x="108" y="130"/>
                    <a:pt x="109" y="131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10" y="132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3"/>
                    <a:pt x="111" y="133"/>
                    <a:pt x="111" y="133"/>
                  </a:cubicBezTo>
                  <a:cubicBezTo>
                    <a:pt x="111" y="132"/>
                    <a:pt x="111" y="133"/>
                    <a:pt x="111" y="133"/>
                  </a:cubicBezTo>
                  <a:cubicBezTo>
                    <a:pt x="111" y="133"/>
                    <a:pt x="111" y="133"/>
                    <a:pt x="111" y="133"/>
                  </a:cubicBezTo>
                  <a:cubicBezTo>
                    <a:pt x="112" y="133"/>
                    <a:pt x="112" y="133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5"/>
                    <a:pt x="112" y="135"/>
                    <a:pt x="112" y="135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5" y="134"/>
                    <a:pt x="115" y="134"/>
                    <a:pt x="115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5" y="140"/>
                    <a:pt x="115" y="139"/>
                    <a:pt x="115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3" y="138"/>
                    <a:pt x="113" y="138"/>
                    <a:pt x="113" y="138"/>
                  </a:cubicBezTo>
                  <a:cubicBezTo>
                    <a:pt x="113" y="138"/>
                    <a:pt x="113" y="138"/>
                    <a:pt x="113" y="138"/>
                  </a:cubicBezTo>
                  <a:cubicBezTo>
                    <a:pt x="113" y="138"/>
                    <a:pt x="113" y="138"/>
                    <a:pt x="112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08" y="138"/>
                    <a:pt x="108" y="138"/>
                    <a:pt x="107" y="138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101" y="137"/>
                    <a:pt x="101" y="137"/>
                    <a:pt x="100" y="138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38"/>
                    <a:pt x="99" y="138"/>
                    <a:pt x="98" y="139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lose/>
                  <a:moveTo>
                    <a:pt x="115" y="139"/>
                  </a:move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lose/>
                  <a:moveTo>
                    <a:pt x="124" y="136"/>
                  </a:moveTo>
                  <a:cubicBezTo>
                    <a:pt x="124" y="136"/>
                    <a:pt x="124" y="136"/>
                    <a:pt x="124" y="136"/>
                  </a:cubicBezTo>
                  <a:cubicBezTo>
                    <a:pt x="123" y="136"/>
                    <a:pt x="123" y="136"/>
                    <a:pt x="123" y="136"/>
                  </a:cubicBezTo>
                  <a:cubicBezTo>
                    <a:pt x="123" y="136"/>
                    <a:pt x="123" y="136"/>
                    <a:pt x="123" y="136"/>
                  </a:cubicBezTo>
                  <a:lnTo>
                    <a:pt x="124" y="136"/>
                  </a:lnTo>
                  <a:close/>
                  <a:moveTo>
                    <a:pt x="115" y="137"/>
                  </a:moveTo>
                  <a:cubicBezTo>
                    <a:pt x="115" y="137"/>
                    <a:pt x="115" y="137"/>
                    <a:pt x="115" y="137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7" y="139"/>
                    <a:pt x="117" y="138"/>
                    <a:pt x="117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7"/>
                    <a:pt x="118" y="137"/>
                    <a:pt x="118" y="137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9" y="137"/>
                    <a:pt x="119" y="137"/>
                    <a:pt x="119" y="137"/>
                  </a:cubicBezTo>
                  <a:cubicBezTo>
                    <a:pt x="119" y="137"/>
                    <a:pt x="119" y="137"/>
                    <a:pt x="119" y="137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5" y="136"/>
                    <a:pt x="115" y="136"/>
                  </a:cubicBezTo>
                  <a:lnTo>
                    <a:pt x="115" y="137"/>
                  </a:lnTo>
                  <a:close/>
                  <a:moveTo>
                    <a:pt x="124" y="145"/>
                  </a:moveTo>
                  <a:cubicBezTo>
                    <a:pt x="124" y="145"/>
                    <a:pt x="124" y="145"/>
                    <a:pt x="124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4" y="145"/>
                    <a:pt x="124" y="145"/>
                    <a:pt x="124" y="145"/>
                  </a:cubicBezTo>
                  <a:close/>
                  <a:moveTo>
                    <a:pt x="79" y="132"/>
                  </a:moveTo>
                  <a:cubicBezTo>
                    <a:pt x="79" y="132"/>
                    <a:pt x="79" y="132"/>
                    <a:pt x="79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7" y="132"/>
                    <a:pt x="77" y="132"/>
                    <a:pt x="77" y="132"/>
                  </a:cubicBezTo>
                  <a:cubicBezTo>
                    <a:pt x="78" y="132"/>
                    <a:pt x="78" y="132"/>
                    <a:pt x="78" y="132"/>
                  </a:cubicBezTo>
                  <a:lnTo>
                    <a:pt x="79" y="132"/>
                  </a:lnTo>
                  <a:close/>
                  <a:moveTo>
                    <a:pt x="74" y="152"/>
                  </a:moveTo>
                  <a:cubicBezTo>
                    <a:pt x="75" y="152"/>
                    <a:pt x="75" y="152"/>
                    <a:pt x="75" y="152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9" y="151"/>
                    <a:pt x="79" y="151"/>
                    <a:pt x="79" y="151"/>
                  </a:cubicBezTo>
                  <a:cubicBezTo>
                    <a:pt x="79" y="151"/>
                    <a:pt x="79" y="151"/>
                    <a:pt x="79" y="151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80" y="150"/>
                    <a:pt x="80" y="150"/>
                    <a:pt x="80" y="150"/>
                  </a:cubicBezTo>
                  <a:cubicBezTo>
                    <a:pt x="80" y="150"/>
                    <a:pt x="80" y="150"/>
                    <a:pt x="80" y="150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1" y="149"/>
                    <a:pt x="81" y="149"/>
                    <a:pt x="81" y="149"/>
                  </a:cubicBezTo>
                  <a:cubicBezTo>
                    <a:pt x="81" y="149"/>
                    <a:pt x="81" y="149"/>
                    <a:pt x="81" y="149"/>
                  </a:cubicBezTo>
                  <a:cubicBezTo>
                    <a:pt x="81" y="148"/>
                    <a:pt x="81" y="148"/>
                    <a:pt x="81" y="148"/>
                  </a:cubicBezTo>
                  <a:cubicBezTo>
                    <a:pt x="81" y="148"/>
                    <a:pt x="81" y="148"/>
                    <a:pt x="81" y="148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3" y="147"/>
                    <a:pt x="83" y="147"/>
                    <a:pt x="83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4" y="146"/>
                    <a:pt x="84" y="146"/>
                    <a:pt x="84" y="146"/>
                  </a:cubicBezTo>
                  <a:cubicBezTo>
                    <a:pt x="84" y="146"/>
                    <a:pt x="84" y="146"/>
                    <a:pt x="84" y="146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6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8" y="142"/>
                    <a:pt x="88" y="141"/>
                    <a:pt x="88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5" y="144"/>
                    <a:pt x="85" y="144"/>
                    <a:pt x="85" y="144"/>
                  </a:cubicBezTo>
                  <a:cubicBezTo>
                    <a:pt x="84" y="144"/>
                    <a:pt x="84" y="144"/>
                    <a:pt x="84" y="144"/>
                  </a:cubicBezTo>
                  <a:cubicBezTo>
                    <a:pt x="84" y="145"/>
                    <a:pt x="84" y="145"/>
                    <a:pt x="84" y="145"/>
                  </a:cubicBezTo>
                  <a:cubicBezTo>
                    <a:pt x="84" y="145"/>
                    <a:pt x="84" y="145"/>
                    <a:pt x="84" y="145"/>
                  </a:cubicBezTo>
                  <a:cubicBezTo>
                    <a:pt x="83" y="145"/>
                    <a:pt x="83" y="145"/>
                    <a:pt x="83" y="145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8"/>
                    <a:pt x="78" y="148"/>
                    <a:pt x="78" y="148"/>
                  </a:cubicBezTo>
                  <a:cubicBezTo>
                    <a:pt x="78" y="148"/>
                    <a:pt x="78" y="148"/>
                    <a:pt x="78" y="148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7" y="149"/>
                    <a:pt x="77" y="149"/>
                    <a:pt x="77" y="149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74" y="152"/>
                    <a:pt x="74" y="152"/>
                    <a:pt x="74" y="152"/>
                  </a:cubicBezTo>
                  <a:close/>
                  <a:moveTo>
                    <a:pt x="79" y="132"/>
                  </a:moveTo>
                  <a:cubicBezTo>
                    <a:pt x="79" y="132"/>
                    <a:pt x="79" y="132"/>
                    <a:pt x="79" y="132"/>
                  </a:cubicBezTo>
                  <a:cubicBezTo>
                    <a:pt x="79" y="132"/>
                    <a:pt x="79" y="132"/>
                    <a:pt x="79" y="132"/>
                  </a:cubicBezTo>
                  <a:close/>
                  <a:moveTo>
                    <a:pt x="71" y="132"/>
                  </a:move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lose/>
                  <a:moveTo>
                    <a:pt x="81" y="133"/>
                  </a:moveTo>
                  <a:cubicBezTo>
                    <a:pt x="81" y="133"/>
                    <a:pt x="81" y="133"/>
                    <a:pt x="81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69" y="132"/>
                  </a:moveTo>
                  <a:cubicBezTo>
                    <a:pt x="69" y="132"/>
                    <a:pt x="68" y="132"/>
                    <a:pt x="68" y="132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2"/>
                    <a:pt x="68" y="132"/>
                    <a:pt x="69" y="133"/>
                  </a:cubicBezTo>
                  <a:lnTo>
                    <a:pt x="69" y="132"/>
                  </a:lnTo>
                  <a:close/>
                  <a:moveTo>
                    <a:pt x="89" y="135"/>
                  </a:moveTo>
                  <a:cubicBezTo>
                    <a:pt x="89" y="135"/>
                    <a:pt x="89" y="135"/>
                    <a:pt x="89" y="135"/>
                  </a:cubicBezTo>
                  <a:cubicBezTo>
                    <a:pt x="88" y="135"/>
                    <a:pt x="88" y="135"/>
                    <a:pt x="87" y="135"/>
                  </a:cubicBezTo>
                  <a:cubicBezTo>
                    <a:pt x="88" y="135"/>
                    <a:pt x="88" y="135"/>
                    <a:pt x="88" y="135"/>
                  </a:cubicBezTo>
                  <a:lnTo>
                    <a:pt x="89" y="135"/>
                  </a:lnTo>
                  <a:close/>
                  <a:moveTo>
                    <a:pt x="97" y="138"/>
                  </a:moveTo>
                  <a:cubicBezTo>
                    <a:pt x="97" y="137"/>
                    <a:pt x="97" y="137"/>
                    <a:pt x="97" y="137"/>
                  </a:cubicBezTo>
                  <a:cubicBezTo>
                    <a:pt x="97" y="138"/>
                    <a:pt x="97" y="138"/>
                    <a:pt x="97" y="138"/>
                  </a:cubicBezTo>
                  <a:close/>
                  <a:moveTo>
                    <a:pt x="83" y="134"/>
                  </a:moveTo>
                  <a:cubicBezTo>
                    <a:pt x="84" y="134"/>
                    <a:pt x="84" y="134"/>
                    <a:pt x="84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lose/>
                  <a:moveTo>
                    <a:pt x="90" y="136"/>
                  </a:moveTo>
                  <a:cubicBezTo>
                    <a:pt x="90" y="136"/>
                    <a:pt x="90" y="136"/>
                    <a:pt x="90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39"/>
                    <a:pt x="91" y="140"/>
                    <a:pt x="90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1" y="142"/>
                    <a:pt x="91" y="142"/>
                    <a:pt x="91" y="141"/>
                  </a:cubicBezTo>
                  <a:cubicBezTo>
                    <a:pt x="92" y="141"/>
                    <a:pt x="92" y="141"/>
                    <a:pt x="92" y="141"/>
                  </a:cubicBezTo>
                  <a:cubicBezTo>
                    <a:pt x="93" y="140"/>
                    <a:pt x="93" y="140"/>
                    <a:pt x="93" y="140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4" y="140"/>
                    <a:pt x="94" y="140"/>
                    <a:pt x="94" y="140"/>
                  </a:cubicBezTo>
                  <a:cubicBezTo>
                    <a:pt x="95" y="140"/>
                    <a:pt x="95" y="140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5" y="139"/>
                    <a:pt x="96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3" y="137"/>
                    <a:pt x="93" y="137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lnTo>
                    <a:pt x="90" y="136"/>
                  </a:lnTo>
                  <a:close/>
                  <a:moveTo>
                    <a:pt x="114" y="139"/>
                  </a:move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lose/>
                  <a:moveTo>
                    <a:pt x="155" y="80"/>
                  </a:moveTo>
                  <a:cubicBezTo>
                    <a:pt x="155" y="80"/>
                    <a:pt x="155" y="80"/>
                    <a:pt x="155" y="80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1"/>
                    <a:pt x="156" y="81"/>
                    <a:pt x="156" y="81"/>
                  </a:cubicBezTo>
                  <a:lnTo>
                    <a:pt x="155" y="80"/>
                  </a:lnTo>
                  <a:close/>
                  <a:moveTo>
                    <a:pt x="73" y="132"/>
                  </a:moveTo>
                  <a:cubicBezTo>
                    <a:pt x="73" y="132"/>
                    <a:pt x="73" y="132"/>
                    <a:pt x="73" y="132"/>
                  </a:cubicBezTo>
                  <a:cubicBezTo>
                    <a:pt x="73" y="132"/>
                    <a:pt x="73" y="132"/>
                    <a:pt x="73" y="132"/>
                  </a:cubicBezTo>
                  <a:close/>
                  <a:moveTo>
                    <a:pt x="156" y="38"/>
                  </a:moveTo>
                  <a:cubicBezTo>
                    <a:pt x="156" y="38"/>
                    <a:pt x="156" y="38"/>
                    <a:pt x="156" y="38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lose/>
                  <a:moveTo>
                    <a:pt x="155" y="39"/>
                  </a:move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6" y="39"/>
                    <a:pt x="156" y="39"/>
                    <a:pt x="156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39"/>
                    <a:pt x="154" y="39"/>
                    <a:pt x="154" y="39"/>
                  </a:cubicBezTo>
                  <a:lnTo>
                    <a:pt x="155" y="39"/>
                  </a:lnTo>
                  <a:close/>
                  <a:moveTo>
                    <a:pt x="440" y="269"/>
                  </a:moveTo>
                  <a:cubicBezTo>
                    <a:pt x="440" y="270"/>
                    <a:pt x="440" y="270"/>
                    <a:pt x="440" y="270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0"/>
                    <a:pt x="441" y="270"/>
                    <a:pt x="441" y="270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0"/>
                    <a:pt x="442" y="270"/>
                  </a:cubicBezTo>
                  <a:cubicBezTo>
                    <a:pt x="442" y="270"/>
                    <a:pt x="442" y="270"/>
                    <a:pt x="442" y="270"/>
                  </a:cubicBezTo>
                  <a:cubicBezTo>
                    <a:pt x="442" y="270"/>
                    <a:pt x="442" y="270"/>
                    <a:pt x="442" y="270"/>
                  </a:cubicBezTo>
                  <a:cubicBezTo>
                    <a:pt x="441" y="270"/>
                    <a:pt x="441" y="270"/>
                    <a:pt x="441" y="270"/>
                  </a:cubicBezTo>
                  <a:cubicBezTo>
                    <a:pt x="441" y="270"/>
                    <a:pt x="441" y="270"/>
                    <a:pt x="440" y="269"/>
                  </a:cubicBezTo>
                  <a:close/>
                  <a:moveTo>
                    <a:pt x="441" y="268"/>
                  </a:moveTo>
                  <a:cubicBezTo>
                    <a:pt x="441" y="268"/>
                    <a:pt x="441" y="268"/>
                    <a:pt x="441" y="268"/>
                  </a:cubicBezTo>
                  <a:cubicBezTo>
                    <a:pt x="441" y="268"/>
                    <a:pt x="441" y="268"/>
                    <a:pt x="441" y="268"/>
                  </a:cubicBezTo>
                  <a:close/>
                  <a:moveTo>
                    <a:pt x="442" y="273"/>
                  </a:moveTo>
                  <a:cubicBezTo>
                    <a:pt x="442" y="274"/>
                    <a:pt x="442" y="274"/>
                    <a:pt x="442" y="274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274"/>
                    <a:pt x="443" y="274"/>
                    <a:pt x="443" y="274"/>
                  </a:cubicBezTo>
                  <a:cubicBezTo>
                    <a:pt x="442" y="273"/>
                    <a:pt x="442" y="273"/>
                    <a:pt x="442" y="273"/>
                  </a:cubicBezTo>
                  <a:close/>
                  <a:moveTo>
                    <a:pt x="442" y="272"/>
                  </a:move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272"/>
                    <a:pt x="443" y="272"/>
                    <a:pt x="443" y="272"/>
                  </a:cubicBezTo>
                  <a:cubicBezTo>
                    <a:pt x="442" y="272"/>
                    <a:pt x="442" y="272"/>
                    <a:pt x="442" y="272"/>
                  </a:cubicBezTo>
                  <a:close/>
                  <a:moveTo>
                    <a:pt x="153" y="76"/>
                  </a:move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lose/>
                  <a:moveTo>
                    <a:pt x="131" y="148"/>
                  </a:move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lose/>
                  <a:moveTo>
                    <a:pt x="154" y="125"/>
                  </a:moveTo>
                  <a:cubicBezTo>
                    <a:pt x="154" y="125"/>
                    <a:pt x="154" y="125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lose/>
                  <a:moveTo>
                    <a:pt x="282" y="416"/>
                  </a:moveTo>
                  <a:cubicBezTo>
                    <a:pt x="282" y="416"/>
                    <a:pt x="282" y="416"/>
                    <a:pt x="282" y="416"/>
                  </a:cubicBezTo>
                  <a:cubicBezTo>
                    <a:pt x="281" y="417"/>
                    <a:pt x="281" y="417"/>
                    <a:pt x="281" y="417"/>
                  </a:cubicBezTo>
                  <a:cubicBezTo>
                    <a:pt x="281" y="417"/>
                    <a:pt x="281" y="417"/>
                    <a:pt x="281" y="417"/>
                  </a:cubicBezTo>
                  <a:cubicBezTo>
                    <a:pt x="283" y="416"/>
                    <a:pt x="283" y="416"/>
                    <a:pt x="283" y="416"/>
                  </a:cubicBezTo>
                  <a:cubicBezTo>
                    <a:pt x="283" y="416"/>
                    <a:pt x="283" y="416"/>
                    <a:pt x="283" y="416"/>
                  </a:cubicBezTo>
                  <a:cubicBezTo>
                    <a:pt x="282" y="416"/>
                    <a:pt x="282" y="416"/>
                    <a:pt x="282" y="416"/>
                  </a:cubicBezTo>
                  <a:close/>
                  <a:moveTo>
                    <a:pt x="153" y="75"/>
                  </a:moveTo>
                  <a:cubicBezTo>
                    <a:pt x="153" y="75"/>
                    <a:pt x="153" y="75"/>
                    <a:pt x="153" y="75"/>
                  </a:cubicBezTo>
                  <a:cubicBezTo>
                    <a:pt x="153" y="75"/>
                    <a:pt x="153" y="74"/>
                    <a:pt x="153" y="74"/>
                  </a:cubicBezTo>
                  <a:cubicBezTo>
                    <a:pt x="153" y="74"/>
                    <a:pt x="153" y="74"/>
                    <a:pt x="153" y="74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2" y="74"/>
                    <a:pt x="152" y="75"/>
                    <a:pt x="153" y="75"/>
                  </a:cubicBezTo>
                  <a:close/>
                  <a:moveTo>
                    <a:pt x="154" y="61"/>
                  </a:moveTo>
                  <a:cubicBezTo>
                    <a:pt x="154" y="62"/>
                    <a:pt x="154" y="62"/>
                    <a:pt x="154" y="62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154" y="62"/>
                    <a:pt x="154" y="62"/>
                    <a:pt x="154" y="62"/>
                  </a:cubicBezTo>
                  <a:cubicBezTo>
                    <a:pt x="154" y="61"/>
                    <a:pt x="154" y="61"/>
                    <a:pt x="154" y="61"/>
                  </a:cubicBezTo>
                  <a:cubicBezTo>
                    <a:pt x="154" y="61"/>
                    <a:pt x="155" y="61"/>
                    <a:pt x="154" y="61"/>
                  </a:cubicBezTo>
                  <a:close/>
                  <a:moveTo>
                    <a:pt x="152" y="73"/>
                  </a:moveTo>
                  <a:cubicBezTo>
                    <a:pt x="153" y="72"/>
                    <a:pt x="152" y="72"/>
                    <a:pt x="153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2" y="72"/>
                    <a:pt x="152" y="73"/>
                    <a:pt x="152" y="73"/>
                  </a:cubicBezTo>
                  <a:close/>
                  <a:moveTo>
                    <a:pt x="153" y="54"/>
                  </a:moveTo>
                  <a:cubicBezTo>
                    <a:pt x="153" y="54"/>
                    <a:pt x="153" y="54"/>
                    <a:pt x="153" y="54"/>
                  </a:cubicBezTo>
                  <a:cubicBezTo>
                    <a:pt x="153" y="54"/>
                    <a:pt x="153" y="54"/>
                    <a:pt x="153" y="54"/>
                  </a:cubicBezTo>
                  <a:cubicBezTo>
                    <a:pt x="153" y="54"/>
                    <a:pt x="153" y="54"/>
                    <a:pt x="153" y="54"/>
                  </a:cubicBezTo>
                  <a:cubicBezTo>
                    <a:pt x="154" y="54"/>
                    <a:pt x="154" y="54"/>
                    <a:pt x="154" y="54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3"/>
                    <a:pt x="153" y="53"/>
                    <a:pt x="153" y="54"/>
                  </a:cubicBezTo>
                  <a:cubicBezTo>
                    <a:pt x="153" y="54"/>
                    <a:pt x="153" y="54"/>
                    <a:pt x="153" y="54"/>
                  </a:cubicBezTo>
                  <a:close/>
                  <a:moveTo>
                    <a:pt x="150" y="133"/>
                  </a:moveTo>
                  <a:cubicBezTo>
                    <a:pt x="150" y="133"/>
                    <a:pt x="150" y="133"/>
                    <a:pt x="150" y="133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1" y="135"/>
                    <a:pt x="151" y="135"/>
                    <a:pt x="151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5"/>
                    <a:pt x="151" y="135"/>
                    <a:pt x="151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4" y="133"/>
                    <a:pt x="154" y="133"/>
                    <a:pt x="154" y="133"/>
                  </a:cubicBezTo>
                  <a:cubicBezTo>
                    <a:pt x="155" y="132"/>
                    <a:pt x="155" y="132"/>
                    <a:pt x="155" y="132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7" y="131"/>
                    <a:pt x="157" y="131"/>
                    <a:pt x="157" y="131"/>
                  </a:cubicBezTo>
                  <a:cubicBezTo>
                    <a:pt x="156" y="131"/>
                    <a:pt x="157" y="131"/>
                    <a:pt x="157" y="131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6" y="130"/>
                    <a:pt x="156" y="130"/>
                    <a:pt x="156" y="130"/>
                  </a:cubicBezTo>
                  <a:cubicBezTo>
                    <a:pt x="156" y="130"/>
                    <a:pt x="156" y="130"/>
                    <a:pt x="156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8" y="129"/>
                    <a:pt x="158" y="129"/>
                    <a:pt x="158" y="129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6" y="125"/>
                    <a:pt x="156" y="125"/>
                    <a:pt x="156" y="124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5" y="125"/>
                    <a:pt x="155" y="125"/>
                    <a:pt x="155" y="125"/>
                  </a:cubicBezTo>
                  <a:cubicBezTo>
                    <a:pt x="155" y="126"/>
                    <a:pt x="155" y="126"/>
                    <a:pt x="155" y="126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5" y="129"/>
                    <a:pt x="155" y="129"/>
                    <a:pt x="155" y="129"/>
                  </a:cubicBezTo>
                  <a:cubicBezTo>
                    <a:pt x="156" y="130"/>
                    <a:pt x="156" y="130"/>
                    <a:pt x="156" y="130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53" y="130"/>
                    <a:pt x="153" y="130"/>
                    <a:pt x="153" y="130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2" y="131"/>
                    <a:pt x="152" y="131"/>
                    <a:pt x="152" y="131"/>
                  </a:cubicBezTo>
                  <a:cubicBezTo>
                    <a:pt x="152" y="131"/>
                    <a:pt x="152" y="131"/>
                    <a:pt x="152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49" y="133"/>
                    <a:pt x="149" y="133"/>
                    <a:pt x="149" y="133"/>
                  </a:cubicBezTo>
                  <a:cubicBezTo>
                    <a:pt x="149" y="133"/>
                    <a:pt x="149" y="133"/>
                    <a:pt x="149" y="133"/>
                  </a:cubicBezTo>
                  <a:cubicBezTo>
                    <a:pt x="149" y="133"/>
                    <a:pt x="149" y="133"/>
                    <a:pt x="149" y="133"/>
                  </a:cubicBezTo>
                  <a:lnTo>
                    <a:pt x="150" y="133"/>
                  </a:lnTo>
                  <a:close/>
                  <a:moveTo>
                    <a:pt x="148" y="26"/>
                  </a:move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6"/>
                    <a:pt x="148" y="26"/>
                    <a:pt x="148" y="26"/>
                  </a:cubicBezTo>
                  <a:close/>
                  <a:moveTo>
                    <a:pt x="146" y="26"/>
                  </a:moveTo>
                  <a:cubicBezTo>
                    <a:pt x="145" y="26"/>
                    <a:pt x="145" y="25"/>
                    <a:pt x="145" y="25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4" y="26"/>
                    <a:pt x="145" y="26"/>
                    <a:pt x="146" y="26"/>
                  </a:cubicBezTo>
                  <a:close/>
                  <a:moveTo>
                    <a:pt x="132" y="136"/>
                  </a:move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1" y="135"/>
                    <a:pt x="131" y="135"/>
                    <a:pt x="131" y="135"/>
                  </a:cubicBezTo>
                  <a:cubicBezTo>
                    <a:pt x="132" y="136"/>
                    <a:pt x="132" y="136"/>
                    <a:pt x="132" y="136"/>
                  </a:cubicBezTo>
                  <a:close/>
                  <a:moveTo>
                    <a:pt x="132" y="137"/>
                  </a:move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2" y="137"/>
                    <a:pt x="132" y="137"/>
                  </a:cubicBezTo>
                  <a:close/>
                  <a:moveTo>
                    <a:pt x="140" y="141"/>
                  </a:moveTo>
                  <a:cubicBezTo>
                    <a:pt x="141" y="142"/>
                    <a:pt x="140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5" y="139"/>
                    <a:pt x="145" y="139"/>
                    <a:pt x="145" y="138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2" y="139"/>
                    <a:pt x="142" y="139"/>
                    <a:pt x="142" y="139"/>
                  </a:cubicBezTo>
                  <a:cubicBezTo>
                    <a:pt x="142" y="140"/>
                    <a:pt x="141" y="140"/>
                    <a:pt x="140" y="140"/>
                  </a:cubicBezTo>
                  <a:cubicBezTo>
                    <a:pt x="140" y="141"/>
                    <a:pt x="140" y="141"/>
                    <a:pt x="140" y="141"/>
                  </a:cubicBezTo>
                  <a:cubicBezTo>
                    <a:pt x="140" y="141"/>
                    <a:pt x="140" y="141"/>
                    <a:pt x="140" y="141"/>
                  </a:cubicBezTo>
                  <a:close/>
                  <a:moveTo>
                    <a:pt x="153" y="64"/>
                  </a:moveTo>
                  <a:cubicBezTo>
                    <a:pt x="153" y="64"/>
                    <a:pt x="153" y="64"/>
                    <a:pt x="153" y="63"/>
                  </a:cubicBezTo>
                  <a:cubicBezTo>
                    <a:pt x="153" y="63"/>
                    <a:pt x="153" y="63"/>
                    <a:pt x="153" y="63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153" y="63"/>
                    <a:pt x="153" y="63"/>
                    <a:pt x="153" y="63"/>
                  </a:cubicBezTo>
                  <a:cubicBezTo>
                    <a:pt x="153" y="64"/>
                    <a:pt x="153" y="64"/>
                    <a:pt x="153" y="64"/>
                  </a:cubicBezTo>
                  <a:close/>
                  <a:moveTo>
                    <a:pt x="151" y="57"/>
                  </a:moveTo>
                  <a:cubicBezTo>
                    <a:pt x="152" y="57"/>
                    <a:pt x="152" y="57"/>
                    <a:pt x="152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1" y="57"/>
                    <a:pt x="151" y="57"/>
                    <a:pt x="151" y="57"/>
                  </a:cubicBezTo>
                  <a:close/>
                  <a:moveTo>
                    <a:pt x="153" y="56"/>
                  </a:moveTo>
                  <a:cubicBezTo>
                    <a:pt x="153" y="56"/>
                    <a:pt x="153" y="56"/>
                    <a:pt x="153" y="56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54" y="56"/>
                    <a:pt x="154" y="56"/>
                    <a:pt x="153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53" y="56"/>
                    <a:pt x="153" y="56"/>
                    <a:pt x="153" y="56"/>
                  </a:cubicBezTo>
                  <a:close/>
                  <a:moveTo>
                    <a:pt x="152" y="59"/>
                  </a:moveTo>
                  <a:cubicBezTo>
                    <a:pt x="152" y="59"/>
                    <a:pt x="152" y="59"/>
                    <a:pt x="152" y="59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59"/>
                    <a:pt x="152" y="59"/>
                    <a:pt x="152" y="59"/>
                  </a:cubicBezTo>
                  <a:close/>
                  <a:moveTo>
                    <a:pt x="153" y="66"/>
                  </a:moveTo>
                  <a:cubicBezTo>
                    <a:pt x="153" y="67"/>
                    <a:pt x="153" y="67"/>
                    <a:pt x="153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3" y="65"/>
                    <a:pt x="153" y="65"/>
                    <a:pt x="153" y="65"/>
                  </a:cubicBezTo>
                  <a:cubicBezTo>
                    <a:pt x="153" y="65"/>
                    <a:pt x="153" y="65"/>
                    <a:pt x="153" y="65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3" y="66"/>
                    <a:pt x="153" y="66"/>
                    <a:pt x="153" y="66"/>
                  </a:cubicBezTo>
                  <a:close/>
                  <a:moveTo>
                    <a:pt x="88" y="134"/>
                  </a:move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lose/>
                  <a:moveTo>
                    <a:pt x="55" y="204"/>
                  </a:moveTo>
                  <a:cubicBezTo>
                    <a:pt x="55" y="204"/>
                    <a:pt x="55" y="204"/>
                    <a:pt x="55" y="204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4" y="203"/>
                  </a:cubicBezTo>
                  <a:cubicBezTo>
                    <a:pt x="54" y="203"/>
                    <a:pt x="54" y="203"/>
                    <a:pt x="54" y="203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3" y="206"/>
                    <a:pt x="54" y="207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5"/>
                    <a:pt x="56" y="205"/>
                    <a:pt x="56" y="205"/>
                  </a:cubicBezTo>
                  <a:lnTo>
                    <a:pt x="55" y="204"/>
                  </a:lnTo>
                  <a:close/>
                  <a:moveTo>
                    <a:pt x="54" y="198"/>
                  </a:moveTo>
                  <a:cubicBezTo>
                    <a:pt x="54" y="198"/>
                    <a:pt x="54" y="198"/>
                    <a:pt x="54" y="198"/>
                  </a:cubicBezTo>
                  <a:cubicBezTo>
                    <a:pt x="53" y="198"/>
                    <a:pt x="53" y="198"/>
                    <a:pt x="53" y="198"/>
                  </a:cubicBezTo>
                  <a:lnTo>
                    <a:pt x="54" y="198"/>
                  </a:lnTo>
                  <a:close/>
                  <a:moveTo>
                    <a:pt x="55" y="200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4" y="200"/>
                    <a:pt x="54" y="200"/>
                    <a:pt x="54" y="200"/>
                  </a:cubicBezTo>
                  <a:lnTo>
                    <a:pt x="55" y="200"/>
                  </a:lnTo>
                  <a:close/>
                  <a:moveTo>
                    <a:pt x="54" y="197"/>
                  </a:moveTo>
                  <a:cubicBezTo>
                    <a:pt x="53" y="197"/>
                    <a:pt x="53" y="197"/>
                    <a:pt x="53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lose/>
                  <a:moveTo>
                    <a:pt x="54" y="202"/>
                  </a:move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4" y="202"/>
                    <a:pt x="54" y="202"/>
                    <a:pt x="54" y="202"/>
                  </a:cubicBezTo>
                  <a:close/>
                  <a:moveTo>
                    <a:pt x="55" y="201"/>
                  </a:moveTo>
                  <a:cubicBezTo>
                    <a:pt x="55" y="201"/>
                    <a:pt x="55" y="201"/>
                    <a:pt x="55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1"/>
                    <a:pt x="55" y="201"/>
                    <a:pt x="55" y="201"/>
                  </a:cubicBezTo>
                  <a:close/>
                  <a:moveTo>
                    <a:pt x="54" y="201"/>
                  </a:move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4" y="200"/>
                    <a:pt x="54" y="200"/>
                    <a:pt x="54" y="200"/>
                  </a:cubicBezTo>
                  <a:lnTo>
                    <a:pt x="54" y="201"/>
                  </a:lnTo>
                  <a:close/>
                  <a:moveTo>
                    <a:pt x="39" y="185"/>
                  </a:moveTo>
                  <a:cubicBezTo>
                    <a:pt x="38" y="184"/>
                    <a:pt x="38" y="184"/>
                    <a:pt x="38" y="184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7" y="183"/>
                    <a:pt x="37" y="183"/>
                    <a:pt x="37" y="183"/>
                  </a:cubicBezTo>
                  <a:cubicBezTo>
                    <a:pt x="37" y="183"/>
                    <a:pt x="37" y="183"/>
                    <a:pt x="37" y="183"/>
                  </a:cubicBezTo>
                  <a:cubicBezTo>
                    <a:pt x="37" y="183"/>
                    <a:pt x="37" y="182"/>
                    <a:pt x="37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6" y="185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8" y="186"/>
                    <a:pt x="38" y="186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9" y="185"/>
                    <a:pt x="39" y="185"/>
                    <a:pt x="39" y="185"/>
                  </a:cubicBezTo>
                  <a:close/>
                  <a:moveTo>
                    <a:pt x="52" y="131"/>
                  </a:moveTo>
                  <a:cubicBezTo>
                    <a:pt x="52" y="131"/>
                    <a:pt x="52" y="131"/>
                    <a:pt x="52" y="131"/>
                  </a:cubicBezTo>
                  <a:cubicBezTo>
                    <a:pt x="52" y="131"/>
                    <a:pt x="52" y="131"/>
                    <a:pt x="52" y="131"/>
                  </a:cubicBezTo>
                  <a:close/>
                  <a:moveTo>
                    <a:pt x="53" y="199"/>
                  </a:moveTo>
                  <a:cubicBezTo>
                    <a:pt x="53" y="199"/>
                    <a:pt x="53" y="199"/>
                    <a:pt x="53" y="199"/>
                  </a:cubicBezTo>
                  <a:close/>
                  <a:moveTo>
                    <a:pt x="53" y="198"/>
                  </a:moveTo>
                  <a:cubicBezTo>
                    <a:pt x="53" y="198"/>
                    <a:pt x="53" y="198"/>
                    <a:pt x="53" y="198"/>
                  </a:cubicBezTo>
                  <a:cubicBezTo>
                    <a:pt x="53" y="199"/>
                    <a:pt x="53" y="199"/>
                    <a:pt x="53" y="199"/>
                  </a:cubicBezTo>
                  <a:cubicBezTo>
                    <a:pt x="54" y="199"/>
                    <a:pt x="54" y="199"/>
                    <a:pt x="54" y="199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3" y="198"/>
                    <a:pt x="53" y="198"/>
                    <a:pt x="53" y="198"/>
                  </a:cubicBezTo>
                  <a:close/>
                  <a:moveTo>
                    <a:pt x="52" y="200"/>
                  </a:moveTo>
                  <a:cubicBezTo>
                    <a:pt x="52" y="200"/>
                    <a:pt x="52" y="200"/>
                    <a:pt x="52" y="200"/>
                  </a:cubicBezTo>
                  <a:cubicBezTo>
                    <a:pt x="52" y="200"/>
                    <a:pt x="52" y="200"/>
                    <a:pt x="52" y="200"/>
                  </a:cubicBezTo>
                  <a:close/>
                  <a:moveTo>
                    <a:pt x="52" y="200"/>
                  </a:moveTo>
                  <a:cubicBezTo>
                    <a:pt x="52" y="199"/>
                    <a:pt x="52" y="199"/>
                    <a:pt x="52" y="199"/>
                  </a:cubicBezTo>
                  <a:cubicBezTo>
                    <a:pt x="52" y="199"/>
                    <a:pt x="52" y="199"/>
                    <a:pt x="52" y="199"/>
                  </a:cubicBezTo>
                  <a:cubicBezTo>
                    <a:pt x="52" y="200"/>
                    <a:pt x="52" y="200"/>
                    <a:pt x="52" y="200"/>
                  </a:cubicBezTo>
                  <a:close/>
                  <a:moveTo>
                    <a:pt x="52" y="201"/>
                  </a:moveTo>
                  <a:cubicBezTo>
                    <a:pt x="52" y="201"/>
                    <a:pt x="52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lose/>
                  <a:moveTo>
                    <a:pt x="51" y="198"/>
                  </a:moveTo>
                  <a:cubicBezTo>
                    <a:pt x="52" y="199"/>
                    <a:pt x="52" y="199"/>
                    <a:pt x="52" y="199"/>
                  </a:cubicBezTo>
                  <a:cubicBezTo>
                    <a:pt x="52" y="199"/>
                    <a:pt x="52" y="199"/>
                    <a:pt x="52" y="199"/>
                  </a:cubicBezTo>
                  <a:cubicBezTo>
                    <a:pt x="52" y="198"/>
                    <a:pt x="52" y="198"/>
                    <a:pt x="51" y="198"/>
                  </a:cubicBezTo>
                  <a:close/>
                  <a:moveTo>
                    <a:pt x="290" y="415"/>
                  </a:moveTo>
                  <a:cubicBezTo>
                    <a:pt x="290" y="415"/>
                    <a:pt x="290" y="415"/>
                    <a:pt x="290" y="415"/>
                  </a:cubicBezTo>
                  <a:cubicBezTo>
                    <a:pt x="290" y="415"/>
                    <a:pt x="290" y="415"/>
                    <a:pt x="290" y="415"/>
                  </a:cubicBezTo>
                  <a:cubicBezTo>
                    <a:pt x="290" y="413"/>
                    <a:pt x="290" y="413"/>
                    <a:pt x="290" y="413"/>
                  </a:cubicBezTo>
                  <a:cubicBezTo>
                    <a:pt x="290" y="413"/>
                    <a:pt x="290" y="413"/>
                    <a:pt x="290" y="413"/>
                  </a:cubicBezTo>
                  <a:cubicBezTo>
                    <a:pt x="290" y="414"/>
                    <a:pt x="290" y="414"/>
                    <a:pt x="290" y="414"/>
                  </a:cubicBezTo>
                  <a:cubicBezTo>
                    <a:pt x="290" y="414"/>
                    <a:pt x="290" y="414"/>
                    <a:pt x="290" y="414"/>
                  </a:cubicBezTo>
                  <a:lnTo>
                    <a:pt x="290" y="415"/>
                  </a:lnTo>
                  <a:close/>
                  <a:moveTo>
                    <a:pt x="337" y="336"/>
                  </a:moveTo>
                  <a:cubicBezTo>
                    <a:pt x="337" y="336"/>
                    <a:pt x="337" y="336"/>
                    <a:pt x="337" y="336"/>
                  </a:cubicBezTo>
                  <a:cubicBezTo>
                    <a:pt x="337" y="336"/>
                    <a:pt x="337" y="336"/>
                    <a:pt x="337" y="336"/>
                  </a:cubicBezTo>
                  <a:cubicBezTo>
                    <a:pt x="337" y="336"/>
                    <a:pt x="337" y="336"/>
                    <a:pt x="337" y="336"/>
                  </a:cubicBezTo>
                  <a:close/>
                  <a:moveTo>
                    <a:pt x="336" y="317"/>
                  </a:moveTo>
                  <a:cubicBezTo>
                    <a:pt x="336" y="317"/>
                    <a:pt x="336" y="317"/>
                    <a:pt x="336" y="317"/>
                  </a:cubicBezTo>
                  <a:cubicBezTo>
                    <a:pt x="336" y="317"/>
                    <a:pt x="336" y="317"/>
                    <a:pt x="336" y="317"/>
                  </a:cubicBezTo>
                  <a:close/>
                  <a:moveTo>
                    <a:pt x="339" y="313"/>
                  </a:moveTo>
                  <a:cubicBezTo>
                    <a:pt x="339" y="313"/>
                    <a:pt x="339" y="313"/>
                    <a:pt x="339" y="313"/>
                  </a:cubicBezTo>
                  <a:cubicBezTo>
                    <a:pt x="339" y="313"/>
                    <a:pt x="339" y="313"/>
                    <a:pt x="339" y="313"/>
                  </a:cubicBezTo>
                  <a:cubicBezTo>
                    <a:pt x="338" y="313"/>
                    <a:pt x="338" y="313"/>
                    <a:pt x="338" y="313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40" y="314"/>
                    <a:pt x="340" y="314"/>
                    <a:pt x="340" y="314"/>
                  </a:cubicBezTo>
                  <a:cubicBezTo>
                    <a:pt x="341" y="314"/>
                    <a:pt x="341" y="314"/>
                    <a:pt x="341" y="314"/>
                  </a:cubicBezTo>
                  <a:cubicBezTo>
                    <a:pt x="341" y="314"/>
                    <a:pt x="341" y="314"/>
                    <a:pt x="341" y="314"/>
                  </a:cubicBezTo>
                  <a:cubicBezTo>
                    <a:pt x="342" y="314"/>
                    <a:pt x="342" y="313"/>
                    <a:pt x="342" y="313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39" y="311"/>
                    <a:pt x="339" y="311"/>
                    <a:pt x="339" y="311"/>
                  </a:cubicBezTo>
                  <a:cubicBezTo>
                    <a:pt x="339" y="311"/>
                    <a:pt x="339" y="311"/>
                    <a:pt x="339" y="311"/>
                  </a:cubicBezTo>
                  <a:cubicBezTo>
                    <a:pt x="339" y="311"/>
                    <a:pt x="339" y="312"/>
                    <a:pt x="339" y="312"/>
                  </a:cubicBezTo>
                  <a:cubicBezTo>
                    <a:pt x="338" y="312"/>
                    <a:pt x="338" y="312"/>
                    <a:pt x="338" y="312"/>
                  </a:cubicBezTo>
                  <a:cubicBezTo>
                    <a:pt x="338" y="312"/>
                    <a:pt x="338" y="312"/>
                    <a:pt x="338" y="312"/>
                  </a:cubicBezTo>
                  <a:cubicBezTo>
                    <a:pt x="338" y="312"/>
                    <a:pt x="338" y="312"/>
                    <a:pt x="338" y="312"/>
                  </a:cubicBezTo>
                  <a:lnTo>
                    <a:pt x="339" y="313"/>
                  </a:lnTo>
                  <a:close/>
                  <a:moveTo>
                    <a:pt x="281" y="418"/>
                  </a:moveTo>
                  <a:cubicBezTo>
                    <a:pt x="282" y="418"/>
                    <a:pt x="282" y="418"/>
                    <a:pt x="282" y="418"/>
                  </a:cubicBezTo>
                  <a:cubicBezTo>
                    <a:pt x="282" y="418"/>
                    <a:pt x="282" y="418"/>
                    <a:pt x="282" y="418"/>
                  </a:cubicBezTo>
                  <a:cubicBezTo>
                    <a:pt x="282" y="418"/>
                    <a:pt x="282" y="418"/>
                    <a:pt x="282" y="418"/>
                  </a:cubicBezTo>
                  <a:cubicBezTo>
                    <a:pt x="281" y="418"/>
                    <a:pt x="281" y="418"/>
                    <a:pt x="281" y="418"/>
                  </a:cubicBezTo>
                  <a:close/>
                  <a:moveTo>
                    <a:pt x="342" y="314"/>
                  </a:moveTo>
                  <a:cubicBezTo>
                    <a:pt x="342" y="315"/>
                    <a:pt x="342" y="315"/>
                    <a:pt x="342" y="315"/>
                  </a:cubicBezTo>
                  <a:cubicBezTo>
                    <a:pt x="342" y="314"/>
                    <a:pt x="342" y="314"/>
                    <a:pt x="342" y="314"/>
                  </a:cubicBezTo>
                  <a:close/>
                  <a:moveTo>
                    <a:pt x="37" y="187"/>
                  </a:moveTo>
                  <a:cubicBezTo>
                    <a:pt x="37" y="187"/>
                    <a:pt x="37" y="187"/>
                    <a:pt x="37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lose/>
                  <a:moveTo>
                    <a:pt x="266" y="409"/>
                  </a:move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09"/>
                    <a:pt x="267" y="409"/>
                  </a:cubicBezTo>
                  <a:lnTo>
                    <a:pt x="266" y="409"/>
                  </a:lnTo>
                  <a:close/>
                  <a:moveTo>
                    <a:pt x="341" y="315"/>
                  </a:moveTo>
                  <a:cubicBezTo>
                    <a:pt x="341" y="315"/>
                    <a:pt x="341" y="315"/>
                    <a:pt x="341" y="315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2" y="315"/>
                    <a:pt x="342" y="315"/>
                    <a:pt x="342" y="315"/>
                  </a:cubicBezTo>
                  <a:lnTo>
                    <a:pt x="341" y="315"/>
                  </a:lnTo>
                  <a:close/>
                  <a:moveTo>
                    <a:pt x="53" y="201"/>
                  </a:moveTo>
                  <a:cubicBezTo>
                    <a:pt x="53" y="201"/>
                    <a:pt x="53" y="201"/>
                    <a:pt x="53" y="201"/>
                  </a:cubicBezTo>
                  <a:cubicBezTo>
                    <a:pt x="53" y="201"/>
                    <a:pt x="53" y="201"/>
                    <a:pt x="53" y="201"/>
                  </a:cubicBezTo>
                  <a:cubicBezTo>
                    <a:pt x="53" y="201"/>
                    <a:pt x="53" y="201"/>
                    <a:pt x="53" y="201"/>
                  </a:cubicBezTo>
                  <a:close/>
                  <a:moveTo>
                    <a:pt x="56" y="205"/>
                  </a:moveTo>
                  <a:cubicBezTo>
                    <a:pt x="56" y="205"/>
                    <a:pt x="56" y="205"/>
                    <a:pt x="56" y="205"/>
                  </a:cubicBezTo>
                  <a:cubicBezTo>
                    <a:pt x="56" y="205"/>
                    <a:pt x="56" y="205"/>
                    <a:pt x="56" y="205"/>
                  </a:cubicBezTo>
                  <a:cubicBezTo>
                    <a:pt x="56" y="204"/>
                    <a:pt x="56" y="204"/>
                    <a:pt x="56" y="204"/>
                  </a:cubicBezTo>
                  <a:lnTo>
                    <a:pt x="56" y="205"/>
                  </a:lnTo>
                  <a:close/>
                  <a:moveTo>
                    <a:pt x="53" y="200"/>
                  </a:moveTo>
                  <a:cubicBezTo>
                    <a:pt x="53" y="200"/>
                    <a:pt x="54" y="200"/>
                    <a:pt x="54" y="200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3" y="200"/>
                    <a:pt x="53" y="200"/>
                    <a:pt x="53" y="200"/>
                  </a:cubicBezTo>
                  <a:cubicBezTo>
                    <a:pt x="53" y="200"/>
                    <a:pt x="53" y="200"/>
                    <a:pt x="53" y="200"/>
                  </a:cubicBezTo>
                  <a:close/>
                  <a:moveTo>
                    <a:pt x="53" y="202"/>
                  </a:moveTo>
                  <a:cubicBezTo>
                    <a:pt x="53" y="202"/>
                    <a:pt x="53" y="202"/>
                    <a:pt x="53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3" y="201"/>
                    <a:pt x="53" y="201"/>
                    <a:pt x="53" y="201"/>
                  </a:cubicBezTo>
                  <a:lnTo>
                    <a:pt x="53" y="202"/>
                  </a:lnTo>
                  <a:close/>
                  <a:moveTo>
                    <a:pt x="57" y="205"/>
                  </a:moveTo>
                  <a:cubicBezTo>
                    <a:pt x="57" y="205"/>
                    <a:pt x="57" y="205"/>
                    <a:pt x="57" y="205"/>
                  </a:cubicBezTo>
                  <a:cubicBezTo>
                    <a:pt x="57" y="205"/>
                    <a:pt x="57" y="205"/>
                    <a:pt x="57" y="205"/>
                  </a:cubicBezTo>
                  <a:cubicBezTo>
                    <a:pt x="57" y="204"/>
                    <a:pt x="57" y="204"/>
                    <a:pt x="57" y="204"/>
                  </a:cubicBezTo>
                  <a:lnTo>
                    <a:pt x="57" y="205"/>
                  </a:lnTo>
                  <a:close/>
                  <a:moveTo>
                    <a:pt x="342" y="314"/>
                  </a:moveTo>
                  <a:cubicBezTo>
                    <a:pt x="342" y="314"/>
                    <a:pt x="342" y="314"/>
                    <a:pt x="342" y="314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3" y="315"/>
                    <a:pt x="343" y="315"/>
                    <a:pt x="343" y="315"/>
                  </a:cubicBezTo>
                  <a:lnTo>
                    <a:pt x="342" y="314"/>
                  </a:lnTo>
                  <a:close/>
                  <a:moveTo>
                    <a:pt x="52" y="197"/>
                  </a:moveTo>
                  <a:cubicBezTo>
                    <a:pt x="52" y="197"/>
                    <a:pt x="52" y="197"/>
                    <a:pt x="52" y="197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3" y="197"/>
                    <a:pt x="53" y="197"/>
                    <a:pt x="53" y="197"/>
                  </a:cubicBezTo>
                  <a:cubicBezTo>
                    <a:pt x="53" y="197"/>
                    <a:pt x="53" y="197"/>
                    <a:pt x="53" y="197"/>
                  </a:cubicBezTo>
                  <a:lnTo>
                    <a:pt x="52" y="197"/>
                  </a:lnTo>
                  <a:close/>
                  <a:moveTo>
                    <a:pt x="20" y="87"/>
                  </a:moveTo>
                  <a:cubicBezTo>
                    <a:pt x="20" y="87"/>
                    <a:pt x="20" y="87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lnTo>
                    <a:pt x="20" y="87"/>
                  </a:lnTo>
                  <a:close/>
                  <a:moveTo>
                    <a:pt x="34" y="96"/>
                  </a:moveTo>
                  <a:cubicBezTo>
                    <a:pt x="34" y="96"/>
                    <a:pt x="34" y="96"/>
                    <a:pt x="34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4" y="96"/>
                    <a:pt x="34" y="96"/>
                    <a:pt x="34" y="96"/>
                  </a:cubicBezTo>
                  <a:close/>
                  <a:moveTo>
                    <a:pt x="28" y="93"/>
                  </a:moveTo>
                  <a:cubicBezTo>
                    <a:pt x="28" y="93"/>
                    <a:pt x="28" y="93"/>
                    <a:pt x="28" y="93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9" y="93"/>
                    <a:pt x="29" y="93"/>
                    <a:pt x="28" y="92"/>
                  </a:cubicBezTo>
                  <a:cubicBezTo>
                    <a:pt x="28" y="93"/>
                    <a:pt x="28" y="92"/>
                    <a:pt x="28" y="93"/>
                  </a:cubicBezTo>
                  <a:cubicBezTo>
                    <a:pt x="28" y="93"/>
                    <a:pt x="28" y="93"/>
                    <a:pt x="28" y="93"/>
                  </a:cubicBezTo>
                  <a:close/>
                  <a:moveTo>
                    <a:pt x="20" y="110"/>
                  </a:moveTo>
                  <a:cubicBezTo>
                    <a:pt x="21" y="110"/>
                    <a:pt x="21" y="110"/>
                    <a:pt x="21" y="110"/>
                  </a:cubicBezTo>
                  <a:cubicBezTo>
                    <a:pt x="22" y="109"/>
                    <a:pt x="21" y="109"/>
                    <a:pt x="22" y="109"/>
                  </a:cubicBezTo>
                  <a:cubicBezTo>
                    <a:pt x="21" y="108"/>
                    <a:pt x="21" y="108"/>
                    <a:pt x="20" y="108"/>
                  </a:cubicBezTo>
                  <a:cubicBezTo>
                    <a:pt x="20" y="108"/>
                    <a:pt x="20" y="108"/>
                    <a:pt x="20" y="10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0" y="109"/>
                    <a:pt x="20" y="109"/>
                    <a:pt x="20" y="110"/>
                  </a:cubicBezTo>
                  <a:close/>
                  <a:moveTo>
                    <a:pt x="23" y="91"/>
                  </a:moveTo>
                  <a:cubicBezTo>
                    <a:pt x="23" y="91"/>
                    <a:pt x="23" y="92"/>
                    <a:pt x="24" y="92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3" y="91"/>
                    <a:pt x="23" y="91"/>
                    <a:pt x="23" y="91"/>
                  </a:cubicBezTo>
                  <a:close/>
                  <a:moveTo>
                    <a:pt x="38" y="100"/>
                  </a:moveTo>
                  <a:cubicBezTo>
                    <a:pt x="38" y="100"/>
                    <a:pt x="38" y="100"/>
                    <a:pt x="38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8" y="100"/>
                    <a:pt x="38" y="100"/>
                    <a:pt x="38" y="100"/>
                  </a:cubicBezTo>
                  <a:close/>
                  <a:moveTo>
                    <a:pt x="22" y="90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2" y="91"/>
                    <a:pt x="22" y="91"/>
                    <a:pt x="22" y="91"/>
                  </a:cubicBezTo>
                  <a:lnTo>
                    <a:pt x="22" y="90"/>
                  </a:lnTo>
                  <a:close/>
                  <a:moveTo>
                    <a:pt x="30" y="94"/>
                  </a:move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29" y="94"/>
                    <a:pt x="29" y="94"/>
                  </a:cubicBezTo>
                  <a:cubicBezTo>
                    <a:pt x="29" y="94"/>
                    <a:pt x="29" y="94"/>
                    <a:pt x="30" y="94"/>
                  </a:cubicBezTo>
                  <a:close/>
                  <a:moveTo>
                    <a:pt x="46" y="109"/>
                  </a:moveTo>
                  <a:cubicBezTo>
                    <a:pt x="46" y="109"/>
                    <a:pt x="46" y="109"/>
                    <a:pt x="46" y="109"/>
                  </a:cubicBezTo>
                  <a:cubicBezTo>
                    <a:pt x="46" y="109"/>
                    <a:pt x="46" y="109"/>
                    <a:pt x="46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6" y="109"/>
                    <a:pt x="46" y="109"/>
                    <a:pt x="46" y="109"/>
                  </a:cubicBezTo>
                  <a:close/>
                  <a:moveTo>
                    <a:pt x="45" y="107"/>
                  </a:moveTo>
                  <a:cubicBezTo>
                    <a:pt x="45" y="107"/>
                    <a:pt x="45" y="107"/>
                    <a:pt x="45" y="107"/>
                  </a:cubicBezTo>
                  <a:cubicBezTo>
                    <a:pt x="45" y="106"/>
                    <a:pt x="45" y="106"/>
                    <a:pt x="45" y="106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lose/>
                  <a:moveTo>
                    <a:pt x="49" y="117"/>
                  </a:moveTo>
                  <a:cubicBezTo>
                    <a:pt x="50" y="117"/>
                    <a:pt x="50" y="117"/>
                    <a:pt x="50" y="117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8"/>
                  </a:cubicBezTo>
                  <a:lnTo>
                    <a:pt x="49" y="117"/>
                  </a:lnTo>
                  <a:close/>
                  <a:moveTo>
                    <a:pt x="45" y="135"/>
                  </a:moveTo>
                  <a:cubicBezTo>
                    <a:pt x="45" y="135"/>
                    <a:pt x="45" y="135"/>
                    <a:pt x="45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45" y="135"/>
                    <a:pt x="45" y="135"/>
                    <a:pt x="45" y="135"/>
                  </a:cubicBezTo>
                  <a:close/>
                  <a:moveTo>
                    <a:pt x="41" y="103"/>
                  </a:move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0" y="103"/>
                    <a:pt x="40" y="103"/>
                    <a:pt x="40" y="103"/>
                  </a:cubicBezTo>
                  <a:lnTo>
                    <a:pt x="41" y="103"/>
                  </a:lnTo>
                  <a:close/>
                  <a:moveTo>
                    <a:pt x="42" y="103"/>
                  </a:move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4"/>
                    <a:pt x="41" y="104"/>
                    <a:pt x="41" y="104"/>
                  </a:cubicBezTo>
                  <a:lnTo>
                    <a:pt x="42" y="103"/>
                  </a:lnTo>
                  <a:close/>
                  <a:moveTo>
                    <a:pt x="12" y="110"/>
                  </a:move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4" y="112"/>
                    <a:pt x="13" y="112"/>
                    <a:pt x="13" y="111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lnTo>
                    <a:pt x="12" y="110"/>
                  </a:lnTo>
                  <a:close/>
                  <a:moveTo>
                    <a:pt x="35" y="170"/>
                  </a:move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lose/>
                  <a:moveTo>
                    <a:pt x="34" y="169"/>
                  </a:move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4" y="168"/>
                    <a:pt x="33" y="167"/>
                    <a:pt x="33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3" y="168"/>
                    <a:pt x="33" y="168"/>
                    <a:pt x="33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lnTo>
                    <a:pt x="34" y="169"/>
                  </a:lnTo>
                  <a:close/>
                  <a:moveTo>
                    <a:pt x="438" y="284"/>
                  </a:moveTo>
                  <a:cubicBezTo>
                    <a:pt x="438" y="283"/>
                    <a:pt x="438" y="283"/>
                    <a:pt x="438" y="283"/>
                  </a:cubicBezTo>
                  <a:cubicBezTo>
                    <a:pt x="437" y="284"/>
                    <a:pt x="437" y="284"/>
                    <a:pt x="437" y="284"/>
                  </a:cubicBezTo>
                  <a:cubicBezTo>
                    <a:pt x="437" y="283"/>
                    <a:pt x="437" y="283"/>
                    <a:pt x="437" y="283"/>
                  </a:cubicBezTo>
                  <a:cubicBezTo>
                    <a:pt x="437" y="284"/>
                    <a:pt x="437" y="284"/>
                    <a:pt x="437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5"/>
                    <a:pt x="435" y="286"/>
                    <a:pt x="434" y="286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6"/>
                    <a:pt x="435" y="286"/>
                    <a:pt x="435" y="286"/>
                  </a:cubicBezTo>
                  <a:cubicBezTo>
                    <a:pt x="435" y="286"/>
                    <a:pt x="435" y="286"/>
                    <a:pt x="435" y="286"/>
                  </a:cubicBezTo>
                  <a:cubicBezTo>
                    <a:pt x="435" y="286"/>
                    <a:pt x="435" y="286"/>
                    <a:pt x="435" y="286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6" y="287"/>
                    <a:pt x="436" y="287"/>
                    <a:pt x="436" y="287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8" y="285"/>
                    <a:pt x="438" y="285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lose/>
                  <a:moveTo>
                    <a:pt x="34" y="169"/>
                  </a:moveTo>
                  <a:cubicBezTo>
                    <a:pt x="34" y="169"/>
                    <a:pt x="34" y="169"/>
                    <a:pt x="34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70"/>
                    <a:pt x="34" y="170"/>
                    <a:pt x="35" y="170"/>
                  </a:cubicBezTo>
                  <a:cubicBezTo>
                    <a:pt x="34" y="169"/>
                    <a:pt x="34" y="169"/>
                    <a:pt x="34" y="169"/>
                  </a:cubicBezTo>
                  <a:close/>
                  <a:moveTo>
                    <a:pt x="439" y="283"/>
                  </a:moveTo>
                  <a:cubicBezTo>
                    <a:pt x="438" y="283"/>
                    <a:pt x="438" y="283"/>
                    <a:pt x="438" y="283"/>
                  </a:cubicBezTo>
                  <a:cubicBezTo>
                    <a:pt x="438" y="283"/>
                    <a:pt x="438" y="283"/>
                    <a:pt x="438" y="283"/>
                  </a:cubicBezTo>
                  <a:cubicBezTo>
                    <a:pt x="438" y="283"/>
                    <a:pt x="438" y="283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9" y="284"/>
                    <a:pt x="439" y="284"/>
                    <a:pt x="439" y="284"/>
                  </a:cubicBezTo>
                  <a:lnTo>
                    <a:pt x="439" y="283"/>
                  </a:lnTo>
                  <a:close/>
                  <a:moveTo>
                    <a:pt x="19" y="88"/>
                  </a:move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lose/>
                  <a:moveTo>
                    <a:pt x="35" y="170"/>
                  </a:moveTo>
                  <a:cubicBezTo>
                    <a:pt x="35" y="170"/>
                    <a:pt x="35" y="170"/>
                    <a:pt x="35" y="170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lose/>
                  <a:moveTo>
                    <a:pt x="34" y="171"/>
                  </a:moveTo>
                  <a:cubicBezTo>
                    <a:pt x="34" y="171"/>
                    <a:pt x="34" y="171"/>
                    <a:pt x="34" y="171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3" y="171"/>
                    <a:pt x="33" y="171"/>
                    <a:pt x="33" y="171"/>
                  </a:cubicBezTo>
                  <a:lnTo>
                    <a:pt x="34" y="171"/>
                  </a:lnTo>
                  <a:close/>
                  <a:moveTo>
                    <a:pt x="438" y="283"/>
                  </a:moveTo>
                  <a:cubicBezTo>
                    <a:pt x="438" y="282"/>
                    <a:pt x="438" y="282"/>
                    <a:pt x="438" y="282"/>
                  </a:cubicBezTo>
                  <a:cubicBezTo>
                    <a:pt x="438" y="282"/>
                    <a:pt x="438" y="282"/>
                    <a:pt x="438" y="282"/>
                  </a:cubicBezTo>
                  <a:lnTo>
                    <a:pt x="438" y="283"/>
                  </a:lnTo>
                  <a:close/>
                  <a:moveTo>
                    <a:pt x="19" y="146"/>
                  </a:moveTo>
                  <a:cubicBezTo>
                    <a:pt x="19" y="146"/>
                    <a:pt x="19" y="146"/>
                    <a:pt x="19" y="146"/>
                  </a:cubicBezTo>
                  <a:cubicBezTo>
                    <a:pt x="19" y="146"/>
                    <a:pt x="19" y="146"/>
                    <a:pt x="19" y="146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8" y="146"/>
                    <a:pt x="18" y="147"/>
                    <a:pt x="19" y="147"/>
                  </a:cubicBezTo>
                  <a:cubicBezTo>
                    <a:pt x="19" y="147"/>
                    <a:pt x="19" y="147"/>
                    <a:pt x="19" y="147"/>
                  </a:cubicBezTo>
                  <a:cubicBezTo>
                    <a:pt x="19" y="147"/>
                    <a:pt x="19" y="147"/>
                    <a:pt x="19" y="147"/>
                  </a:cubicBezTo>
                  <a:cubicBezTo>
                    <a:pt x="20" y="147"/>
                    <a:pt x="19" y="147"/>
                    <a:pt x="19" y="146"/>
                  </a:cubicBezTo>
                  <a:close/>
                  <a:moveTo>
                    <a:pt x="17" y="89"/>
                  </a:moveTo>
                  <a:cubicBezTo>
                    <a:pt x="17" y="89"/>
                    <a:pt x="17" y="89"/>
                    <a:pt x="17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0" y="90"/>
                    <a:pt x="21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17" y="89"/>
                    <a:pt x="17" y="89"/>
                    <a:pt x="17" y="89"/>
                  </a:cubicBezTo>
                  <a:close/>
                  <a:moveTo>
                    <a:pt x="15" y="102"/>
                  </a:moveTo>
                  <a:cubicBezTo>
                    <a:pt x="15" y="102"/>
                    <a:pt x="15" y="102"/>
                    <a:pt x="15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3"/>
                    <a:pt x="16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1"/>
                  </a:cubicBezTo>
                  <a:cubicBezTo>
                    <a:pt x="16" y="101"/>
                    <a:pt x="15" y="101"/>
                    <a:pt x="15" y="101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lose/>
                  <a:moveTo>
                    <a:pt x="7" y="135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2"/>
                    <a:pt x="5" y="132"/>
                    <a:pt x="5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5"/>
                    <a:pt x="7" y="135"/>
                    <a:pt x="7" y="135"/>
                  </a:cubicBezTo>
                  <a:close/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0" y="115"/>
                  </a:lnTo>
                  <a:close/>
                  <a:moveTo>
                    <a:pt x="183" y="97"/>
                  </a:move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99"/>
                    <a:pt x="184" y="99"/>
                    <a:pt x="184" y="99"/>
                  </a:cubicBezTo>
                  <a:lnTo>
                    <a:pt x="183" y="97"/>
                  </a:lnTo>
                  <a:close/>
                  <a:moveTo>
                    <a:pt x="223" y="206"/>
                  </a:moveTo>
                  <a:cubicBezTo>
                    <a:pt x="223" y="206"/>
                    <a:pt x="223" y="206"/>
                    <a:pt x="223" y="206"/>
                  </a:cubicBezTo>
                  <a:cubicBezTo>
                    <a:pt x="223" y="206"/>
                    <a:pt x="223" y="206"/>
                    <a:pt x="223" y="206"/>
                  </a:cubicBezTo>
                  <a:cubicBezTo>
                    <a:pt x="224" y="206"/>
                    <a:pt x="223" y="206"/>
                    <a:pt x="223" y="206"/>
                  </a:cubicBezTo>
                  <a:cubicBezTo>
                    <a:pt x="223" y="206"/>
                    <a:pt x="223" y="206"/>
                    <a:pt x="223" y="206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6"/>
                    <a:pt x="223" y="206"/>
                    <a:pt x="223" y="206"/>
                  </a:cubicBezTo>
                  <a:close/>
                  <a:moveTo>
                    <a:pt x="441" y="269"/>
                  </a:moveTo>
                  <a:cubicBezTo>
                    <a:pt x="441" y="268"/>
                    <a:pt x="441" y="268"/>
                    <a:pt x="441" y="268"/>
                  </a:cubicBezTo>
                  <a:cubicBezTo>
                    <a:pt x="441" y="269"/>
                    <a:pt x="441" y="269"/>
                    <a:pt x="441" y="269"/>
                  </a:cubicBezTo>
                  <a:close/>
                  <a:moveTo>
                    <a:pt x="201" y="4"/>
                  </a:moveTo>
                  <a:cubicBezTo>
                    <a:pt x="202" y="3"/>
                    <a:pt x="202" y="3"/>
                    <a:pt x="202" y="3"/>
                  </a:cubicBezTo>
                  <a:cubicBezTo>
                    <a:pt x="202" y="3"/>
                    <a:pt x="202" y="3"/>
                    <a:pt x="202" y="3"/>
                  </a:cubicBezTo>
                  <a:cubicBezTo>
                    <a:pt x="202" y="3"/>
                    <a:pt x="202" y="3"/>
                    <a:pt x="202" y="3"/>
                  </a:cubicBezTo>
                  <a:cubicBezTo>
                    <a:pt x="202" y="2"/>
                    <a:pt x="202" y="2"/>
                    <a:pt x="201" y="2"/>
                  </a:cubicBezTo>
                  <a:cubicBezTo>
                    <a:pt x="201" y="2"/>
                    <a:pt x="201" y="2"/>
                    <a:pt x="201" y="2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4"/>
                  </a:cubicBezTo>
                  <a:close/>
                  <a:moveTo>
                    <a:pt x="197" y="141"/>
                  </a:move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6" y="143"/>
                    <a:pt x="196" y="143"/>
                    <a:pt x="196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lose/>
                  <a:moveTo>
                    <a:pt x="196" y="146"/>
                  </a:move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lnTo>
                    <a:pt x="196" y="146"/>
                  </a:lnTo>
                  <a:close/>
                  <a:moveTo>
                    <a:pt x="199" y="132"/>
                  </a:moveTo>
                  <a:cubicBezTo>
                    <a:pt x="199" y="131"/>
                    <a:pt x="199" y="131"/>
                    <a:pt x="199" y="131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199" y="126"/>
                    <a:pt x="199" y="126"/>
                    <a:pt x="199" y="126"/>
                  </a:cubicBezTo>
                  <a:cubicBezTo>
                    <a:pt x="199" y="127"/>
                    <a:pt x="199" y="127"/>
                    <a:pt x="199" y="127"/>
                  </a:cubicBezTo>
                  <a:cubicBezTo>
                    <a:pt x="199" y="127"/>
                    <a:pt x="199" y="127"/>
                    <a:pt x="199" y="127"/>
                  </a:cubicBezTo>
                  <a:cubicBezTo>
                    <a:pt x="199" y="126"/>
                    <a:pt x="199" y="126"/>
                    <a:pt x="199" y="126"/>
                  </a:cubicBezTo>
                  <a:cubicBezTo>
                    <a:pt x="198" y="126"/>
                    <a:pt x="198" y="126"/>
                    <a:pt x="198" y="126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6" y="126"/>
                    <a:pt x="196" y="127"/>
                    <a:pt x="195" y="127"/>
                  </a:cubicBezTo>
                  <a:cubicBezTo>
                    <a:pt x="195" y="127"/>
                    <a:pt x="195" y="127"/>
                    <a:pt x="195" y="127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5" y="129"/>
                    <a:pt x="195" y="129"/>
                    <a:pt x="195" y="129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4" y="133"/>
                    <a:pt x="193" y="133"/>
                    <a:pt x="193" y="133"/>
                  </a:cubicBezTo>
                  <a:cubicBezTo>
                    <a:pt x="193" y="133"/>
                    <a:pt x="193" y="133"/>
                    <a:pt x="193" y="133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3" y="135"/>
                    <a:pt x="193" y="135"/>
                    <a:pt x="193" y="135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7"/>
                    <a:pt x="193" y="137"/>
                    <a:pt x="193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9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3" y="139"/>
                    <a:pt x="192" y="140"/>
                    <a:pt x="192" y="140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2" y="141"/>
                    <a:pt x="192" y="141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92" y="144"/>
                    <a:pt x="191" y="144"/>
                    <a:pt x="191" y="144"/>
                  </a:cubicBezTo>
                  <a:cubicBezTo>
                    <a:pt x="191" y="145"/>
                    <a:pt x="191" y="145"/>
                    <a:pt x="191" y="145"/>
                  </a:cubicBezTo>
                  <a:cubicBezTo>
                    <a:pt x="191" y="145"/>
                    <a:pt x="191" y="145"/>
                    <a:pt x="191" y="145"/>
                  </a:cubicBezTo>
                  <a:cubicBezTo>
                    <a:pt x="192" y="145"/>
                    <a:pt x="192" y="145"/>
                    <a:pt x="192" y="145"/>
                  </a:cubicBezTo>
                  <a:cubicBezTo>
                    <a:pt x="191" y="146"/>
                    <a:pt x="191" y="146"/>
                    <a:pt x="191" y="146"/>
                  </a:cubicBezTo>
                  <a:cubicBezTo>
                    <a:pt x="191" y="146"/>
                    <a:pt x="191" y="146"/>
                    <a:pt x="191" y="146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3"/>
                    <a:pt x="195" y="143"/>
                    <a:pt x="195" y="143"/>
                  </a:cubicBezTo>
                  <a:cubicBezTo>
                    <a:pt x="195" y="142"/>
                    <a:pt x="195" y="142"/>
                    <a:pt x="195" y="141"/>
                  </a:cubicBezTo>
                  <a:cubicBezTo>
                    <a:pt x="195" y="141"/>
                    <a:pt x="196" y="141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6" y="139"/>
                    <a:pt x="196" y="139"/>
                    <a:pt x="196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9" y="132"/>
                    <a:pt x="199" y="132"/>
                    <a:pt x="199" y="132"/>
                  </a:cubicBezTo>
                  <a:close/>
                  <a:moveTo>
                    <a:pt x="207" y="168"/>
                  </a:moveTo>
                  <a:cubicBezTo>
                    <a:pt x="207" y="168"/>
                    <a:pt x="207" y="168"/>
                    <a:pt x="207" y="168"/>
                  </a:cubicBezTo>
                  <a:cubicBezTo>
                    <a:pt x="207" y="168"/>
                    <a:pt x="207" y="168"/>
                    <a:pt x="207" y="168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5" y="167"/>
                    <a:pt x="205" y="167"/>
                    <a:pt x="205" y="167"/>
                  </a:cubicBezTo>
                  <a:cubicBezTo>
                    <a:pt x="205" y="167"/>
                    <a:pt x="204" y="167"/>
                    <a:pt x="204" y="168"/>
                  </a:cubicBezTo>
                  <a:cubicBezTo>
                    <a:pt x="204" y="168"/>
                    <a:pt x="204" y="168"/>
                    <a:pt x="204" y="168"/>
                  </a:cubicBezTo>
                  <a:cubicBezTo>
                    <a:pt x="203" y="168"/>
                    <a:pt x="203" y="168"/>
                    <a:pt x="203" y="168"/>
                  </a:cubicBezTo>
                  <a:cubicBezTo>
                    <a:pt x="203" y="169"/>
                    <a:pt x="203" y="169"/>
                    <a:pt x="203" y="169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1"/>
                    <a:pt x="203" y="171"/>
                    <a:pt x="203" y="171"/>
                  </a:cubicBezTo>
                  <a:cubicBezTo>
                    <a:pt x="202" y="171"/>
                    <a:pt x="202" y="171"/>
                    <a:pt x="202" y="171"/>
                  </a:cubicBezTo>
                  <a:cubicBezTo>
                    <a:pt x="203" y="171"/>
                    <a:pt x="203" y="171"/>
                    <a:pt x="203" y="171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6" y="170"/>
                    <a:pt x="206" y="170"/>
                    <a:pt x="206" y="170"/>
                  </a:cubicBezTo>
                  <a:cubicBezTo>
                    <a:pt x="206" y="170"/>
                    <a:pt x="206" y="170"/>
                    <a:pt x="206" y="170"/>
                  </a:cubicBezTo>
                  <a:cubicBezTo>
                    <a:pt x="206" y="170"/>
                    <a:pt x="207" y="169"/>
                    <a:pt x="207" y="169"/>
                  </a:cubicBezTo>
                  <a:cubicBezTo>
                    <a:pt x="207" y="168"/>
                    <a:pt x="207" y="168"/>
                    <a:pt x="207" y="168"/>
                  </a:cubicBezTo>
                  <a:close/>
                  <a:moveTo>
                    <a:pt x="442" y="278"/>
                  </a:moveTo>
                  <a:cubicBezTo>
                    <a:pt x="441" y="278"/>
                    <a:pt x="441" y="278"/>
                    <a:pt x="441" y="278"/>
                  </a:cubicBezTo>
                  <a:cubicBezTo>
                    <a:pt x="442" y="279"/>
                    <a:pt x="442" y="279"/>
                    <a:pt x="442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1" y="281"/>
                    <a:pt x="440" y="281"/>
                  </a:cubicBezTo>
                  <a:cubicBezTo>
                    <a:pt x="441" y="282"/>
                    <a:pt x="441" y="282"/>
                    <a:pt x="441" y="282"/>
                  </a:cubicBezTo>
                  <a:cubicBezTo>
                    <a:pt x="441" y="281"/>
                    <a:pt x="442" y="281"/>
                    <a:pt x="442" y="281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79"/>
                    <a:pt x="442" y="279"/>
                    <a:pt x="442" y="278"/>
                  </a:cubicBezTo>
                  <a:close/>
                  <a:moveTo>
                    <a:pt x="186" y="4"/>
                  </a:move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lnTo>
                    <a:pt x="186" y="4"/>
                  </a:ln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9" y="9"/>
                    <a:pt x="178" y="8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80" y="7"/>
                    <a:pt x="180" y="6"/>
                    <a:pt x="181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3" y="5"/>
                    <a:pt x="183" y="5"/>
                    <a:pt x="183" y="5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84" y="5"/>
                    <a:pt x="183" y="5"/>
                    <a:pt x="183" y="4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4" y="3"/>
                    <a:pt x="184" y="2"/>
                    <a:pt x="184" y="2"/>
                  </a:cubicBezTo>
                  <a:cubicBezTo>
                    <a:pt x="184" y="2"/>
                    <a:pt x="184" y="2"/>
                    <a:pt x="184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1"/>
                    <a:pt x="183" y="1"/>
                    <a:pt x="183" y="1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3"/>
                    <a:pt x="178" y="2"/>
                    <a:pt x="178" y="3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7"/>
                    <a:pt x="178" y="7"/>
                    <a:pt x="178" y="7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442" y="276"/>
                  </a:moveTo>
                  <a:cubicBezTo>
                    <a:pt x="443" y="276"/>
                    <a:pt x="443" y="276"/>
                    <a:pt x="443" y="276"/>
                  </a:cubicBezTo>
                  <a:cubicBezTo>
                    <a:pt x="442" y="276"/>
                    <a:pt x="442" y="276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6"/>
                    <a:pt x="442" y="276"/>
                    <a:pt x="442" y="276"/>
                  </a:cubicBezTo>
                  <a:cubicBezTo>
                    <a:pt x="442" y="276"/>
                    <a:pt x="442" y="276"/>
                    <a:pt x="442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3" y="277"/>
                    <a:pt x="443" y="277"/>
                    <a:pt x="443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2" y="276"/>
                  </a:lnTo>
                  <a:close/>
                  <a:moveTo>
                    <a:pt x="186" y="3"/>
                  </a:moveTo>
                  <a:cubicBezTo>
                    <a:pt x="187" y="3"/>
                    <a:pt x="187" y="3"/>
                    <a:pt x="187" y="3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5"/>
                    <a:pt x="187" y="5"/>
                    <a:pt x="187" y="5"/>
                  </a:cubicBezTo>
                  <a:cubicBezTo>
                    <a:pt x="187" y="5"/>
                    <a:pt x="187" y="5"/>
                    <a:pt x="187" y="5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6" y="6"/>
                    <a:pt x="186" y="6"/>
                    <a:pt x="186" y="6"/>
                  </a:cubicBezTo>
                  <a:cubicBezTo>
                    <a:pt x="187" y="6"/>
                    <a:pt x="187" y="6"/>
                    <a:pt x="188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90" y="5"/>
                    <a:pt x="190" y="4"/>
                    <a:pt x="190" y="5"/>
                  </a:cubicBezTo>
                  <a:cubicBezTo>
                    <a:pt x="191" y="5"/>
                    <a:pt x="192" y="4"/>
                    <a:pt x="192" y="4"/>
                  </a:cubicBezTo>
                  <a:cubicBezTo>
                    <a:pt x="193" y="5"/>
                    <a:pt x="193" y="5"/>
                    <a:pt x="193" y="5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93" y="5"/>
                    <a:pt x="193" y="5"/>
                    <a:pt x="193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7" y="6"/>
                    <a:pt x="197" y="6"/>
                    <a:pt x="197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0" y="6"/>
                    <a:pt x="200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4"/>
                    <a:pt x="201" y="4"/>
                    <a:pt x="200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1"/>
                    <a:pt x="198" y="1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8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6" y="2"/>
                    <a:pt x="196" y="2"/>
                    <a:pt x="196" y="2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6" y="2"/>
                    <a:pt x="196" y="2"/>
                    <a:pt x="196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3" y="2"/>
                    <a:pt x="194" y="2"/>
                    <a:pt x="193" y="2"/>
                  </a:cubicBezTo>
                  <a:cubicBezTo>
                    <a:pt x="193" y="2"/>
                    <a:pt x="193" y="2"/>
                    <a:pt x="193" y="2"/>
                  </a:cubicBezTo>
                  <a:cubicBezTo>
                    <a:pt x="193" y="2"/>
                    <a:pt x="193" y="1"/>
                    <a:pt x="192" y="2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1" y="2"/>
                    <a:pt x="191" y="2"/>
                    <a:pt x="191" y="2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90" y="2"/>
                    <a:pt x="190" y="2"/>
                    <a:pt x="190" y="2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90" y="2"/>
                    <a:pt x="190" y="2"/>
                    <a:pt x="190" y="2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89" y="1"/>
                    <a:pt x="189" y="1"/>
                    <a:pt x="189" y="1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lose/>
                  <a:moveTo>
                    <a:pt x="177" y="7"/>
                  </a:move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7" y="7"/>
                    <a:pt x="177" y="7"/>
                  </a:cubicBezTo>
                  <a:close/>
                  <a:moveTo>
                    <a:pt x="443" y="275"/>
                  </a:moveTo>
                  <a:cubicBezTo>
                    <a:pt x="442" y="274"/>
                    <a:pt x="442" y="274"/>
                    <a:pt x="442" y="274"/>
                  </a:cubicBezTo>
                  <a:cubicBezTo>
                    <a:pt x="442" y="274"/>
                    <a:pt x="442" y="274"/>
                    <a:pt x="441" y="274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2" y="274"/>
                    <a:pt x="442" y="274"/>
                    <a:pt x="442" y="274"/>
                  </a:cubicBezTo>
                  <a:cubicBezTo>
                    <a:pt x="442" y="275"/>
                    <a:pt x="442" y="275"/>
                    <a:pt x="441" y="275"/>
                  </a:cubicBezTo>
                  <a:cubicBezTo>
                    <a:pt x="441" y="275"/>
                    <a:pt x="441" y="275"/>
                    <a:pt x="441" y="275"/>
                  </a:cubicBezTo>
                  <a:cubicBezTo>
                    <a:pt x="441" y="275"/>
                    <a:pt x="441" y="275"/>
                    <a:pt x="441" y="275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0" y="272"/>
                    <a:pt x="440" y="272"/>
                    <a:pt x="440" y="272"/>
                  </a:cubicBezTo>
                  <a:cubicBezTo>
                    <a:pt x="440" y="272"/>
                    <a:pt x="440" y="272"/>
                    <a:pt x="440" y="272"/>
                  </a:cubicBezTo>
                  <a:cubicBezTo>
                    <a:pt x="440" y="272"/>
                    <a:pt x="440" y="272"/>
                    <a:pt x="440" y="273"/>
                  </a:cubicBezTo>
                  <a:cubicBezTo>
                    <a:pt x="440" y="273"/>
                    <a:pt x="440" y="273"/>
                    <a:pt x="440" y="273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3"/>
                    <a:pt x="439" y="273"/>
                    <a:pt x="439" y="273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3"/>
                    <a:pt x="439" y="273"/>
                    <a:pt x="439" y="273"/>
                  </a:cubicBezTo>
                  <a:cubicBezTo>
                    <a:pt x="439" y="273"/>
                    <a:pt x="439" y="273"/>
                    <a:pt x="439" y="273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7" y="274"/>
                  </a:cubicBezTo>
                  <a:cubicBezTo>
                    <a:pt x="437" y="274"/>
                    <a:pt x="437" y="274"/>
                    <a:pt x="437" y="274"/>
                  </a:cubicBezTo>
                  <a:cubicBezTo>
                    <a:pt x="436" y="274"/>
                    <a:pt x="436" y="274"/>
                    <a:pt x="436" y="274"/>
                  </a:cubicBezTo>
                  <a:cubicBezTo>
                    <a:pt x="437" y="274"/>
                    <a:pt x="437" y="274"/>
                    <a:pt x="437" y="274"/>
                  </a:cubicBezTo>
                  <a:cubicBezTo>
                    <a:pt x="436" y="273"/>
                    <a:pt x="436" y="273"/>
                    <a:pt x="436" y="273"/>
                  </a:cubicBezTo>
                  <a:cubicBezTo>
                    <a:pt x="436" y="273"/>
                    <a:pt x="436" y="273"/>
                    <a:pt x="436" y="273"/>
                  </a:cubicBezTo>
                  <a:cubicBezTo>
                    <a:pt x="436" y="273"/>
                    <a:pt x="436" y="273"/>
                    <a:pt x="436" y="273"/>
                  </a:cubicBezTo>
                  <a:cubicBezTo>
                    <a:pt x="436" y="272"/>
                    <a:pt x="436" y="272"/>
                    <a:pt x="436" y="272"/>
                  </a:cubicBezTo>
                  <a:cubicBezTo>
                    <a:pt x="436" y="272"/>
                    <a:pt x="436" y="272"/>
                    <a:pt x="436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1"/>
                    <a:pt x="437" y="271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69"/>
                    <a:pt x="437" y="269"/>
                    <a:pt x="437" y="269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7"/>
                    <a:pt x="437" y="267"/>
                    <a:pt x="437" y="267"/>
                  </a:cubicBezTo>
                  <a:cubicBezTo>
                    <a:pt x="437" y="267"/>
                    <a:pt x="437" y="267"/>
                    <a:pt x="437" y="267"/>
                  </a:cubicBezTo>
                  <a:cubicBezTo>
                    <a:pt x="437" y="267"/>
                    <a:pt x="437" y="267"/>
                    <a:pt x="437" y="267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7" y="266"/>
                    <a:pt x="437" y="266"/>
                    <a:pt x="437" y="266"/>
                  </a:cubicBezTo>
                  <a:cubicBezTo>
                    <a:pt x="437" y="267"/>
                    <a:pt x="438" y="267"/>
                    <a:pt x="438" y="268"/>
                  </a:cubicBezTo>
                  <a:cubicBezTo>
                    <a:pt x="438" y="268"/>
                    <a:pt x="438" y="268"/>
                    <a:pt x="438" y="268"/>
                  </a:cubicBezTo>
                  <a:cubicBezTo>
                    <a:pt x="438" y="268"/>
                    <a:pt x="438" y="268"/>
                    <a:pt x="438" y="268"/>
                  </a:cubicBezTo>
                  <a:cubicBezTo>
                    <a:pt x="438" y="268"/>
                    <a:pt x="438" y="268"/>
                    <a:pt x="438" y="268"/>
                  </a:cubicBezTo>
                  <a:cubicBezTo>
                    <a:pt x="439" y="268"/>
                    <a:pt x="440" y="268"/>
                    <a:pt x="440" y="268"/>
                  </a:cubicBezTo>
                  <a:cubicBezTo>
                    <a:pt x="440" y="269"/>
                    <a:pt x="440" y="269"/>
                    <a:pt x="440" y="269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39" y="270"/>
                    <a:pt x="439" y="270"/>
                    <a:pt x="439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1" y="272"/>
                    <a:pt x="441" y="272"/>
                    <a:pt x="441" y="272"/>
                  </a:cubicBezTo>
                  <a:cubicBezTo>
                    <a:pt x="441" y="272"/>
                    <a:pt x="441" y="272"/>
                    <a:pt x="441" y="272"/>
                  </a:cubicBezTo>
                  <a:cubicBezTo>
                    <a:pt x="441" y="272"/>
                    <a:pt x="441" y="272"/>
                    <a:pt x="441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3"/>
                    <a:pt x="442" y="273"/>
                    <a:pt x="442" y="273"/>
                  </a:cubicBezTo>
                  <a:cubicBezTo>
                    <a:pt x="442" y="273"/>
                    <a:pt x="442" y="273"/>
                    <a:pt x="442" y="273"/>
                  </a:cubicBezTo>
                  <a:cubicBezTo>
                    <a:pt x="442" y="274"/>
                    <a:pt x="442" y="274"/>
                    <a:pt x="442" y="274"/>
                  </a:cubicBezTo>
                  <a:cubicBezTo>
                    <a:pt x="442" y="274"/>
                    <a:pt x="442" y="274"/>
                    <a:pt x="442" y="274"/>
                  </a:cubicBezTo>
                  <a:cubicBezTo>
                    <a:pt x="443" y="274"/>
                    <a:pt x="443" y="274"/>
                    <a:pt x="443" y="274"/>
                  </a:cubicBezTo>
                  <a:cubicBezTo>
                    <a:pt x="443" y="274"/>
                    <a:pt x="443" y="274"/>
                    <a:pt x="443" y="274"/>
                  </a:cubicBezTo>
                  <a:lnTo>
                    <a:pt x="443" y="275"/>
                  </a:lnTo>
                  <a:close/>
                  <a:moveTo>
                    <a:pt x="439" y="269"/>
                  </a:moveTo>
                  <a:cubicBezTo>
                    <a:pt x="439" y="269"/>
                    <a:pt x="439" y="269"/>
                    <a:pt x="439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8" y="269"/>
                    <a:pt x="438" y="269"/>
                    <a:pt x="438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9" y="270"/>
                    <a:pt x="439" y="270"/>
                    <a:pt x="439" y="270"/>
                  </a:cubicBezTo>
                  <a:lnTo>
                    <a:pt x="439" y="269"/>
                  </a:lnTo>
                  <a:close/>
                  <a:moveTo>
                    <a:pt x="172" y="76"/>
                  </a:moveTo>
                  <a:cubicBezTo>
                    <a:pt x="173" y="75"/>
                    <a:pt x="173" y="75"/>
                    <a:pt x="173" y="75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3" y="74"/>
                    <a:pt x="173" y="74"/>
                    <a:pt x="173" y="74"/>
                  </a:cubicBezTo>
                  <a:cubicBezTo>
                    <a:pt x="173" y="74"/>
                    <a:pt x="173" y="74"/>
                    <a:pt x="173" y="74"/>
                  </a:cubicBezTo>
                  <a:cubicBezTo>
                    <a:pt x="173" y="73"/>
                    <a:pt x="173" y="73"/>
                    <a:pt x="173" y="73"/>
                  </a:cubicBezTo>
                  <a:cubicBezTo>
                    <a:pt x="173" y="73"/>
                    <a:pt x="173" y="73"/>
                    <a:pt x="173" y="73"/>
                  </a:cubicBezTo>
                  <a:cubicBezTo>
                    <a:pt x="173" y="73"/>
                    <a:pt x="173" y="73"/>
                    <a:pt x="173" y="73"/>
                  </a:cubicBezTo>
                  <a:cubicBezTo>
                    <a:pt x="173" y="72"/>
                    <a:pt x="173" y="72"/>
                    <a:pt x="173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5" y="71"/>
                    <a:pt x="175" y="71"/>
                    <a:pt x="175" y="71"/>
                  </a:cubicBezTo>
                  <a:cubicBezTo>
                    <a:pt x="175" y="71"/>
                    <a:pt x="175" y="71"/>
                    <a:pt x="175" y="71"/>
                  </a:cubicBezTo>
                  <a:cubicBezTo>
                    <a:pt x="176" y="71"/>
                    <a:pt x="176" y="71"/>
                    <a:pt x="176" y="71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70"/>
                    <a:pt x="174" y="70"/>
                    <a:pt x="174" y="70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6"/>
                    <a:pt x="176" y="66"/>
                    <a:pt x="176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2"/>
                    <a:pt x="180" y="62"/>
                    <a:pt x="180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80" y="62"/>
                    <a:pt x="180" y="62"/>
                    <a:pt x="180" y="62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2" y="52"/>
                    <a:pt x="182" y="52"/>
                    <a:pt x="182" y="52"/>
                  </a:cubicBezTo>
                  <a:cubicBezTo>
                    <a:pt x="182" y="52"/>
                    <a:pt x="182" y="52"/>
                    <a:pt x="182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5" y="45"/>
                    <a:pt x="185" y="45"/>
                    <a:pt x="185" y="45"/>
                  </a:cubicBezTo>
                  <a:cubicBezTo>
                    <a:pt x="185" y="45"/>
                    <a:pt x="185" y="45"/>
                    <a:pt x="185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3"/>
                    <a:pt x="186" y="43"/>
                    <a:pt x="186" y="43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9" y="42"/>
                    <a:pt x="189" y="42"/>
                    <a:pt x="189" y="42"/>
                  </a:cubicBezTo>
                  <a:cubicBezTo>
                    <a:pt x="189" y="42"/>
                    <a:pt x="189" y="42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0"/>
                    <a:pt x="192" y="40"/>
                    <a:pt x="192" y="40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5" y="40"/>
                    <a:pt x="195" y="40"/>
                    <a:pt x="195" y="40"/>
                  </a:cubicBezTo>
                  <a:cubicBezTo>
                    <a:pt x="195" y="40"/>
                    <a:pt x="195" y="40"/>
                    <a:pt x="195" y="40"/>
                  </a:cubicBezTo>
                  <a:cubicBezTo>
                    <a:pt x="195" y="40"/>
                    <a:pt x="195" y="40"/>
                    <a:pt x="196" y="40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96" y="40"/>
                    <a:pt x="197" y="40"/>
                    <a:pt x="197" y="39"/>
                  </a:cubicBezTo>
                  <a:cubicBezTo>
                    <a:pt x="197" y="39"/>
                    <a:pt x="197" y="39"/>
                    <a:pt x="197" y="39"/>
                  </a:cubicBezTo>
                  <a:cubicBezTo>
                    <a:pt x="197" y="39"/>
                    <a:pt x="197" y="39"/>
                    <a:pt x="197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38"/>
                    <a:pt x="201" y="38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5" y="37"/>
                    <a:pt x="205" y="37"/>
                    <a:pt x="205" y="37"/>
                  </a:cubicBezTo>
                  <a:cubicBezTo>
                    <a:pt x="204" y="38"/>
                    <a:pt x="205" y="37"/>
                    <a:pt x="205" y="38"/>
                  </a:cubicBezTo>
                  <a:cubicBezTo>
                    <a:pt x="205" y="38"/>
                    <a:pt x="205" y="38"/>
                    <a:pt x="205" y="38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8"/>
                    <a:pt x="206" y="38"/>
                    <a:pt x="206" y="38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40"/>
                    <a:pt x="209" y="40"/>
                    <a:pt x="209" y="40"/>
                  </a:cubicBezTo>
                  <a:cubicBezTo>
                    <a:pt x="209" y="40"/>
                    <a:pt x="209" y="40"/>
                    <a:pt x="209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9" y="40"/>
                    <a:pt x="209" y="40"/>
                    <a:pt x="209" y="40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9" y="41"/>
                    <a:pt x="209" y="41"/>
                    <a:pt x="210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2"/>
                    <a:pt x="208" y="42"/>
                    <a:pt x="208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10" y="42"/>
                    <a:pt x="210" y="42"/>
                    <a:pt x="210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3" y="45"/>
                    <a:pt x="213" y="45"/>
                    <a:pt x="213" y="45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9"/>
                    <a:pt x="213" y="49"/>
                    <a:pt x="213" y="49"/>
                  </a:cubicBezTo>
                  <a:cubicBezTo>
                    <a:pt x="212" y="49"/>
                    <a:pt x="212" y="49"/>
                    <a:pt x="212" y="49"/>
                  </a:cubicBezTo>
                  <a:cubicBezTo>
                    <a:pt x="212" y="49"/>
                    <a:pt x="212" y="49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1" y="52"/>
                    <a:pt x="211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5"/>
                    <a:pt x="209" y="55"/>
                    <a:pt x="209" y="55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7"/>
                    <a:pt x="209" y="57"/>
                    <a:pt x="209" y="57"/>
                  </a:cubicBezTo>
                  <a:cubicBezTo>
                    <a:pt x="210" y="56"/>
                    <a:pt x="210" y="56"/>
                    <a:pt x="210" y="56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9"/>
                    <a:pt x="211" y="59"/>
                    <a:pt x="211" y="59"/>
                  </a:cubicBezTo>
                  <a:cubicBezTo>
                    <a:pt x="211" y="60"/>
                    <a:pt x="211" y="60"/>
                    <a:pt x="211" y="61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0" y="62"/>
                    <a:pt x="210" y="62"/>
                    <a:pt x="210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12" y="65"/>
                    <a:pt x="212" y="65"/>
                    <a:pt x="212" y="66"/>
                  </a:cubicBezTo>
                  <a:cubicBezTo>
                    <a:pt x="212" y="66"/>
                    <a:pt x="212" y="66"/>
                    <a:pt x="213" y="66"/>
                  </a:cubicBezTo>
                  <a:cubicBezTo>
                    <a:pt x="213" y="66"/>
                    <a:pt x="213" y="66"/>
                    <a:pt x="213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7" y="70"/>
                    <a:pt x="217" y="70"/>
                    <a:pt x="217" y="70"/>
                  </a:cubicBezTo>
                  <a:cubicBezTo>
                    <a:pt x="217" y="70"/>
                    <a:pt x="217" y="70"/>
                    <a:pt x="217" y="70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20" y="71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3" y="72"/>
                    <a:pt x="223" y="72"/>
                    <a:pt x="223" y="72"/>
                  </a:cubicBezTo>
                  <a:cubicBezTo>
                    <a:pt x="223" y="72"/>
                    <a:pt x="223" y="72"/>
                    <a:pt x="223" y="72"/>
                  </a:cubicBezTo>
                  <a:cubicBezTo>
                    <a:pt x="223" y="73"/>
                    <a:pt x="223" y="73"/>
                    <a:pt x="223" y="73"/>
                  </a:cubicBezTo>
                  <a:cubicBezTo>
                    <a:pt x="223" y="73"/>
                    <a:pt x="223" y="73"/>
                    <a:pt x="224" y="73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4" y="74"/>
                    <a:pt x="225" y="75"/>
                    <a:pt x="225" y="75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9"/>
                    <a:pt x="230" y="79"/>
                    <a:pt x="230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3"/>
                    <a:pt x="228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5" y="85"/>
                    <a:pt x="225" y="85"/>
                    <a:pt x="225" y="85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4" y="87"/>
                    <a:pt x="224" y="86"/>
                    <a:pt x="224" y="87"/>
                  </a:cubicBezTo>
                  <a:cubicBezTo>
                    <a:pt x="224" y="87"/>
                    <a:pt x="224" y="87"/>
                    <a:pt x="224" y="87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9"/>
                    <a:pt x="223" y="89"/>
                    <a:pt x="223" y="89"/>
                  </a:cubicBezTo>
                  <a:cubicBezTo>
                    <a:pt x="223" y="89"/>
                    <a:pt x="223" y="89"/>
                    <a:pt x="223" y="89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2" y="91"/>
                    <a:pt x="222" y="91"/>
                    <a:pt x="222" y="91"/>
                  </a:cubicBezTo>
                  <a:cubicBezTo>
                    <a:pt x="222" y="91"/>
                    <a:pt x="222" y="91"/>
                    <a:pt x="222" y="91"/>
                  </a:cubicBezTo>
                  <a:cubicBezTo>
                    <a:pt x="222" y="91"/>
                    <a:pt x="222" y="91"/>
                    <a:pt x="222" y="91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3"/>
                    <a:pt x="221" y="93"/>
                    <a:pt x="221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3"/>
                    <a:pt x="221" y="93"/>
                    <a:pt x="221" y="93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1"/>
                    <a:pt x="221" y="91"/>
                    <a:pt x="221" y="91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20" y="92"/>
                    <a:pt x="219" y="93"/>
                    <a:pt x="219" y="93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4"/>
                    <a:pt x="218" y="94"/>
                    <a:pt x="218" y="94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7" y="95"/>
                    <a:pt x="217" y="95"/>
                    <a:pt x="217" y="95"/>
                  </a:cubicBezTo>
                  <a:cubicBezTo>
                    <a:pt x="217" y="95"/>
                    <a:pt x="217" y="95"/>
                    <a:pt x="217" y="95"/>
                  </a:cubicBezTo>
                  <a:cubicBezTo>
                    <a:pt x="216" y="95"/>
                    <a:pt x="216" y="95"/>
                    <a:pt x="216" y="95"/>
                  </a:cubicBezTo>
                  <a:cubicBezTo>
                    <a:pt x="216" y="96"/>
                    <a:pt x="216" y="95"/>
                    <a:pt x="216" y="9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09" y="95"/>
                    <a:pt x="209" y="95"/>
                    <a:pt x="209" y="95"/>
                  </a:cubicBezTo>
                  <a:cubicBezTo>
                    <a:pt x="209" y="95"/>
                    <a:pt x="209" y="95"/>
                    <a:pt x="209" y="95"/>
                  </a:cubicBezTo>
                  <a:cubicBezTo>
                    <a:pt x="209" y="94"/>
                    <a:pt x="209" y="94"/>
                    <a:pt x="209" y="94"/>
                  </a:cubicBezTo>
                  <a:cubicBezTo>
                    <a:pt x="208" y="94"/>
                    <a:pt x="208" y="94"/>
                    <a:pt x="208" y="94"/>
                  </a:cubicBezTo>
                  <a:cubicBezTo>
                    <a:pt x="208" y="93"/>
                    <a:pt x="208" y="93"/>
                    <a:pt x="208" y="93"/>
                  </a:cubicBezTo>
                  <a:cubicBezTo>
                    <a:pt x="208" y="93"/>
                    <a:pt x="208" y="93"/>
                    <a:pt x="208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4" y="92"/>
                    <a:pt x="204" y="92"/>
                    <a:pt x="204" y="92"/>
                  </a:cubicBezTo>
                  <a:cubicBezTo>
                    <a:pt x="204" y="92"/>
                    <a:pt x="204" y="92"/>
                    <a:pt x="204" y="92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1" y="91"/>
                    <a:pt x="201" y="91"/>
                    <a:pt x="201" y="91"/>
                  </a:cubicBezTo>
                  <a:cubicBezTo>
                    <a:pt x="201" y="91"/>
                    <a:pt x="201" y="91"/>
                    <a:pt x="201" y="91"/>
                  </a:cubicBezTo>
                  <a:cubicBezTo>
                    <a:pt x="201" y="91"/>
                    <a:pt x="201" y="91"/>
                    <a:pt x="201" y="91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9" y="93"/>
                    <a:pt x="199" y="93"/>
                    <a:pt x="199" y="93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7" y="92"/>
                    <a:pt x="197" y="92"/>
                  </a:cubicBezTo>
                  <a:cubicBezTo>
                    <a:pt x="196" y="92"/>
                    <a:pt x="196" y="92"/>
                    <a:pt x="196" y="92"/>
                  </a:cubicBezTo>
                  <a:cubicBezTo>
                    <a:pt x="197" y="91"/>
                    <a:pt x="197" y="91"/>
                    <a:pt x="197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5" y="91"/>
                    <a:pt x="195" y="91"/>
                    <a:pt x="195" y="92"/>
                  </a:cubicBezTo>
                  <a:cubicBezTo>
                    <a:pt x="195" y="91"/>
                    <a:pt x="195" y="91"/>
                    <a:pt x="195" y="91"/>
                  </a:cubicBezTo>
                  <a:cubicBezTo>
                    <a:pt x="195" y="91"/>
                    <a:pt x="195" y="91"/>
                    <a:pt x="195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1" y="89"/>
                    <a:pt x="191" y="89"/>
                    <a:pt x="191" y="89"/>
                  </a:cubicBezTo>
                  <a:cubicBezTo>
                    <a:pt x="191" y="89"/>
                    <a:pt x="191" y="89"/>
                    <a:pt x="191" y="89"/>
                  </a:cubicBezTo>
                  <a:cubicBezTo>
                    <a:pt x="191" y="88"/>
                    <a:pt x="191" y="88"/>
                    <a:pt x="191" y="88"/>
                  </a:cubicBezTo>
                  <a:cubicBezTo>
                    <a:pt x="191" y="88"/>
                    <a:pt x="191" y="88"/>
                    <a:pt x="192" y="88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1" y="88"/>
                    <a:pt x="191" y="88"/>
                    <a:pt x="191" y="88"/>
                  </a:cubicBezTo>
                  <a:cubicBezTo>
                    <a:pt x="190" y="88"/>
                    <a:pt x="190" y="88"/>
                    <a:pt x="190" y="88"/>
                  </a:cubicBezTo>
                  <a:cubicBezTo>
                    <a:pt x="191" y="87"/>
                    <a:pt x="190" y="87"/>
                    <a:pt x="190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90" y="87"/>
                    <a:pt x="189" y="87"/>
                    <a:pt x="189" y="87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8" y="87"/>
                    <a:pt x="188" y="88"/>
                    <a:pt x="187" y="88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7" y="88"/>
                    <a:pt x="187" y="88"/>
                    <a:pt x="187" y="88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4" y="87"/>
                    <a:pt x="184" y="86"/>
                    <a:pt x="184" y="86"/>
                  </a:cubicBezTo>
                  <a:cubicBezTo>
                    <a:pt x="184" y="86"/>
                    <a:pt x="184" y="86"/>
                    <a:pt x="184" y="86"/>
                  </a:cubicBezTo>
                  <a:cubicBezTo>
                    <a:pt x="184" y="85"/>
                    <a:pt x="184" y="85"/>
                    <a:pt x="184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3" y="87"/>
                    <a:pt x="183" y="87"/>
                    <a:pt x="183" y="88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1" y="85"/>
                    <a:pt x="181" y="85"/>
                    <a:pt x="181" y="85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1" y="83"/>
                    <a:pt x="181" y="83"/>
                    <a:pt x="181" y="83"/>
                  </a:cubicBezTo>
                  <a:cubicBezTo>
                    <a:pt x="181" y="83"/>
                    <a:pt x="181" y="83"/>
                    <a:pt x="181" y="83"/>
                  </a:cubicBezTo>
                  <a:cubicBezTo>
                    <a:pt x="181" y="83"/>
                    <a:pt x="180" y="83"/>
                    <a:pt x="180" y="83"/>
                  </a:cubicBezTo>
                  <a:cubicBezTo>
                    <a:pt x="180" y="82"/>
                    <a:pt x="180" y="82"/>
                    <a:pt x="180" y="82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0" y="82"/>
                    <a:pt x="180" y="82"/>
                    <a:pt x="180" y="82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80" y="80"/>
                    <a:pt x="181" y="80"/>
                    <a:pt x="181" y="80"/>
                  </a:cubicBezTo>
                  <a:cubicBezTo>
                    <a:pt x="181" y="80"/>
                    <a:pt x="181" y="80"/>
                    <a:pt x="181" y="81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80"/>
                    <a:pt x="184" y="80"/>
                    <a:pt x="184" y="79"/>
                  </a:cubicBezTo>
                  <a:cubicBezTo>
                    <a:pt x="184" y="79"/>
                    <a:pt x="184" y="79"/>
                    <a:pt x="184" y="79"/>
                  </a:cubicBezTo>
                  <a:cubicBezTo>
                    <a:pt x="184" y="79"/>
                    <a:pt x="184" y="79"/>
                    <a:pt x="184" y="79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4" y="76"/>
                    <a:pt x="184" y="76"/>
                    <a:pt x="184" y="76"/>
                  </a:cubicBezTo>
                  <a:cubicBezTo>
                    <a:pt x="184" y="76"/>
                    <a:pt x="184" y="76"/>
                    <a:pt x="184" y="76"/>
                  </a:cubicBezTo>
                  <a:cubicBezTo>
                    <a:pt x="183" y="75"/>
                    <a:pt x="183" y="75"/>
                    <a:pt x="183" y="75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3" y="75"/>
                    <a:pt x="183" y="75"/>
                    <a:pt x="183" y="75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84" y="74"/>
                    <a:pt x="184" y="73"/>
                    <a:pt x="183" y="73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4" y="71"/>
                    <a:pt x="183" y="70"/>
                    <a:pt x="183" y="70"/>
                  </a:cubicBezTo>
                  <a:cubicBezTo>
                    <a:pt x="182" y="70"/>
                    <a:pt x="182" y="71"/>
                    <a:pt x="182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8" y="73"/>
                    <a:pt x="177" y="73"/>
                    <a:pt x="177" y="74"/>
                  </a:cubicBezTo>
                  <a:cubicBezTo>
                    <a:pt x="177" y="74"/>
                    <a:pt x="177" y="74"/>
                    <a:pt x="177" y="74"/>
                  </a:cubicBezTo>
                  <a:cubicBezTo>
                    <a:pt x="177" y="74"/>
                    <a:pt x="177" y="74"/>
                    <a:pt x="177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3" y="76"/>
                    <a:pt x="173" y="76"/>
                    <a:pt x="173" y="76"/>
                  </a:cubicBezTo>
                  <a:lnTo>
                    <a:pt x="172" y="76"/>
                  </a:lnTo>
                  <a:close/>
                  <a:moveTo>
                    <a:pt x="208" y="61"/>
                  </a:moveTo>
                  <a:cubicBezTo>
                    <a:pt x="208" y="61"/>
                    <a:pt x="208" y="61"/>
                    <a:pt x="208" y="61"/>
                  </a:cubicBezTo>
                  <a:cubicBezTo>
                    <a:pt x="208" y="61"/>
                    <a:pt x="208" y="61"/>
                    <a:pt x="208" y="61"/>
                  </a:cubicBezTo>
                  <a:cubicBezTo>
                    <a:pt x="208" y="61"/>
                    <a:pt x="208" y="61"/>
                    <a:pt x="208" y="61"/>
                  </a:cubicBezTo>
                  <a:close/>
                  <a:moveTo>
                    <a:pt x="207" y="61"/>
                  </a:moveTo>
                  <a:cubicBezTo>
                    <a:pt x="207" y="61"/>
                    <a:pt x="207" y="61"/>
                    <a:pt x="207" y="61"/>
                  </a:cubicBezTo>
                  <a:cubicBezTo>
                    <a:pt x="207" y="60"/>
                    <a:pt x="208" y="60"/>
                    <a:pt x="208" y="60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7" y="60"/>
                    <a:pt x="207" y="60"/>
                    <a:pt x="207" y="60"/>
                  </a:cubicBezTo>
                  <a:cubicBezTo>
                    <a:pt x="207" y="60"/>
                    <a:pt x="207" y="60"/>
                    <a:pt x="207" y="61"/>
                  </a:cubicBezTo>
                  <a:close/>
                  <a:moveTo>
                    <a:pt x="205" y="59"/>
                  </a:moveTo>
                  <a:cubicBezTo>
                    <a:pt x="205" y="60"/>
                    <a:pt x="205" y="60"/>
                    <a:pt x="205" y="60"/>
                  </a:cubicBezTo>
                  <a:cubicBezTo>
                    <a:pt x="205" y="59"/>
                    <a:pt x="205" y="59"/>
                    <a:pt x="205" y="58"/>
                  </a:cubicBezTo>
                  <a:cubicBezTo>
                    <a:pt x="205" y="58"/>
                    <a:pt x="205" y="58"/>
                    <a:pt x="205" y="58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5" y="59"/>
                    <a:pt x="205" y="59"/>
                    <a:pt x="205" y="59"/>
                  </a:cubicBezTo>
                  <a:close/>
                  <a:moveTo>
                    <a:pt x="192" y="138"/>
                  </a:move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lose/>
                  <a:moveTo>
                    <a:pt x="193" y="110"/>
                  </a:moveTo>
                  <a:cubicBezTo>
                    <a:pt x="194" y="109"/>
                    <a:pt x="194" y="109"/>
                    <a:pt x="194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2" y="109"/>
                    <a:pt x="192" y="109"/>
                    <a:pt x="192" y="109"/>
                  </a:cubicBezTo>
                  <a:cubicBezTo>
                    <a:pt x="192" y="109"/>
                    <a:pt x="192" y="109"/>
                    <a:pt x="192" y="109"/>
                  </a:cubicBezTo>
                  <a:cubicBezTo>
                    <a:pt x="192" y="109"/>
                    <a:pt x="192" y="109"/>
                    <a:pt x="192" y="109"/>
                  </a:cubicBezTo>
                  <a:lnTo>
                    <a:pt x="193" y="110"/>
                  </a:lnTo>
                  <a:close/>
                  <a:moveTo>
                    <a:pt x="194" y="125"/>
                  </a:moveTo>
                  <a:cubicBezTo>
                    <a:pt x="194" y="125"/>
                    <a:pt x="194" y="125"/>
                    <a:pt x="194" y="125"/>
                  </a:cubicBezTo>
                  <a:cubicBezTo>
                    <a:pt x="193" y="125"/>
                    <a:pt x="193" y="125"/>
                    <a:pt x="192" y="125"/>
                  </a:cubicBezTo>
                  <a:cubicBezTo>
                    <a:pt x="193" y="125"/>
                    <a:pt x="193" y="125"/>
                    <a:pt x="193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5"/>
                    <a:pt x="194" y="125"/>
                    <a:pt x="194" y="125"/>
                  </a:cubicBezTo>
                  <a:cubicBezTo>
                    <a:pt x="194" y="125"/>
                    <a:pt x="194" y="125"/>
                    <a:pt x="194" y="125"/>
                  </a:cubicBezTo>
                  <a:close/>
                  <a:moveTo>
                    <a:pt x="192" y="153"/>
                  </a:moveTo>
                  <a:cubicBezTo>
                    <a:pt x="192" y="153"/>
                    <a:pt x="192" y="153"/>
                    <a:pt x="192" y="153"/>
                  </a:cubicBezTo>
                  <a:cubicBezTo>
                    <a:pt x="192" y="153"/>
                    <a:pt x="192" y="153"/>
                    <a:pt x="192" y="153"/>
                  </a:cubicBezTo>
                  <a:cubicBezTo>
                    <a:pt x="192" y="153"/>
                    <a:pt x="192" y="153"/>
                    <a:pt x="192" y="153"/>
                  </a:cubicBezTo>
                  <a:close/>
                  <a:moveTo>
                    <a:pt x="200" y="135"/>
                  </a:moveTo>
                  <a:cubicBezTo>
                    <a:pt x="200" y="134"/>
                    <a:pt x="200" y="134"/>
                    <a:pt x="200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lose/>
                  <a:moveTo>
                    <a:pt x="192" y="136"/>
                  </a:moveTo>
                  <a:cubicBezTo>
                    <a:pt x="192" y="137"/>
                    <a:pt x="192" y="137"/>
                    <a:pt x="192" y="137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6"/>
                    <a:pt x="193" y="136"/>
                    <a:pt x="193" y="136"/>
                  </a:cubicBezTo>
                  <a:lnTo>
                    <a:pt x="192" y="136"/>
                  </a:lnTo>
                  <a:close/>
                  <a:moveTo>
                    <a:pt x="199" y="138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8"/>
                  </a:cubicBezTo>
                  <a:close/>
                  <a:moveTo>
                    <a:pt x="192" y="136"/>
                  </a:moveTo>
                  <a:cubicBezTo>
                    <a:pt x="191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6"/>
                    <a:pt x="192" y="136"/>
                    <a:pt x="192" y="136"/>
                  </a:cubicBezTo>
                  <a:close/>
                  <a:moveTo>
                    <a:pt x="192" y="103"/>
                  </a:moveTo>
                  <a:cubicBezTo>
                    <a:pt x="191" y="103"/>
                    <a:pt x="191" y="103"/>
                    <a:pt x="191" y="103"/>
                  </a:cubicBezTo>
                  <a:cubicBezTo>
                    <a:pt x="192" y="104"/>
                    <a:pt x="192" y="104"/>
                    <a:pt x="192" y="104"/>
                  </a:cubicBezTo>
                  <a:cubicBezTo>
                    <a:pt x="193" y="104"/>
                    <a:pt x="193" y="104"/>
                    <a:pt x="193" y="104"/>
                  </a:cubicBezTo>
                  <a:cubicBezTo>
                    <a:pt x="192" y="104"/>
                    <a:pt x="192" y="103"/>
                    <a:pt x="192" y="103"/>
                  </a:cubicBezTo>
                  <a:cubicBezTo>
                    <a:pt x="192" y="103"/>
                    <a:pt x="192" y="103"/>
                    <a:pt x="192" y="103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1" y="102"/>
                    <a:pt x="191" y="102"/>
                    <a:pt x="191" y="102"/>
                  </a:cubicBezTo>
                  <a:lnTo>
                    <a:pt x="192" y="103"/>
                  </a:lnTo>
                  <a:close/>
                  <a:moveTo>
                    <a:pt x="194" y="110"/>
                  </a:moveTo>
                  <a:cubicBezTo>
                    <a:pt x="194" y="110"/>
                    <a:pt x="194" y="110"/>
                    <a:pt x="194" y="110"/>
                  </a:cubicBezTo>
                  <a:cubicBezTo>
                    <a:pt x="193" y="110"/>
                    <a:pt x="193" y="110"/>
                    <a:pt x="193" y="110"/>
                  </a:cubicBezTo>
                  <a:cubicBezTo>
                    <a:pt x="193" y="111"/>
                    <a:pt x="193" y="111"/>
                    <a:pt x="193" y="111"/>
                  </a:cubicBezTo>
                  <a:cubicBezTo>
                    <a:pt x="193" y="111"/>
                    <a:pt x="193" y="111"/>
                    <a:pt x="193" y="111"/>
                  </a:cubicBezTo>
                  <a:cubicBezTo>
                    <a:pt x="193" y="112"/>
                    <a:pt x="193" y="112"/>
                    <a:pt x="193" y="112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0"/>
                    <a:pt x="194" y="110"/>
                    <a:pt x="194" y="110"/>
                  </a:cubicBezTo>
                  <a:close/>
                  <a:moveTo>
                    <a:pt x="191" y="108"/>
                  </a:moveTo>
                  <a:cubicBezTo>
                    <a:pt x="192" y="108"/>
                    <a:pt x="192" y="108"/>
                    <a:pt x="192" y="108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2" y="108"/>
                    <a:pt x="192" y="108"/>
                    <a:pt x="192" y="108"/>
                  </a:cubicBezTo>
                  <a:cubicBezTo>
                    <a:pt x="192" y="108"/>
                    <a:pt x="192" y="108"/>
                    <a:pt x="192" y="108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2" y="106"/>
                    <a:pt x="192" y="106"/>
                    <a:pt x="192" y="106"/>
                  </a:cubicBezTo>
                  <a:cubicBezTo>
                    <a:pt x="192" y="106"/>
                    <a:pt x="192" y="106"/>
                    <a:pt x="192" y="106"/>
                  </a:cubicBezTo>
                  <a:cubicBezTo>
                    <a:pt x="192" y="106"/>
                    <a:pt x="192" y="106"/>
                    <a:pt x="191" y="105"/>
                  </a:cubicBezTo>
                  <a:cubicBezTo>
                    <a:pt x="191" y="106"/>
                    <a:pt x="191" y="106"/>
                    <a:pt x="191" y="106"/>
                  </a:cubicBezTo>
                  <a:cubicBezTo>
                    <a:pt x="191" y="105"/>
                    <a:pt x="191" y="105"/>
                    <a:pt x="191" y="105"/>
                  </a:cubicBezTo>
                  <a:cubicBezTo>
                    <a:pt x="191" y="106"/>
                    <a:pt x="191" y="106"/>
                    <a:pt x="191" y="106"/>
                  </a:cubicBezTo>
                  <a:cubicBezTo>
                    <a:pt x="191" y="107"/>
                    <a:pt x="191" y="107"/>
                    <a:pt x="191" y="107"/>
                  </a:cubicBezTo>
                  <a:cubicBezTo>
                    <a:pt x="191" y="107"/>
                    <a:pt x="191" y="107"/>
                    <a:pt x="191" y="107"/>
                  </a:cubicBezTo>
                  <a:lnTo>
                    <a:pt x="191" y="108"/>
                  </a:lnTo>
                  <a:close/>
                  <a:moveTo>
                    <a:pt x="193" y="133"/>
                  </a:moveTo>
                  <a:cubicBezTo>
                    <a:pt x="193" y="133"/>
                    <a:pt x="193" y="133"/>
                    <a:pt x="193" y="133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3" y="133"/>
                    <a:pt x="193" y="133"/>
                    <a:pt x="193" y="133"/>
                  </a:cubicBezTo>
                  <a:cubicBezTo>
                    <a:pt x="193" y="133"/>
                    <a:pt x="193" y="133"/>
                    <a:pt x="193" y="133"/>
                  </a:cubicBezTo>
                  <a:close/>
                  <a:moveTo>
                    <a:pt x="195" y="127"/>
                  </a:move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5" y="127"/>
                    <a:pt x="195" y="127"/>
                    <a:pt x="195" y="127"/>
                  </a:cubicBezTo>
                  <a:close/>
                  <a:moveTo>
                    <a:pt x="192" y="114"/>
                  </a:move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4"/>
                    <a:pt x="192" y="114"/>
                  </a:cubicBezTo>
                  <a:close/>
                  <a:moveTo>
                    <a:pt x="209" y="36"/>
                  </a:moveTo>
                  <a:cubicBezTo>
                    <a:pt x="209" y="36"/>
                    <a:pt x="209" y="36"/>
                    <a:pt x="209" y="36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6"/>
                    <a:pt x="209" y="36"/>
                    <a:pt x="209" y="36"/>
                  </a:cubicBezTo>
                  <a:close/>
                  <a:moveTo>
                    <a:pt x="435" y="265"/>
                  </a:moveTo>
                  <a:cubicBezTo>
                    <a:pt x="435" y="265"/>
                    <a:pt x="435" y="265"/>
                    <a:pt x="435" y="265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lose/>
                  <a:moveTo>
                    <a:pt x="441" y="268"/>
                  </a:moveTo>
                  <a:cubicBezTo>
                    <a:pt x="440" y="267"/>
                    <a:pt x="440" y="267"/>
                    <a:pt x="440" y="267"/>
                  </a:cubicBezTo>
                  <a:cubicBezTo>
                    <a:pt x="440" y="267"/>
                    <a:pt x="440" y="267"/>
                    <a:pt x="440" y="267"/>
                  </a:cubicBezTo>
                  <a:cubicBezTo>
                    <a:pt x="440" y="268"/>
                    <a:pt x="440" y="268"/>
                    <a:pt x="440" y="268"/>
                  </a:cubicBezTo>
                  <a:lnTo>
                    <a:pt x="441" y="268"/>
                  </a:lnTo>
                  <a:close/>
                  <a:moveTo>
                    <a:pt x="336" y="367"/>
                  </a:moveTo>
                  <a:cubicBezTo>
                    <a:pt x="335" y="367"/>
                    <a:pt x="335" y="366"/>
                    <a:pt x="335" y="366"/>
                  </a:cubicBezTo>
                  <a:cubicBezTo>
                    <a:pt x="335" y="366"/>
                    <a:pt x="335" y="366"/>
                    <a:pt x="335" y="366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65"/>
                    <a:pt x="334" y="365"/>
                    <a:pt x="334" y="365"/>
                  </a:cubicBezTo>
                  <a:cubicBezTo>
                    <a:pt x="334" y="365"/>
                    <a:pt x="334" y="365"/>
                    <a:pt x="334" y="365"/>
                  </a:cubicBezTo>
                  <a:cubicBezTo>
                    <a:pt x="333" y="366"/>
                    <a:pt x="333" y="366"/>
                    <a:pt x="333" y="366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3" y="366"/>
                    <a:pt x="334" y="367"/>
                    <a:pt x="334" y="367"/>
                  </a:cubicBezTo>
                  <a:cubicBezTo>
                    <a:pt x="334" y="367"/>
                    <a:pt x="334" y="367"/>
                    <a:pt x="334" y="367"/>
                  </a:cubicBezTo>
                  <a:cubicBezTo>
                    <a:pt x="334" y="368"/>
                    <a:pt x="334" y="368"/>
                    <a:pt x="334" y="368"/>
                  </a:cubicBezTo>
                  <a:cubicBezTo>
                    <a:pt x="334" y="368"/>
                    <a:pt x="334" y="368"/>
                    <a:pt x="334" y="368"/>
                  </a:cubicBezTo>
                  <a:cubicBezTo>
                    <a:pt x="334" y="368"/>
                    <a:pt x="334" y="368"/>
                    <a:pt x="334" y="368"/>
                  </a:cubicBezTo>
                  <a:cubicBezTo>
                    <a:pt x="334" y="369"/>
                    <a:pt x="334" y="368"/>
                    <a:pt x="334" y="369"/>
                  </a:cubicBezTo>
                  <a:cubicBezTo>
                    <a:pt x="335" y="369"/>
                    <a:pt x="334" y="369"/>
                    <a:pt x="334" y="369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5" y="370"/>
                    <a:pt x="335" y="370"/>
                    <a:pt x="335" y="370"/>
                  </a:cubicBezTo>
                  <a:cubicBezTo>
                    <a:pt x="334" y="371"/>
                    <a:pt x="334" y="371"/>
                    <a:pt x="334" y="371"/>
                  </a:cubicBezTo>
                  <a:cubicBezTo>
                    <a:pt x="335" y="371"/>
                    <a:pt x="335" y="371"/>
                    <a:pt x="335" y="371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5"/>
                    <a:pt x="335" y="375"/>
                    <a:pt x="335" y="375"/>
                  </a:cubicBezTo>
                  <a:cubicBezTo>
                    <a:pt x="335" y="376"/>
                    <a:pt x="335" y="376"/>
                    <a:pt x="335" y="376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7"/>
                    <a:pt x="336" y="377"/>
                    <a:pt x="336" y="377"/>
                  </a:cubicBezTo>
                  <a:cubicBezTo>
                    <a:pt x="336" y="377"/>
                    <a:pt x="336" y="377"/>
                    <a:pt x="336" y="377"/>
                  </a:cubicBezTo>
                  <a:cubicBezTo>
                    <a:pt x="337" y="377"/>
                    <a:pt x="337" y="377"/>
                    <a:pt x="337" y="377"/>
                  </a:cubicBezTo>
                  <a:cubicBezTo>
                    <a:pt x="337" y="377"/>
                    <a:pt x="337" y="377"/>
                    <a:pt x="337" y="377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40" y="380"/>
                    <a:pt x="340" y="380"/>
                    <a:pt x="340" y="380"/>
                  </a:cubicBezTo>
                  <a:cubicBezTo>
                    <a:pt x="340" y="379"/>
                    <a:pt x="340" y="379"/>
                    <a:pt x="340" y="379"/>
                  </a:cubicBezTo>
                  <a:cubicBezTo>
                    <a:pt x="341" y="379"/>
                    <a:pt x="341" y="379"/>
                    <a:pt x="341" y="379"/>
                  </a:cubicBezTo>
                  <a:cubicBezTo>
                    <a:pt x="341" y="379"/>
                    <a:pt x="341" y="379"/>
                    <a:pt x="341" y="379"/>
                  </a:cubicBezTo>
                  <a:cubicBezTo>
                    <a:pt x="341" y="379"/>
                    <a:pt x="341" y="379"/>
                    <a:pt x="341" y="379"/>
                  </a:cubicBezTo>
                  <a:cubicBezTo>
                    <a:pt x="340" y="378"/>
                    <a:pt x="340" y="378"/>
                    <a:pt x="340" y="378"/>
                  </a:cubicBezTo>
                  <a:cubicBezTo>
                    <a:pt x="340" y="379"/>
                    <a:pt x="340" y="379"/>
                    <a:pt x="340" y="379"/>
                  </a:cubicBezTo>
                  <a:cubicBezTo>
                    <a:pt x="339" y="378"/>
                    <a:pt x="339" y="378"/>
                    <a:pt x="339" y="378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78"/>
                    <a:pt x="338" y="377"/>
                    <a:pt x="337" y="377"/>
                  </a:cubicBezTo>
                  <a:cubicBezTo>
                    <a:pt x="338" y="377"/>
                    <a:pt x="338" y="377"/>
                    <a:pt x="338" y="377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3"/>
                    <a:pt x="337" y="373"/>
                    <a:pt x="337" y="373"/>
                  </a:cubicBezTo>
                  <a:cubicBezTo>
                    <a:pt x="337" y="373"/>
                    <a:pt x="336" y="372"/>
                    <a:pt x="336" y="372"/>
                  </a:cubicBezTo>
                  <a:cubicBezTo>
                    <a:pt x="336" y="371"/>
                    <a:pt x="336" y="371"/>
                    <a:pt x="336" y="371"/>
                  </a:cubicBezTo>
                  <a:cubicBezTo>
                    <a:pt x="337" y="371"/>
                    <a:pt x="337" y="371"/>
                    <a:pt x="337" y="371"/>
                  </a:cubicBezTo>
                  <a:cubicBezTo>
                    <a:pt x="337" y="370"/>
                    <a:pt x="337" y="370"/>
                    <a:pt x="337" y="370"/>
                  </a:cubicBezTo>
                  <a:cubicBezTo>
                    <a:pt x="337" y="370"/>
                    <a:pt x="337" y="370"/>
                    <a:pt x="337" y="370"/>
                  </a:cubicBezTo>
                  <a:cubicBezTo>
                    <a:pt x="336" y="370"/>
                    <a:pt x="336" y="369"/>
                    <a:pt x="336" y="369"/>
                  </a:cubicBezTo>
                  <a:cubicBezTo>
                    <a:pt x="337" y="369"/>
                    <a:pt x="337" y="369"/>
                    <a:pt x="337" y="369"/>
                  </a:cubicBezTo>
                  <a:cubicBezTo>
                    <a:pt x="337" y="369"/>
                    <a:pt x="337" y="369"/>
                    <a:pt x="337" y="369"/>
                  </a:cubicBezTo>
                  <a:cubicBezTo>
                    <a:pt x="338" y="369"/>
                    <a:pt x="338" y="369"/>
                    <a:pt x="338" y="369"/>
                  </a:cubicBezTo>
                  <a:cubicBezTo>
                    <a:pt x="337" y="368"/>
                    <a:pt x="337" y="368"/>
                    <a:pt x="336" y="367"/>
                  </a:cubicBezTo>
                  <a:close/>
                  <a:moveTo>
                    <a:pt x="201" y="124"/>
                  </a:moveTo>
                  <a:cubicBezTo>
                    <a:pt x="200" y="124"/>
                    <a:pt x="200" y="124"/>
                    <a:pt x="200" y="124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2"/>
                    <a:pt x="200" y="123"/>
                    <a:pt x="200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200" y="121"/>
                    <a:pt x="200" y="121"/>
                    <a:pt x="200" y="121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200" y="121"/>
                    <a:pt x="200" y="121"/>
                    <a:pt x="200" y="121"/>
                  </a:cubicBezTo>
                  <a:cubicBezTo>
                    <a:pt x="199" y="120"/>
                    <a:pt x="199" y="120"/>
                    <a:pt x="199" y="120"/>
                  </a:cubicBezTo>
                  <a:cubicBezTo>
                    <a:pt x="199" y="120"/>
                    <a:pt x="199" y="120"/>
                    <a:pt x="199" y="120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8"/>
                    <a:pt x="198" y="118"/>
                    <a:pt x="198" y="118"/>
                  </a:cubicBezTo>
                  <a:cubicBezTo>
                    <a:pt x="198" y="118"/>
                    <a:pt x="198" y="118"/>
                    <a:pt x="198" y="118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5" y="114"/>
                    <a:pt x="195" y="113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2"/>
                    <a:pt x="195" y="112"/>
                    <a:pt x="195" y="112"/>
                  </a:cubicBezTo>
                  <a:cubicBezTo>
                    <a:pt x="195" y="112"/>
                    <a:pt x="195" y="112"/>
                    <a:pt x="195" y="112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5" y="111"/>
                    <a:pt x="195" y="111"/>
                    <a:pt x="195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5" y="111"/>
                    <a:pt x="195" y="111"/>
                    <a:pt x="195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4" y="112"/>
                    <a:pt x="194" y="112"/>
                    <a:pt x="193" y="112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5"/>
                    <a:pt x="194" y="115"/>
                    <a:pt x="194" y="115"/>
                  </a:cubicBezTo>
                  <a:cubicBezTo>
                    <a:pt x="194" y="115"/>
                    <a:pt x="194" y="115"/>
                    <a:pt x="194" y="115"/>
                  </a:cubicBezTo>
                  <a:cubicBezTo>
                    <a:pt x="194" y="115"/>
                    <a:pt x="194" y="115"/>
                    <a:pt x="194" y="115"/>
                  </a:cubicBezTo>
                  <a:cubicBezTo>
                    <a:pt x="194" y="116"/>
                    <a:pt x="194" y="116"/>
                    <a:pt x="194" y="116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4" y="117"/>
                    <a:pt x="194" y="117"/>
                    <a:pt x="194" y="117"/>
                  </a:cubicBezTo>
                  <a:cubicBezTo>
                    <a:pt x="194" y="117"/>
                    <a:pt x="194" y="117"/>
                    <a:pt x="194" y="117"/>
                  </a:cubicBezTo>
                  <a:cubicBezTo>
                    <a:pt x="194" y="118"/>
                    <a:pt x="194" y="118"/>
                    <a:pt x="194" y="118"/>
                  </a:cubicBezTo>
                  <a:cubicBezTo>
                    <a:pt x="194" y="118"/>
                    <a:pt x="194" y="118"/>
                    <a:pt x="194" y="118"/>
                  </a:cubicBezTo>
                  <a:cubicBezTo>
                    <a:pt x="194" y="118"/>
                    <a:pt x="195" y="118"/>
                    <a:pt x="194" y="118"/>
                  </a:cubicBezTo>
                  <a:cubicBezTo>
                    <a:pt x="195" y="119"/>
                    <a:pt x="195" y="119"/>
                    <a:pt x="195" y="119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1"/>
                    <a:pt x="197" y="121"/>
                    <a:pt x="197" y="121"/>
                  </a:cubicBezTo>
                  <a:cubicBezTo>
                    <a:pt x="197" y="122"/>
                    <a:pt x="196" y="121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5"/>
                    <a:pt x="199" y="125"/>
                  </a:cubicBezTo>
                  <a:cubicBezTo>
                    <a:pt x="199" y="125"/>
                    <a:pt x="200" y="124"/>
                    <a:pt x="201" y="125"/>
                  </a:cubicBezTo>
                  <a:lnTo>
                    <a:pt x="201" y="124"/>
                  </a:lnTo>
                  <a:close/>
                  <a:moveTo>
                    <a:pt x="340" y="377"/>
                  </a:moveTo>
                  <a:cubicBezTo>
                    <a:pt x="340" y="377"/>
                    <a:pt x="340" y="377"/>
                    <a:pt x="340" y="377"/>
                  </a:cubicBezTo>
                  <a:cubicBezTo>
                    <a:pt x="340" y="376"/>
                    <a:pt x="340" y="376"/>
                    <a:pt x="340" y="376"/>
                  </a:cubicBezTo>
                  <a:cubicBezTo>
                    <a:pt x="339" y="377"/>
                    <a:pt x="339" y="377"/>
                    <a:pt x="339" y="377"/>
                  </a:cubicBezTo>
                  <a:cubicBezTo>
                    <a:pt x="339" y="378"/>
                    <a:pt x="339" y="378"/>
                    <a:pt x="339" y="378"/>
                  </a:cubicBezTo>
                  <a:cubicBezTo>
                    <a:pt x="340" y="377"/>
                    <a:pt x="340" y="377"/>
                    <a:pt x="340" y="377"/>
                  </a:cubicBezTo>
                  <a:cubicBezTo>
                    <a:pt x="339" y="377"/>
                    <a:pt x="339" y="377"/>
                    <a:pt x="339" y="377"/>
                  </a:cubicBezTo>
                  <a:lnTo>
                    <a:pt x="340" y="377"/>
                  </a:lnTo>
                  <a:close/>
                  <a:moveTo>
                    <a:pt x="339" y="366"/>
                  </a:moveTo>
                  <a:cubicBezTo>
                    <a:pt x="339" y="365"/>
                    <a:pt x="339" y="365"/>
                    <a:pt x="339" y="365"/>
                  </a:cubicBezTo>
                  <a:cubicBezTo>
                    <a:pt x="339" y="365"/>
                    <a:pt x="339" y="365"/>
                    <a:pt x="339" y="365"/>
                  </a:cubicBezTo>
                  <a:cubicBezTo>
                    <a:pt x="339" y="365"/>
                    <a:pt x="339" y="365"/>
                    <a:pt x="339" y="365"/>
                  </a:cubicBezTo>
                  <a:cubicBezTo>
                    <a:pt x="338" y="365"/>
                    <a:pt x="338" y="365"/>
                    <a:pt x="338" y="365"/>
                  </a:cubicBezTo>
                  <a:cubicBezTo>
                    <a:pt x="339" y="366"/>
                    <a:pt x="339" y="366"/>
                    <a:pt x="339" y="366"/>
                  </a:cubicBezTo>
                  <a:cubicBezTo>
                    <a:pt x="339" y="366"/>
                    <a:pt x="339" y="366"/>
                    <a:pt x="339" y="366"/>
                  </a:cubicBezTo>
                  <a:cubicBezTo>
                    <a:pt x="339" y="367"/>
                    <a:pt x="339" y="367"/>
                    <a:pt x="339" y="367"/>
                  </a:cubicBezTo>
                  <a:cubicBezTo>
                    <a:pt x="339" y="367"/>
                    <a:pt x="339" y="367"/>
                    <a:pt x="339" y="367"/>
                  </a:cubicBezTo>
                  <a:cubicBezTo>
                    <a:pt x="339" y="367"/>
                    <a:pt x="339" y="367"/>
                    <a:pt x="339" y="367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40" y="366"/>
                    <a:pt x="340" y="366"/>
                    <a:pt x="340" y="366"/>
                  </a:cubicBezTo>
                  <a:cubicBezTo>
                    <a:pt x="340" y="366"/>
                    <a:pt x="340" y="366"/>
                    <a:pt x="340" y="366"/>
                  </a:cubicBezTo>
                  <a:lnTo>
                    <a:pt x="339" y="366"/>
                  </a:lnTo>
                  <a:close/>
                  <a:moveTo>
                    <a:pt x="337" y="342"/>
                  </a:moveTo>
                  <a:cubicBezTo>
                    <a:pt x="337" y="342"/>
                    <a:pt x="337" y="342"/>
                    <a:pt x="337" y="342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7" y="342"/>
                    <a:pt x="337" y="342"/>
                    <a:pt x="337" y="342"/>
                  </a:cubicBezTo>
                  <a:close/>
                  <a:moveTo>
                    <a:pt x="336" y="395"/>
                  </a:moveTo>
                  <a:cubicBezTo>
                    <a:pt x="336" y="395"/>
                    <a:pt x="336" y="395"/>
                    <a:pt x="336" y="394"/>
                  </a:cubicBezTo>
                  <a:cubicBezTo>
                    <a:pt x="336" y="394"/>
                    <a:pt x="336" y="394"/>
                    <a:pt x="336" y="394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6" y="394"/>
                    <a:pt x="336" y="394"/>
                    <a:pt x="336" y="394"/>
                  </a:cubicBezTo>
                  <a:cubicBezTo>
                    <a:pt x="335" y="395"/>
                    <a:pt x="335" y="395"/>
                    <a:pt x="335" y="395"/>
                  </a:cubicBezTo>
                  <a:lnTo>
                    <a:pt x="336" y="395"/>
                  </a:lnTo>
                  <a:close/>
                  <a:moveTo>
                    <a:pt x="388" y="279"/>
                  </a:moveTo>
                  <a:cubicBezTo>
                    <a:pt x="387" y="279"/>
                    <a:pt x="387" y="279"/>
                    <a:pt x="387" y="279"/>
                  </a:cubicBezTo>
                  <a:cubicBezTo>
                    <a:pt x="387" y="279"/>
                    <a:pt x="387" y="279"/>
                    <a:pt x="387" y="279"/>
                  </a:cubicBezTo>
                  <a:cubicBezTo>
                    <a:pt x="387" y="279"/>
                    <a:pt x="387" y="279"/>
                    <a:pt x="388" y="280"/>
                  </a:cubicBezTo>
                  <a:lnTo>
                    <a:pt x="388" y="279"/>
                  </a:lnTo>
                  <a:close/>
                  <a:moveTo>
                    <a:pt x="331" y="358"/>
                  </a:moveTo>
                  <a:cubicBezTo>
                    <a:pt x="331" y="358"/>
                    <a:pt x="331" y="358"/>
                    <a:pt x="331" y="358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60"/>
                    <a:pt x="331" y="360"/>
                    <a:pt x="331" y="360"/>
                  </a:cubicBezTo>
                  <a:cubicBezTo>
                    <a:pt x="331" y="360"/>
                    <a:pt x="331" y="360"/>
                    <a:pt x="331" y="360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2" y="362"/>
                    <a:pt x="332" y="361"/>
                    <a:pt x="332" y="361"/>
                  </a:cubicBezTo>
                  <a:cubicBezTo>
                    <a:pt x="332" y="362"/>
                    <a:pt x="332" y="362"/>
                    <a:pt x="332" y="362"/>
                  </a:cubicBezTo>
                  <a:cubicBezTo>
                    <a:pt x="332" y="361"/>
                    <a:pt x="332" y="361"/>
                    <a:pt x="332" y="361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3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5" y="361"/>
                    <a:pt x="335" y="361"/>
                    <a:pt x="335" y="361"/>
                  </a:cubicBezTo>
                  <a:cubicBezTo>
                    <a:pt x="335" y="361"/>
                    <a:pt x="335" y="361"/>
                    <a:pt x="335" y="361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5" y="363"/>
                    <a:pt x="335" y="363"/>
                    <a:pt x="335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4"/>
                    <a:pt x="336" y="364"/>
                    <a:pt x="336" y="364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2"/>
                    <a:pt x="336" y="362"/>
                    <a:pt x="336" y="362"/>
                  </a:cubicBezTo>
                  <a:cubicBezTo>
                    <a:pt x="334" y="360"/>
                    <a:pt x="334" y="360"/>
                    <a:pt x="334" y="360"/>
                  </a:cubicBezTo>
                  <a:cubicBezTo>
                    <a:pt x="334" y="360"/>
                    <a:pt x="334" y="360"/>
                    <a:pt x="334" y="360"/>
                  </a:cubicBezTo>
                  <a:cubicBezTo>
                    <a:pt x="334" y="359"/>
                    <a:pt x="334" y="360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3" y="359"/>
                    <a:pt x="333" y="359"/>
                    <a:pt x="333" y="359"/>
                  </a:cubicBezTo>
                  <a:cubicBezTo>
                    <a:pt x="333" y="359"/>
                    <a:pt x="333" y="359"/>
                    <a:pt x="333" y="359"/>
                  </a:cubicBezTo>
                  <a:cubicBezTo>
                    <a:pt x="333" y="359"/>
                    <a:pt x="333" y="359"/>
                    <a:pt x="333" y="359"/>
                  </a:cubicBezTo>
                  <a:cubicBezTo>
                    <a:pt x="333" y="360"/>
                    <a:pt x="333" y="360"/>
                    <a:pt x="333" y="360"/>
                  </a:cubicBezTo>
                  <a:cubicBezTo>
                    <a:pt x="333" y="359"/>
                    <a:pt x="333" y="358"/>
                    <a:pt x="332" y="358"/>
                  </a:cubicBezTo>
                  <a:cubicBezTo>
                    <a:pt x="332" y="358"/>
                    <a:pt x="332" y="358"/>
                    <a:pt x="332" y="358"/>
                  </a:cubicBezTo>
                  <a:cubicBezTo>
                    <a:pt x="332" y="358"/>
                    <a:pt x="332" y="358"/>
                    <a:pt x="332" y="358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0" y="356"/>
                    <a:pt x="330" y="356"/>
                    <a:pt x="330" y="356"/>
                  </a:cubicBezTo>
                  <a:cubicBezTo>
                    <a:pt x="330" y="357"/>
                    <a:pt x="330" y="357"/>
                    <a:pt x="330" y="357"/>
                  </a:cubicBezTo>
                  <a:lnTo>
                    <a:pt x="331" y="358"/>
                  </a:lnTo>
                  <a:close/>
                  <a:moveTo>
                    <a:pt x="427" y="264"/>
                  </a:moveTo>
                  <a:cubicBezTo>
                    <a:pt x="427" y="264"/>
                    <a:pt x="427" y="264"/>
                    <a:pt x="427" y="264"/>
                  </a:cubicBezTo>
                  <a:cubicBezTo>
                    <a:pt x="426" y="264"/>
                    <a:pt x="426" y="264"/>
                    <a:pt x="426" y="264"/>
                  </a:cubicBezTo>
                  <a:cubicBezTo>
                    <a:pt x="426" y="264"/>
                    <a:pt x="426" y="264"/>
                    <a:pt x="426" y="264"/>
                  </a:cubicBezTo>
                  <a:cubicBezTo>
                    <a:pt x="425" y="264"/>
                    <a:pt x="425" y="264"/>
                    <a:pt x="425" y="264"/>
                  </a:cubicBezTo>
                  <a:cubicBezTo>
                    <a:pt x="425" y="264"/>
                    <a:pt x="425" y="264"/>
                    <a:pt x="425" y="264"/>
                  </a:cubicBezTo>
                  <a:cubicBezTo>
                    <a:pt x="425" y="264"/>
                    <a:pt x="426" y="265"/>
                    <a:pt x="426" y="265"/>
                  </a:cubicBezTo>
                  <a:cubicBezTo>
                    <a:pt x="426" y="266"/>
                    <a:pt x="426" y="266"/>
                    <a:pt x="426" y="266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4"/>
                    <a:pt x="427" y="264"/>
                    <a:pt x="427" y="264"/>
                  </a:cubicBezTo>
                  <a:close/>
                  <a:moveTo>
                    <a:pt x="331" y="340"/>
                  </a:moveTo>
                  <a:cubicBezTo>
                    <a:pt x="331" y="340"/>
                    <a:pt x="331" y="340"/>
                    <a:pt x="331" y="340"/>
                  </a:cubicBezTo>
                  <a:cubicBezTo>
                    <a:pt x="330" y="340"/>
                    <a:pt x="330" y="340"/>
                    <a:pt x="330" y="340"/>
                  </a:cubicBezTo>
                  <a:cubicBezTo>
                    <a:pt x="330" y="340"/>
                    <a:pt x="330" y="340"/>
                    <a:pt x="330" y="340"/>
                  </a:cubicBezTo>
                  <a:lnTo>
                    <a:pt x="331" y="340"/>
                  </a:lnTo>
                  <a:close/>
                  <a:moveTo>
                    <a:pt x="424" y="263"/>
                  </a:moveTo>
                  <a:cubicBezTo>
                    <a:pt x="425" y="262"/>
                    <a:pt x="425" y="262"/>
                    <a:pt x="425" y="262"/>
                  </a:cubicBezTo>
                  <a:cubicBezTo>
                    <a:pt x="425" y="263"/>
                    <a:pt x="425" y="263"/>
                    <a:pt x="425" y="263"/>
                  </a:cubicBezTo>
                  <a:cubicBezTo>
                    <a:pt x="425" y="263"/>
                    <a:pt x="425" y="263"/>
                    <a:pt x="425" y="263"/>
                  </a:cubicBezTo>
                  <a:cubicBezTo>
                    <a:pt x="424" y="263"/>
                    <a:pt x="424" y="263"/>
                    <a:pt x="424" y="263"/>
                  </a:cubicBezTo>
                  <a:cubicBezTo>
                    <a:pt x="424" y="263"/>
                    <a:pt x="424" y="263"/>
                    <a:pt x="424" y="263"/>
                  </a:cubicBezTo>
                  <a:cubicBezTo>
                    <a:pt x="425" y="264"/>
                    <a:pt x="425" y="264"/>
                    <a:pt x="425" y="264"/>
                  </a:cubicBezTo>
                  <a:cubicBezTo>
                    <a:pt x="426" y="263"/>
                    <a:pt x="426" y="263"/>
                    <a:pt x="426" y="263"/>
                  </a:cubicBezTo>
                  <a:cubicBezTo>
                    <a:pt x="426" y="264"/>
                    <a:pt x="426" y="264"/>
                    <a:pt x="427" y="264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6" y="262"/>
                    <a:pt x="426" y="262"/>
                    <a:pt x="426" y="262"/>
                  </a:cubicBezTo>
                  <a:cubicBezTo>
                    <a:pt x="426" y="263"/>
                    <a:pt x="426" y="263"/>
                    <a:pt x="426" y="263"/>
                  </a:cubicBezTo>
                  <a:cubicBezTo>
                    <a:pt x="425" y="262"/>
                    <a:pt x="426" y="262"/>
                    <a:pt x="425" y="262"/>
                  </a:cubicBezTo>
                  <a:cubicBezTo>
                    <a:pt x="425" y="262"/>
                    <a:pt x="425" y="262"/>
                    <a:pt x="425" y="262"/>
                  </a:cubicBezTo>
                  <a:cubicBezTo>
                    <a:pt x="425" y="262"/>
                    <a:pt x="425" y="262"/>
                    <a:pt x="425" y="262"/>
                  </a:cubicBezTo>
                  <a:cubicBezTo>
                    <a:pt x="425" y="262"/>
                    <a:pt x="425" y="262"/>
                    <a:pt x="425" y="262"/>
                  </a:cubicBezTo>
                  <a:cubicBezTo>
                    <a:pt x="424" y="261"/>
                    <a:pt x="424" y="261"/>
                    <a:pt x="424" y="261"/>
                  </a:cubicBezTo>
                  <a:cubicBezTo>
                    <a:pt x="424" y="262"/>
                    <a:pt x="424" y="262"/>
                    <a:pt x="424" y="262"/>
                  </a:cubicBezTo>
                  <a:cubicBezTo>
                    <a:pt x="424" y="261"/>
                    <a:pt x="424" y="261"/>
                    <a:pt x="424" y="261"/>
                  </a:cubicBezTo>
                  <a:cubicBezTo>
                    <a:pt x="424" y="262"/>
                    <a:pt x="424" y="262"/>
                    <a:pt x="424" y="262"/>
                  </a:cubicBezTo>
                  <a:cubicBezTo>
                    <a:pt x="424" y="262"/>
                    <a:pt x="424" y="262"/>
                    <a:pt x="424" y="262"/>
                  </a:cubicBezTo>
                  <a:cubicBezTo>
                    <a:pt x="424" y="262"/>
                    <a:pt x="424" y="262"/>
                    <a:pt x="424" y="262"/>
                  </a:cubicBezTo>
                  <a:lnTo>
                    <a:pt x="424" y="263"/>
                  </a:lnTo>
                  <a:close/>
                  <a:moveTo>
                    <a:pt x="389" y="280"/>
                  </a:move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lnTo>
                    <a:pt x="389" y="280"/>
                  </a:lnTo>
                  <a:close/>
                  <a:moveTo>
                    <a:pt x="335" y="339"/>
                  </a:moveTo>
                  <a:cubicBezTo>
                    <a:pt x="335" y="339"/>
                    <a:pt x="336" y="339"/>
                    <a:pt x="336" y="339"/>
                  </a:cubicBezTo>
                  <a:cubicBezTo>
                    <a:pt x="336" y="338"/>
                    <a:pt x="336" y="338"/>
                    <a:pt x="335" y="338"/>
                  </a:cubicBezTo>
                  <a:cubicBezTo>
                    <a:pt x="335" y="338"/>
                    <a:pt x="335" y="338"/>
                    <a:pt x="335" y="338"/>
                  </a:cubicBezTo>
                  <a:cubicBezTo>
                    <a:pt x="335" y="338"/>
                    <a:pt x="335" y="339"/>
                    <a:pt x="335" y="339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5" y="339"/>
                    <a:pt x="335" y="339"/>
                    <a:pt x="335" y="339"/>
                  </a:cubicBezTo>
                  <a:close/>
                  <a:moveTo>
                    <a:pt x="331" y="375"/>
                  </a:moveTo>
                  <a:cubicBezTo>
                    <a:pt x="332" y="375"/>
                    <a:pt x="332" y="375"/>
                    <a:pt x="332" y="375"/>
                  </a:cubicBezTo>
                  <a:cubicBezTo>
                    <a:pt x="332" y="375"/>
                    <a:pt x="332" y="375"/>
                    <a:pt x="331" y="374"/>
                  </a:cubicBezTo>
                  <a:cubicBezTo>
                    <a:pt x="331" y="374"/>
                    <a:pt x="331" y="374"/>
                    <a:pt x="331" y="374"/>
                  </a:cubicBezTo>
                  <a:cubicBezTo>
                    <a:pt x="331" y="375"/>
                    <a:pt x="331" y="375"/>
                    <a:pt x="331" y="375"/>
                  </a:cubicBezTo>
                  <a:cubicBezTo>
                    <a:pt x="331" y="375"/>
                    <a:pt x="331" y="375"/>
                    <a:pt x="331" y="375"/>
                  </a:cubicBezTo>
                  <a:close/>
                  <a:moveTo>
                    <a:pt x="268" y="177"/>
                  </a:moveTo>
                  <a:cubicBezTo>
                    <a:pt x="268" y="177"/>
                    <a:pt x="268" y="177"/>
                    <a:pt x="268" y="177"/>
                  </a:cubicBezTo>
                  <a:cubicBezTo>
                    <a:pt x="268" y="177"/>
                    <a:pt x="268" y="177"/>
                    <a:pt x="268" y="177"/>
                  </a:cubicBezTo>
                  <a:cubicBezTo>
                    <a:pt x="268" y="177"/>
                    <a:pt x="268" y="177"/>
                    <a:pt x="268" y="177"/>
                  </a:cubicBezTo>
                  <a:cubicBezTo>
                    <a:pt x="268" y="177"/>
                    <a:pt x="268" y="177"/>
                    <a:pt x="268" y="177"/>
                  </a:cubicBezTo>
                  <a:close/>
                  <a:moveTo>
                    <a:pt x="263" y="201"/>
                  </a:moveTo>
                  <a:cubicBezTo>
                    <a:pt x="263" y="201"/>
                    <a:pt x="263" y="201"/>
                    <a:pt x="263" y="201"/>
                  </a:cubicBezTo>
                  <a:cubicBezTo>
                    <a:pt x="263" y="201"/>
                    <a:pt x="263" y="201"/>
                    <a:pt x="263" y="201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1"/>
                    <a:pt x="263" y="201"/>
                    <a:pt x="263" y="201"/>
                  </a:cubicBezTo>
                  <a:close/>
                  <a:moveTo>
                    <a:pt x="265" y="165"/>
                  </a:moveTo>
                  <a:cubicBezTo>
                    <a:pt x="266" y="166"/>
                    <a:pt x="266" y="166"/>
                    <a:pt x="266" y="166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266" y="164"/>
                    <a:pt x="266" y="164"/>
                    <a:pt x="266" y="164"/>
                  </a:cubicBezTo>
                  <a:cubicBezTo>
                    <a:pt x="265" y="165"/>
                    <a:pt x="265" y="165"/>
                    <a:pt x="265" y="165"/>
                  </a:cubicBezTo>
                  <a:close/>
                  <a:moveTo>
                    <a:pt x="211" y="35"/>
                  </a:moveTo>
                  <a:cubicBezTo>
                    <a:pt x="211" y="35"/>
                    <a:pt x="211" y="35"/>
                    <a:pt x="211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4" y="38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4"/>
                    <a:pt x="216" y="35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4" y="33"/>
                    <a:pt x="214" y="33"/>
                    <a:pt x="214" y="33"/>
                  </a:cubicBezTo>
                  <a:cubicBezTo>
                    <a:pt x="214" y="33"/>
                    <a:pt x="214" y="33"/>
                    <a:pt x="214" y="33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2" y="33"/>
                    <a:pt x="212" y="33"/>
                    <a:pt x="212" y="33"/>
                  </a:cubicBezTo>
                  <a:cubicBezTo>
                    <a:pt x="212" y="33"/>
                    <a:pt x="211" y="34"/>
                    <a:pt x="211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1" y="35"/>
                    <a:pt x="211" y="35"/>
                    <a:pt x="211" y="35"/>
                  </a:cubicBezTo>
                  <a:close/>
                  <a:moveTo>
                    <a:pt x="213" y="41"/>
                  </a:moveTo>
                  <a:cubicBezTo>
                    <a:pt x="213" y="41"/>
                    <a:pt x="213" y="41"/>
                    <a:pt x="213" y="41"/>
                  </a:cubicBezTo>
                  <a:cubicBezTo>
                    <a:pt x="213" y="40"/>
                    <a:pt x="213" y="40"/>
                    <a:pt x="213" y="40"/>
                  </a:cubicBezTo>
                  <a:cubicBezTo>
                    <a:pt x="213" y="41"/>
                    <a:pt x="213" y="41"/>
                    <a:pt x="213" y="41"/>
                  </a:cubicBezTo>
                  <a:close/>
                  <a:moveTo>
                    <a:pt x="213" y="54"/>
                  </a:moveTo>
                  <a:cubicBezTo>
                    <a:pt x="213" y="54"/>
                    <a:pt x="213" y="54"/>
                    <a:pt x="213" y="54"/>
                  </a:cubicBezTo>
                  <a:cubicBezTo>
                    <a:pt x="213" y="53"/>
                    <a:pt x="213" y="53"/>
                    <a:pt x="212" y="52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2" y="53"/>
                    <a:pt x="212" y="53"/>
                    <a:pt x="212" y="53"/>
                  </a:cubicBezTo>
                  <a:lnTo>
                    <a:pt x="213" y="54"/>
                  </a:lnTo>
                  <a:close/>
                  <a:moveTo>
                    <a:pt x="263" y="184"/>
                  </a:moveTo>
                  <a:cubicBezTo>
                    <a:pt x="263" y="184"/>
                    <a:pt x="263" y="184"/>
                    <a:pt x="263" y="184"/>
                  </a:cubicBezTo>
                  <a:cubicBezTo>
                    <a:pt x="263" y="184"/>
                    <a:pt x="263" y="184"/>
                    <a:pt x="263" y="184"/>
                  </a:cubicBezTo>
                  <a:cubicBezTo>
                    <a:pt x="264" y="183"/>
                    <a:pt x="264" y="183"/>
                    <a:pt x="264" y="183"/>
                  </a:cubicBezTo>
                  <a:cubicBezTo>
                    <a:pt x="264" y="183"/>
                    <a:pt x="264" y="183"/>
                    <a:pt x="264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83"/>
                    <a:pt x="268" y="183"/>
                    <a:pt x="268" y="183"/>
                  </a:cubicBezTo>
                  <a:cubicBezTo>
                    <a:pt x="268" y="183"/>
                    <a:pt x="268" y="183"/>
                    <a:pt x="268" y="183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3"/>
                    <a:pt x="269" y="183"/>
                    <a:pt x="269" y="183"/>
                  </a:cubicBezTo>
                  <a:cubicBezTo>
                    <a:pt x="269" y="183"/>
                    <a:pt x="269" y="183"/>
                    <a:pt x="269" y="183"/>
                  </a:cubicBezTo>
                  <a:cubicBezTo>
                    <a:pt x="270" y="183"/>
                    <a:pt x="270" y="183"/>
                    <a:pt x="271" y="184"/>
                  </a:cubicBezTo>
                  <a:cubicBezTo>
                    <a:pt x="271" y="184"/>
                    <a:pt x="271" y="184"/>
                    <a:pt x="271" y="184"/>
                  </a:cubicBezTo>
                  <a:cubicBezTo>
                    <a:pt x="271" y="184"/>
                    <a:pt x="272" y="184"/>
                    <a:pt x="272" y="185"/>
                  </a:cubicBezTo>
                  <a:cubicBezTo>
                    <a:pt x="273" y="184"/>
                    <a:pt x="273" y="184"/>
                    <a:pt x="273" y="184"/>
                  </a:cubicBezTo>
                  <a:cubicBezTo>
                    <a:pt x="273" y="185"/>
                    <a:pt x="273" y="185"/>
                    <a:pt x="273" y="185"/>
                  </a:cubicBezTo>
                  <a:cubicBezTo>
                    <a:pt x="273" y="185"/>
                    <a:pt x="273" y="185"/>
                    <a:pt x="273" y="185"/>
                  </a:cubicBezTo>
                  <a:cubicBezTo>
                    <a:pt x="274" y="184"/>
                    <a:pt x="274" y="184"/>
                    <a:pt x="274" y="184"/>
                  </a:cubicBezTo>
                  <a:cubicBezTo>
                    <a:pt x="274" y="185"/>
                    <a:pt x="274" y="185"/>
                    <a:pt x="274" y="185"/>
                  </a:cubicBezTo>
                  <a:cubicBezTo>
                    <a:pt x="274" y="184"/>
                    <a:pt x="274" y="184"/>
                    <a:pt x="274" y="184"/>
                  </a:cubicBezTo>
                  <a:cubicBezTo>
                    <a:pt x="274" y="185"/>
                    <a:pt x="274" y="185"/>
                    <a:pt x="274" y="185"/>
                  </a:cubicBezTo>
                  <a:cubicBezTo>
                    <a:pt x="275" y="184"/>
                    <a:pt x="275" y="184"/>
                    <a:pt x="275" y="184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2"/>
                    <a:pt x="276" y="182"/>
                    <a:pt x="276" y="182"/>
                  </a:cubicBezTo>
                  <a:cubicBezTo>
                    <a:pt x="276" y="182"/>
                    <a:pt x="276" y="182"/>
                    <a:pt x="276" y="182"/>
                  </a:cubicBezTo>
                  <a:cubicBezTo>
                    <a:pt x="277" y="182"/>
                    <a:pt x="277" y="182"/>
                    <a:pt x="277" y="182"/>
                  </a:cubicBezTo>
                  <a:cubicBezTo>
                    <a:pt x="277" y="182"/>
                    <a:pt x="277" y="182"/>
                    <a:pt x="277" y="182"/>
                  </a:cubicBezTo>
                  <a:cubicBezTo>
                    <a:pt x="277" y="181"/>
                    <a:pt x="277" y="181"/>
                    <a:pt x="277" y="181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9" y="181"/>
                    <a:pt x="279" y="181"/>
                    <a:pt x="279" y="181"/>
                  </a:cubicBezTo>
                  <a:cubicBezTo>
                    <a:pt x="280" y="181"/>
                    <a:pt x="280" y="181"/>
                    <a:pt x="280" y="181"/>
                  </a:cubicBezTo>
                  <a:cubicBezTo>
                    <a:pt x="280" y="181"/>
                    <a:pt x="280" y="181"/>
                    <a:pt x="280" y="181"/>
                  </a:cubicBezTo>
                  <a:cubicBezTo>
                    <a:pt x="280" y="180"/>
                    <a:pt x="280" y="181"/>
                    <a:pt x="281" y="181"/>
                  </a:cubicBezTo>
                  <a:cubicBezTo>
                    <a:pt x="281" y="181"/>
                    <a:pt x="281" y="181"/>
                    <a:pt x="281" y="181"/>
                  </a:cubicBezTo>
                  <a:cubicBezTo>
                    <a:pt x="281" y="180"/>
                    <a:pt x="281" y="180"/>
                    <a:pt x="281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3" y="180"/>
                    <a:pt x="283" y="180"/>
                    <a:pt x="283" y="180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3" y="178"/>
                    <a:pt x="283" y="178"/>
                    <a:pt x="283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4"/>
                    <a:pt x="285" y="174"/>
                    <a:pt x="285" y="174"/>
                  </a:cubicBezTo>
                  <a:cubicBezTo>
                    <a:pt x="285" y="174"/>
                    <a:pt x="285" y="174"/>
                    <a:pt x="285" y="174"/>
                  </a:cubicBezTo>
                  <a:cubicBezTo>
                    <a:pt x="285" y="173"/>
                    <a:pt x="285" y="173"/>
                    <a:pt x="285" y="173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3" y="173"/>
                    <a:pt x="283" y="173"/>
                    <a:pt x="283" y="173"/>
                  </a:cubicBezTo>
                  <a:cubicBezTo>
                    <a:pt x="283" y="172"/>
                    <a:pt x="283" y="172"/>
                    <a:pt x="283" y="172"/>
                  </a:cubicBezTo>
                  <a:cubicBezTo>
                    <a:pt x="283" y="172"/>
                    <a:pt x="283" y="172"/>
                    <a:pt x="283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1" y="172"/>
                    <a:pt x="281" y="172"/>
                    <a:pt x="281" y="172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2"/>
                    <a:pt x="281" y="172"/>
                    <a:pt x="281" y="172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9" y="174"/>
                    <a:pt x="279" y="174"/>
                    <a:pt x="279" y="174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8" y="174"/>
                    <a:pt x="278" y="174"/>
                    <a:pt x="278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8" y="174"/>
                    <a:pt x="278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6" y="174"/>
                    <a:pt x="276" y="174"/>
                    <a:pt x="276" y="174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1" y="176"/>
                    <a:pt x="271" y="176"/>
                    <a:pt x="271" y="176"/>
                  </a:cubicBezTo>
                  <a:cubicBezTo>
                    <a:pt x="271" y="177"/>
                    <a:pt x="271" y="177"/>
                    <a:pt x="271" y="177"/>
                  </a:cubicBezTo>
                  <a:cubicBezTo>
                    <a:pt x="271" y="177"/>
                    <a:pt x="271" y="177"/>
                    <a:pt x="271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69" y="178"/>
                    <a:pt x="269" y="178"/>
                    <a:pt x="269" y="178"/>
                  </a:cubicBezTo>
                  <a:cubicBezTo>
                    <a:pt x="269" y="177"/>
                    <a:pt x="269" y="177"/>
                    <a:pt x="269" y="177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7" y="178"/>
                    <a:pt x="267" y="178"/>
                    <a:pt x="267" y="178"/>
                  </a:cubicBezTo>
                  <a:cubicBezTo>
                    <a:pt x="267" y="179"/>
                    <a:pt x="267" y="179"/>
                    <a:pt x="267" y="179"/>
                  </a:cubicBezTo>
                  <a:cubicBezTo>
                    <a:pt x="267" y="179"/>
                    <a:pt x="267" y="179"/>
                    <a:pt x="267" y="179"/>
                  </a:cubicBezTo>
                  <a:cubicBezTo>
                    <a:pt x="267" y="179"/>
                    <a:pt x="267" y="179"/>
                    <a:pt x="267" y="179"/>
                  </a:cubicBezTo>
                  <a:cubicBezTo>
                    <a:pt x="266" y="180"/>
                    <a:pt x="266" y="180"/>
                    <a:pt x="266" y="180"/>
                  </a:cubicBezTo>
                  <a:cubicBezTo>
                    <a:pt x="266" y="179"/>
                    <a:pt x="266" y="179"/>
                    <a:pt x="266" y="179"/>
                  </a:cubicBezTo>
                  <a:cubicBezTo>
                    <a:pt x="266" y="179"/>
                    <a:pt x="266" y="179"/>
                    <a:pt x="266" y="179"/>
                  </a:cubicBezTo>
                  <a:cubicBezTo>
                    <a:pt x="266" y="179"/>
                    <a:pt x="266" y="179"/>
                    <a:pt x="266" y="179"/>
                  </a:cubicBezTo>
                  <a:cubicBezTo>
                    <a:pt x="267" y="178"/>
                    <a:pt x="267" y="178"/>
                    <a:pt x="267" y="178"/>
                  </a:cubicBezTo>
                  <a:cubicBezTo>
                    <a:pt x="266" y="178"/>
                    <a:pt x="266" y="178"/>
                    <a:pt x="266" y="178"/>
                  </a:cubicBezTo>
                  <a:cubicBezTo>
                    <a:pt x="266" y="178"/>
                    <a:pt x="265" y="179"/>
                    <a:pt x="264" y="179"/>
                  </a:cubicBezTo>
                  <a:cubicBezTo>
                    <a:pt x="265" y="179"/>
                    <a:pt x="265" y="179"/>
                    <a:pt x="265" y="179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1"/>
                    <a:pt x="264" y="181"/>
                    <a:pt x="264" y="181"/>
                  </a:cubicBezTo>
                  <a:cubicBezTo>
                    <a:pt x="264" y="181"/>
                    <a:pt x="264" y="181"/>
                    <a:pt x="264" y="181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2" y="182"/>
                    <a:pt x="262" y="182"/>
                    <a:pt x="262" y="182"/>
                  </a:cubicBezTo>
                  <a:cubicBezTo>
                    <a:pt x="263" y="182"/>
                    <a:pt x="263" y="182"/>
                    <a:pt x="263" y="182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2" y="183"/>
                    <a:pt x="262" y="183"/>
                    <a:pt x="262" y="183"/>
                  </a:cubicBezTo>
                  <a:cubicBezTo>
                    <a:pt x="262" y="184"/>
                    <a:pt x="262" y="184"/>
                    <a:pt x="262" y="184"/>
                  </a:cubicBezTo>
                  <a:cubicBezTo>
                    <a:pt x="262" y="184"/>
                    <a:pt x="262" y="184"/>
                    <a:pt x="262" y="184"/>
                  </a:cubicBezTo>
                  <a:lnTo>
                    <a:pt x="263" y="184"/>
                  </a:lnTo>
                  <a:close/>
                  <a:moveTo>
                    <a:pt x="269" y="167"/>
                  </a:moveTo>
                  <a:cubicBezTo>
                    <a:pt x="269" y="167"/>
                    <a:pt x="269" y="167"/>
                    <a:pt x="269" y="167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66"/>
                    <a:pt x="269" y="166"/>
                    <a:pt x="268" y="166"/>
                  </a:cubicBezTo>
                  <a:cubicBezTo>
                    <a:pt x="269" y="167"/>
                    <a:pt x="269" y="167"/>
                    <a:pt x="269" y="167"/>
                  </a:cubicBezTo>
                  <a:close/>
                  <a:moveTo>
                    <a:pt x="329" y="345"/>
                  </a:moveTo>
                  <a:cubicBezTo>
                    <a:pt x="329" y="344"/>
                    <a:pt x="329" y="344"/>
                    <a:pt x="329" y="344"/>
                  </a:cubicBezTo>
                  <a:cubicBezTo>
                    <a:pt x="329" y="344"/>
                    <a:pt x="329" y="344"/>
                    <a:pt x="329" y="344"/>
                  </a:cubicBezTo>
                  <a:cubicBezTo>
                    <a:pt x="329" y="344"/>
                    <a:pt x="329" y="344"/>
                    <a:pt x="329" y="344"/>
                  </a:cubicBezTo>
                  <a:cubicBezTo>
                    <a:pt x="329" y="345"/>
                    <a:pt x="329" y="345"/>
                    <a:pt x="329" y="345"/>
                  </a:cubicBezTo>
                  <a:close/>
                  <a:moveTo>
                    <a:pt x="332" y="365"/>
                  </a:moveTo>
                  <a:cubicBezTo>
                    <a:pt x="332" y="365"/>
                    <a:pt x="332" y="365"/>
                    <a:pt x="332" y="365"/>
                  </a:cubicBezTo>
                  <a:cubicBezTo>
                    <a:pt x="332" y="365"/>
                    <a:pt x="332" y="365"/>
                    <a:pt x="332" y="365"/>
                  </a:cubicBezTo>
                  <a:close/>
                  <a:moveTo>
                    <a:pt x="330" y="343"/>
                  </a:moveTo>
                  <a:cubicBezTo>
                    <a:pt x="329" y="343"/>
                    <a:pt x="329" y="343"/>
                    <a:pt x="329" y="343"/>
                  </a:cubicBezTo>
                  <a:cubicBezTo>
                    <a:pt x="329" y="343"/>
                    <a:pt x="329" y="343"/>
                    <a:pt x="329" y="343"/>
                  </a:cubicBezTo>
                  <a:cubicBezTo>
                    <a:pt x="330" y="343"/>
                    <a:pt x="330" y="343"/>
                    <a:pt x="330" y="343"/>
                  </a:cubicBezTo>
                  <a:close/>
                  <a:moveTo>
                    <a:pt x="328" y="353"/>
                  </a:moveTo>
                  <a:cubicBezTo>
                    <a:pt x="328" y="353"/>
                    <a:pt x="328" y="353"/>
                    <a:pt x="328" y="353"/>
                  </a:cubicBezTo>
                  <a:cubicBezTo>
                    <a:pt x="329" y="354"/>
                    <a:pt x="329" y="354"/>
                    <a:pt x="329" y="354"/>
                  </a:cubicBezTo>
                  <a:cubicBezTo>
                    <a:pt x="329" y="354"/>
                    <a:pt x="329" y="354"/>
                    <a:pt x="329" y="354"/>
                  </a:cubicBezTo>
                  <a:cubicBezTo>
                    <a:pt x="329" y="355"/>
                    <a:pt x="329" y="355"/>
                    <a:pt x="329" y="355"/>
                  </a:cubicBezTo>
                  <a:cubicBezTo>
                    <a:pt x="330" y="354"/>
                    <a:pt x="330" y="354"/>
                    <a:pt x="330" y="354"/>
                  </a:cubicBezTo>
                  <a:cubicBezTo>
                    <a:pt x="329" y="353"/>
                    <a:pt x="329" y="353"/>
                    <a:pt x="329" y="353"/>
                  </a:cubicBezTo>
                  <a:cubicBezTo>
                    <a:pt x="329" y="353"/>
                    <a:pt x="329" y="353"/>
                    <a:pt x="329" y="353"/>
                  </a:cubicBezTo>
                  <a:cubicBezTo>
                    <a:pt x="329" y="353"/>
                    <a:pt x="329" y="353"/>
                    <a:pt x="328" y="353"/>
                  </a:cubicBezTo>
                  <a:cubicBezTo>
                    <a:pt x="328" y="353"/>
                    <a:pt x="328" y="353"/>
                    <a:pt x="328" y="353"/>
                  </a:cubicBezTo>
                  <a:close/>
                  <a:moveTo>
                    <a:pt x="328" y="346"/>
                  </a:moveTo>
                  <a:cubicBezTo>
                    <a:pt x="328" y="346"/>
                    <a:pt x="328" y="346"/>
                    <a:pt x="328" y="346"/>
                  </a:cubicBezTo>
                  <a:cubicBezTo>
                    <a:pt x="328" y="346"/>
                    <a:pt x="328" y="346"/>
                    <a:pt x="328" y="346"/>
                  </a:cubicBezTo>
                  <a:cubicBezTo>
                    <a:pt x="327" y="345"/>
                    <a:pt x="327" y="345"/>
                    <a:pt x="327" y="345"/>
                  </a:cubicBezTo>
                  <a:cubicBezTo>
                    <a:pt x="327" y="346"/>
                    <a:pt x="327" y="346"/>
                    <a:pt x="327" y="346"/>
                  </a:cubicBezTo>
                  <a:cubicBezTo>
                    <a:pt x="328" y="346"/>
                    <a:pt x="328" y="346"/>
                    <a:pt x="328" y="346"/>
                  </a:cubicBezTo>
                  <a:close/>
                  <a:moveTo>
                    <a:pt x="188" y="102"/>
                  </a:moveTo>
                  <a:cubicBezTo>
                    <a:pt x="188" y="103"/>
                    <a:pt x="188" y="103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9" y="103"/>
                    <a:pt x="189" y="103"/>
                    <a:pt x="189" y="103"/>
                  </a:cubicBezTo>
                  <a:cubicBezTo>
                    <a:pt x="189" y="102"/>
                    <a:pt x="189" y="102"/>
                    <a:pt x="189" y="102"/>
                  </a:cubicBezTo>
                  <a:cubicBezTo>
                    <a:pt x="189" y="102"/>
                    <a:pt x="189" y="102"/>
                    <a:pt x="189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1"/>
                    <a:pt x="188" y="101"/>
                    <a:pt x="188" y="101"/>
                  </a:cubicBezTo>
                  <a:cubicBezTo>
                    <a:pt x="188" y="101"/>
                    <a:pt x="188" y="101"/>
                    <a:pt x="188" y="101"/>
                  </a:cubicBezTo>
                  <a:cubicBezTo>
                    <a:pt x="187" y="101"/>
                    <a:pt x="187" y="101"/>
                    <a:pt x="187" y="101"/>
                  </a:cubicBezTo>
                  <a:cubicBezTo>
                    <a:pt x="187" y="101"/>
                    <a:pt x="187" y="101"/>
                    <a:pt x="187" y="101"/>
                  </a:cubicBezTo>
                  <a:cubicBezTo>
                    <a:pt x="187" y="102"/>
                    <a:pt x="187" y="102"/>
                    <a:pt x="187" y="102"/>
                  </a:cubicBezTo>
                  <a:lnTo>
                    <a:pt x="188" y="102"/>
                  </a:lnTo>
                  <a:close/>
                  <a:moveTo>
                    <a:pt x="184" y="88"/>
                  </a:move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84" y="88"/>
                    <a:pt x="184" y="88"/>
                    <a:pt x="184" y="88"/>
                  </a:cubicBezTo>
                  <a:close/>
                  <a:moveTo>
                    <a:pt x="184" y="106"/>
                  </a:moveTo>
                  <a:cubicBezTo>
                    <a:pt x="184" y="106"/>
                    <a:pt x="184" y="106"/>
                    <a:pt x="184" y="106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186" y="100"/>
                  </a:move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lose/>
                  <a:moveTo>
                    <a:pt x="186" y="100"/>
                  </a:moveTo>
                  <a:cubicBezTo>
                    <a:pt x="185" y="99"/>
                    <a:pt x="185" y="99"/>
                    <a:pt x="185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5" y="100"/>
                    <a:pt x="185" y="100"/>
                    <a:pt x="185" y="100"/>
                  </a:cubicBezTo>
                  <a:lnTo>
                    <a:pt x="186" y="100"/>
                  </a:lnTo>
                  <a:close/>
                  <a:moveTo>
                    <a:pt x="187" y="100"/>
                  </a:moveTo>
                  <a:cubicBezTo>
                    <a:pt x="186" y="101"/>
                    <a:pt x="186" y="101"/>
                    <a:pt x="186" y="101"/>
                  </a:cubicBezTo>
                  <a:cubicBezTo>
                    <a:pt x="186" y="101"/>
                    <a:pt x="186" y="101"/>
                    <a:pt x="186" y="101"/>
                  </a:cubicBezTo>
                  <a:cubicBezTo>
                    <a:pt x="186" y="101"/>
                    <a:pt x="186" y="101"/>
                    <a:pt x="186" y="101"/>
                  </a:cubicBezTo>
                  <a:lnTo>
                    <a:pt x="187" y="100"/>
                  </a:lnTo>
                  <a:close/>
                  <a:moveTo>
                    <a:pt x="184" y="88"/>
                  </a:moveTo>
                  <a:cubicBezTo>
                    <a:pt x="184" y="88"/>
                    <a:pt x="184" y="88"/>
                    <a:pt x="184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84" y="89"/>
                    <a:pt x="184" y="89"/>
                    <a:pt x="184" y="89"/>
                  </a:cubicBezTo>
                  <a:lnTo>
                    <a:pt x="184" y="88"/>
                  </a:lnTo>
                  <a:close/>
                  <a:moveTo>
                    <a:pt x="157" y="121"/>
                  </a:move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7" y="122"/>
                    <a:pt x="157" y="122"/>
                    <a:pt x="157" y="122"/>
                  </a:cubicBezTo>
                  <a:lnTo>
                    <a:pt x="157" y="121"/>
                  </a:lnTo>
                  <a:close/>
                  <a:moveTo>
                    <a:pt x="387" y="279"/>
                  </a:moveTo>
                  <a:cubicBezTo>
                    <a:pt x="386" y="279"/>
                    <a:pt x="386" y="279"/>
                    <a:pt x="386" y="279"/>
                  </a:cubicBezTo>
                  <a:lnTo>
                    <a:pt x="387" y="279"/>
                  </a:lnTo>
                  <a:close/>
                  <a:moveTo>
                    <a:pt x="179" y="92"/>
                  </a:moveTo>
                  <a:cubicBezTo>
                    <a:pt x="178" y="93"/>
                    <a:pt x="178" y="93"/>
                    <a:pt x="178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3"/>
                    <a:pt x="178" y="93"/>
                    <a:pt x="178" y="93"/>
                  </a:cubicBezTo>
                  <a:cubicBezTo>
                    <a:pt x="179" y="93"/>
                    <a:pt x="179" y="93"/>
                    <a:pt x="179" y="93"/>
                  </a:cubicBezTo>
                  <a:cubicBezTo>
                    <a:pt x="179" y="93"/>
                    <a:pt x="179" y="93"/>
                    <a:pt x="179" y="93"/>
                  </a:cubicBezTo>
                  <a:cubicBezTo>
                    <a:pt x="179" y="93"/>
                    <a:pt x="179" y="93"/>
                    <a:pt x="179" y="93"/>
                  </a:cubicBezTo>
                  <a:cubicBezTo>
                    <a:pt x="179" y="93"/>
                    <a:pt x="179" y="93"/>
                    <a:pt x="179" y="93"/>
                  </a:cubicBezTo>
                  <a:lnTo>
                    <a:pt x="179" y="92"/>
                  </a:lnTo>
                  <a:close/>
                  <a:moveTo>
                    <a:pt x="177" y="109"/>
                  </a:move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lose/>
                  <a:moveTo>
                    <a:pt x="176" y="104"/>
                  </a:moveTo>
                  <a:cubicBezTo>
                    <a:pt x="177" y="104"/>
                    <a:pt x="177" y="104"/>
                    <a:pt x="177" y="104"/>
                  </a:cubicBezTo>
                  <a:cubicBezTo>
                    <a:pt x="177" y="104"/>
                    <a:pt x="177" y="104"/>
                    <a:pt x="176" y="103"/>
                  </a:cubicBezTo>
                  <a:cubicBezTo>
                    <a:pt x="177" y="103"/>
                    <a:pt x="177" y="103"/>
                    <a:pt x="177" y="103"/>
                  </a:cubicBezTo>
                  <a:cubicBezTo>
                    <a:pt x="176" y="103"/>
                    <a:pt x="176" y="103"/>
                    <a:pt x="176" y="103"/>
                  </a:cubicBezTo>
                  <a:cubicBezTo>
                    <a:pt x="176" y="103"/>
                    <a:pt x="176" y="103"/>
                    <a:pt x="176" y="103"/>
                  </a:cubicBezTo>
                  <a:cubicBezTo>
                    <a:pt x="176" y="102"/>
                    <a:pt x="176" y="102"/>
                    <a:pt x="175" y="102"/>
                  </a:cubicBezTo>
                  <a:cubicBezTo>
                    <a:pt x="175" y="103"/>
                    <a:pt x="175" y="103"/>
                    <a:pt x="175" y="103"/>
                  </a:cubicBezTo>
                  <a:cubicBezTo>
                    <a:pt x="175" y="103"/>
                    <a:pt x="175" y="103"/>
                    <a:pt x="175" y="103"/>
                  </a:cubicBezTo>
                  <a:cubicBezTo>
                    <a:pt x="176" y="103"/>
                    <a:pt x="176" y="104"/>
                    <a:pt x="176" y="104"/>
                  </a:cubicBezTo>
                  <a:close/>
                  <a:moveTo>
                    <a:pt x="181" y="106"/>
                  </a:moveTo>
                  <a:cubicBezTo>
                    <a:pt x="182" y="105"/>
                    <a:pt x="182" y="105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3" y="105"/>
                    <a:pt x="183" y="106"/>
                    <a:pt x="182" y="105"/>
                  </a:cubicBezTo>
                  <a:cubicBezTo>
                    <a:pt x="183" y="105"/>
                    <a:pt x="183" y="105"/>
                    <a:pt x="183" y="105"/>
                  </a:cubicBezTo>
                  <a:cubicBezTo>
                    <a:pt x="182" y="104"/>
                    <a:pt x="182" y="104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106"/>
                    <a:pt x="181" y="106"/>
                    <a:pt x="181" y="106"/>
                  </a:cubicBezTo>
                  <a:close/>
                  <a:moveTo>
                    <a:pt x="176" y="106"/>
                  </a:moveTo>
                  <a:cubicBezTo>
                    <a:pt x="175" y="107"/>
                    <a:pt x="175" y="107"/>
                    <a:pt x="175" y="107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lnTo>
                    <a:pt x="176" y="106"/>
                  </a:lnTo>
                  <a:close/>
                  <a:moveTo>
                    <a:pt x="182" y="96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lose/>
                  <a:moveTo>
                    <a:pt x="162" y="68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2" y="68"/>
                    <a:pt x="162" y="68"/>
                    <a:pt x="162" y="68"/>
                  </a:cubicBezTo>
                  <a:close/>
                  <a:moveTo>
                    <a:pt x="170" y="85"/>
                  </a:move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5"/>
                    <a:pt x="171" y="85"/>
                    <a:pt x="171" y="85"/>
                  </a:cubicBezTo>
                  <a:lnTo>
                    <a:pt x="170" y="85"/>
                  </a:lnTo>
                  <a:close/>
                  <a:moveTo>
                    <a:pt x="160" y="76"/>
                  </a:moveTo>
                  <a:cubicBezTo>
                    <a:pt x="161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8"/>
                    <a:pt x="161" y="78"/>
                    <a:pt x="161" y="78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1"/>
                    <a:pt x="160" y="81"/>
                    <a:pt x="160" y="81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2"/>
                    <a:pt x="164" y="92"/>
                    <a:pt x="164" y="92"/>
                  </a:cubicBezTo>
                  <a:cubicBezTo>
                    <a:pt x="164" y="92"/>
                    <a:pt x="164" y="92"/>
                    <a:pt x="165" y="92"/>
                  </a:cubicBezTo>
                  <a:cubicBezTo>
                    <a:pt x="165" y="92"/>
                    <a:pt x="165" y="92"/>
                    <a:pt x="165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7" y="94"/>
                    <a:pt x="167" y="94"/>
                    <a:pt x="167" y="94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7" y="95"/>
                    <a:pt x="167" y="95"/>
                    <a:pt x="167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100"/>
                    <a:pt x="167" y="100"/>
                    <a:pt x="167" y="100"/>
                  </a:cubicBezTo>
                  <a:cubicBezTo>
                    <a:pt x="168" y="100"/>
                    <a:pt x="168" y="100"/>
                    <a:pt x="168" y="100"/>
                  </a:cubicBezTo>
                  <a:cubicBezTo>
                    <a:pt x="168" y="100"/>
                    <a:pt x="168" y="100"/>
                    <a:pt x="168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7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8" y="97"/>
                    <a:pt x="168" y="97"/>
                    <a:pt x="168" y="97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0" y="97"/>
                    <a:pt x="170" y="97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1" y="95"/>
                    <a:pt x="171" y="95"/>
                    <a:pt x="171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69" y="93"/>
                    <a:pt x="169" y="93"/>
                    <a:pt x="169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2"/>
                    <a:pt x="170" y="92"/>
                    <a:pt x="170" y="92"/>
                  </a:cubicBezTo>
                  <a:cubicBezTo>
                    <a:pt x="170" y="92"/>
                    <a:pt x="170" y="92"/>
                    <a:pt x="170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9" y="90"/>
                    <a:pt x="169" y="90"/>
                    <a:pt x="169" y="90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4"/>
                    <a:pt x="171" y="84"/>
                    <a:pt x="171" y="84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4"/>
                    <a:pt x="171" y="84"/>
                    <a:pt x="171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3"/>
                    <a:pt x="171" y="83"/>
                    <a:pt x="171" y="83"/>
                  </a:cubicBezTo>
                  <a:cubicBezTo>
                    <a:pt x="171" y="83"/>
                    <a:pt x="170" y="83"/>
                    <a:pt x="170" y="8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7"/>
                    <a:pt x="168" y="77"/>
                    <a:pt x="168" y="77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8"/>
                    <a:pt x="167" y="78"/>
                    <a:pt x="167" y="78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6" y="77"/>
                    <a:pt x="166" y="77"/>
                    <a:pt x="166" y="77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6" y="77"/>
                    <a:pt x="166" y="77"/>
                    <a:pt x="166" y="77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4"/>
                    <a:pt x="165" y="74"/>
                    <a:pt x="165" y="73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2"/>
                    <a:pt x="165" y="72"/>
                    <a:pt x="165" y="72"/>
                  </a:cubicBezTo>
                  <a:cubicBezTo>
                    <a:pt x="165" y="72"/>
                    <a:pt x="165" y="72"/>
                    <a:pt x="165" y="72"/>
                  </a:cubicBezTo>
                  <a:cubicBezTo>
                    <a:pt x="165" y="71"/>
                    <a:pt x="165" y="71"/>
                    <a:pt x="165" y="71"/>
                  </a:cubicBezTo>
                  <a:cubicBezTo>
                    <a:pt x="166" y="71"/>
                    <a:pt x="166" y="71"/>
                    <a:pt x="166" y="71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3" y="70"/>
                    <a:pt x="164" y="70"/>
                    <a:pt x="163" y="70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60" y="76"/>
                    <a:pt x="160" y="76"/>
                    <a:pt x="160" y="76"/>
                  </a:cubicBezTo>
                  <a:close/>
                  <a:moveTo>
                    <a:pt x="172" y="104"/>
                  </a:moveTo>
                  <a:cubicBezTo>
                    <a:pt x="172" y="104"/>
                    <a:pt x="172" y="104"/>
                    <a:pt x="172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2" y="104"/>
                    <a:pt x="172" y="104"/>
                    <a:pt x="172" y="104"/>
                  </a:cubicBezTo>
                  <a:close/>
                  <a:moveTo>
                    <a:pt x="185" y="89"/>
                  </a:moveTo>
                  <a:cubicBezTo>
                    <a:pt x="185" y="89"/>
                    <a:pt x="185" y="89"/>
                    <a:pt x="185" y="89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5" y="89"/>
                    <a:pt x="184" y="89"/>
                    <a:pt x="185" y="89"/>
                  </a:cubicBezTo>
                  <a:close/>
                  <a:moveTo>
                    <a:pt x="156" y="71"/>
                  </a:moveTo>
                  <a:cubicBezTo>
                    <a:pt x="155" y="71"/>
                    <a:pt x="155" y="71"/>
                    <a:pt x="155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2"/>
                    <a:pt x="154" y="72"/>
                    <a:pt x="154" y="73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59" y="73"/>
                    <a:pt x="158" y="73"/>
                    <a:pt x="158" y="72"/>
                  </a:cubicBezTo>
                  <a:cubicBezTo>
                    <a:pt x="158" y="72"/>
                    <a:pt x="158" y="72"/>
                    <a:pt x="158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59" y="119"/>
                  </a:moveTo>
                  <a:cubicBezTo>
                    <a:pt x="160" y="119"/>
                    <a:pt x="160" y="119"/>
                    <a:pt x="160" y="119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20"/>
                    <a:pt x="163" y="119"/>
                    <a:pt x="163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5" y="121"/>
                    <a:pt x="165" y="121"/>
                    <a:pt x="165" y="121"/>
                  </a:cubicBezTo>
                  <a:cubicBezTo>
                    <a:pt x="165" y="121"/>
                    <a:pt x="165" y="121"/>
                    <a:pt x="165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5" y="118"/>
                    <a:pt x="165" y="117"/>
                    <a:pt x="165" y="117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6"/>
                  </a:cubicBezTo>
                  <a:cubicBezTo>
                    <a:pt x="162" y="116"/>
                    <a:pt x="162" y="116"/>
                    <a:pt x="162" y="116"/>
                  </a:cubicBezTo>
                  <a:cubicBezTo>
                    <a:pt x="162" y="116"/>
                    <a:pt x="162" y="116"/>
                    <a:pt x="162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0" y="116"/>
                    <a:pt x="160" y="117"/>
                    <a:pt x="159" y="118"/>
                  </a:cubicBezTo>
                  <a:cubicBezTo>
                    <a:pt x="159" y="118"/>
                    <a:pt x="159" y="118"/>
                    <a:pt x="159" y="119"/>
                  </a:cubicBezTo>
                  <a:close/>
                  <a:moveTo>
                    <a:pt x="159" y="76"/>
                  </a:move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lose/>
                  <a:moveTo>
                    <a:pt x="160" y="77"/>
                  </a:move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lnTo>
                    <a:pt x="160" y="77"/>
                  </a:lnTo>
                  <a:close/>
                  <a:moveTo>
                    <a:pt x="163" y="67"/>
                  </a:moveTo>
                  <a:cubicBezTo>
                    <a:pt x="162" y="67"/>
                    <a:pt x="162" y="67"/>
                    <a:pt x="162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lose/>
                  <a:moveTo>
                    <a:pt x="182" y="78"/>
                  </a:moveTo>
                  <a:cubicBezTo>
                    <a:pt x="182" y="79"/>
                    <a:pt x="182" y="79"/>
                    <a:pt x="181" y="79"/>
                  </a:cubicBezTo>
                  <a:cubicBezTo>
                    <a:pt x="181" y="79"/>
                    <a:pt x="181" y="79"/>
                    <a:pt x="182" y="80"/>
                  </a:cubicBezTo>
                  <a:cubicBezTo>
                    <a:pt x="182" y="79"/>
                    <a:pt x="182" y="79"/>
                    <a:pt x="182" y="79"/>
                  </a:cubicBezTo>
                  <a:cubicBezTo>
                    <a:pt x="182" y="79"/>
                    <a:pt x="182" y="79"/>
                    <a:pt x="182" y="79"/>
                  </a:cubicBezTo>
                  <a:cubicBezTo>
                    <a:pt x="182" y="79"/>
                    <a:pt x="182" y="79"/>
                    <a:pt x="182" y="79"/>
                  </a:cubicBezTo>
                  <a:lnTo>
                    <a:pt x="182" y="78"/>
                  </a:lnTo>
                  <a:close/>
                  <a:moveTo>
                    <a:pt x="164" y="40"/>
                  </a:moveTo>
                  <a:cubicBezTo>
                    <a:pt x="165" y="39"/>
                    <a:pt x="165" y="39"/>
                    <a:pt x="165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4" y="33"/>
                    <a:pt x="164" y="33"/>
                    <a:pt x="164" y="3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9"/>
                    <a:pt x="164" y="39"/>
                    <a:pt x="164" y="39"/>
                  </a:cubicBezTo>
                  <a:lnTo>
                    <a:pt x="164" y="40"/>
                  </a:lnTo>
                  <a:close/>
                  <a:moveTo>
                    <a:pt x="183" y="73"/>
                  </a:moveTo>
                  <a:cubicBezTo>
                    <a:pt x="182" y="73"/>
                    <a:pt x="182" y="73"/>
                    <a:pt x="182" y="73"/>
                  </a:cubicBezTo>
                  <a:cubicBezTo>
                    <a:pt x="182" y="73"/>
                    <a:pt x="182" y="73"/>
                    <a:pt x="182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lose/>
                  <a:moveTo>
                    <a:pt x="162" y="36"/>
                  </a:moveTo>
                  <a:cubicBezTo>
                    <a:pt x="163" y="35"/>
                    <a:pt x="163" y="35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6"/>
                    <a:pt x="162" y="36"/>
                    <a:pt x="162" y="36"/>
                  </a:cubicBezTo>
                  <a:close/>
                  <a:moveTo>
                    <a:pt x="163" y="33"/>
                  </a:moveTo>
                  <a:cubicBezTo>
                    <a:pt x="162" y="33"/>
                    <a:pt x="162" y="33"/>
                    <a:pt x="162" y="33"/>
                  </a:cubicBezTo>
                  <a:cubicBezTo>
                    <a:pt x="163" y="34"/>
                    <a:pt x="163" y="34"/>
                    <a:pt x="163" y="34"/>
                  </a:cubicBezTo>
                  <a:lnTo>
                    <a:pt x="163" y="33"/>
                  </a:lnTo>
                  <a:close/>
                  <a:moveTo>
                    <a:pt x="160" y="124"/>
                  </a:moveTo>
                  <a:cubicBezTo>
                    <a:pt x="160" y="124"/>
                    <a:pt x="159" y="124"/>
                    <a:pt x="159" y="124"/>
                  </a:cubicBezTo>
                  <a:cubicBezTo>
                    <a:pt x="159" y="125"/>
                    <a:pt x="159" y="125"/>
                    <a:pt x="159" y="125"/>
                  </a:cubicBezTo>
                  <a:cubicBezTo>
                    <a:pt x="160" y="125"/>
                    <a:pt x="160" y="125"/>
                    <a:pt x="161" y="125"/>
                  </a:cubicBezTo>
                  <a:cubicBezTo>
                    <a:pt x="161" y="125"/>
                    <a:pt x="161" y="125"/>
                    <a:pt x="161" y="125"/>
                  </a:cubicBezTo>
                  <a:cubicBezTo>
                    <a:pt x="161" y="124"/>
                    <a:pt x="161" y="124"/>
                    <a:pt x="161" y="124"/>
                  </a:cubicBezTo>
                  <a:cubicBezTo>
                    <a:pt x="161" y="124"/>
                    <a:pt x="160" y="124"/>
                    <a:pt x="160" y="124"/>
                  </a:cubicBezTo>
                  <a:close/>
                  <a:moveTo>
                    <a:pt x="190" y="98"/>
                  </a:moveTo>
                  <a:cubicBezTo>
                    <a:pt x="190" y="99"/>
                    <a:pt x="190" y="99"/>
                    <a:pt x="190" y="99"/>
                  </a:cubicBezTo>
                  <a:cubicBezTo>
                    <a:pt x="190" y="99"/>
                    <a:pt x="190" y="99"/>
                    <a:pt x="190" y="99"/>
                  </a:cubicBezTo>
                  <a:cubicBezTo>
                    <a:pt x="189" y="98"/>
                    <a:pt x="189" y="98"/>
                    <a:pt x="189" y="98"/>
                  </a:cubicBezTo>
                  <a:cubicBezTo>
                    <a:pt x="189" y="98"/>
                    <a:pt x="189" y="98"/>
                    <a:pt x="189" y="98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7"/>
                    <a:pt x="187" y="97"/>
                    <a:pt x="187" y="97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7" y="99"/>
                    <a:pt x="187" y="99"/>
                    <a:pt x="187" y="99"/>
                  </a:cubicBezTo>
                  <a:cubicBezTo>
                    <a:pt x="187" y="99"/>
                    <a:pt x="187" y="99"/>
                    <a:pt x="187" y="99"/>
                  </a:cubicBezTo>
                  <a:cubicBezTo>
                    <a:pt x="188" y="99"/>
                    <a:pt x="188" y="99"/>
                    <a:pt x="188" y="99"/>
                  </a:cubicBezTo>
                  <a:cubicBezTo>
                    <a:pt x="188" y="99"/>
                    <a:pt x="188" y="99"/>
                    <a:pt x="188" y="99"/>
                  </a:cubicBezTo>
                  <a:cubicBezTo>
                    <a:pt x="188" y="99"/>
                    <a:pt x="188" y="99"/>
                    <a:pt x="188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90" y="99"/>
                    <a:pt x="190" y="99"/>
                    <a:pt x="190" y="99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1" y="100"/>
                    <a:pt x="191" y="100"/>
                    <a:pt x="191" y="100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0" y="99"/>
                    <a:pt x="190" y="99"/>
                    <a:pt x="190" y="98"/>
                  </a:cubicBezTo>
                  <a:close/>
                  <a:moveTo>
                    <a:pt x="160" y="122"/>
                  </a:moveTo>
                  <a:cubicBezTo>
                    <a:pt x="160" y="122"/>
                    <a:pt x="160" y="122"/>
                    <a:pt x="160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60" y="123"/>
                    <a:pt x="160" y="123"/>
                    <a:pt x="160" y="123"/>
                  </a:cubicBezTo>
                  <a:cubicBezTo>
                    <a:pt x="160" y="123"/>
                    <a:pt x="160" y="123"/>
                    <a:pt x="160" y="123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0" y="122"/>
                    <a:pt x="160" y="122"/>
                    <a:pt x="160" y="122"/>
                  </a:cubicBezTo>
                  <a:close/>
                  <a:moveTo>
                    <a:pt x="160" y="121"/>
                  </a:moveTo>
                  <a:cubicBezTo>
                    <a:pt x="160" y="120"/>
                    <a:pt x="160" y="120"/>
                    <a:pt x="160" y="120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1"/>
                    <a:pt x="160" y="121"/>
                    <a:pt x="160" y="121"/>
                  </a:cubicBezTo>
                  <a:close/>
                  <a:moveTo>
                    <a:pt x="161" y="123"/>
                  </a:moveTo>
                  <a:cubicBezTo>
                    <a:pt x="160" y="123"/>
                    <a:pt x="160" y="123"/>
                    <a:pt x="160" y="123"/>
                  </a:cubicBezTo>
                  <a:cubicBezTo>
                    <a:pt x="160" y="124"/>
                    <a:pt x="160" y="124"/>
                    <a:pt x="160" y="124"/>
                  </a:cubicBezTo>
                  <a:cubicBezTo>
                    <a:pt x="160" y="123"/>
                    <a:pt x="160" y="123"/>
                    <a:pt x="160" y="123"/>
                  </a:cubicBezTo>
                  <a:lnTo>
                    <a:pt x="161" y="123"/>
                  </a:lnTo>
                  <a:close/>
                  <a:moveTo>
                    <a:pt x="158" y="127"/>
                  </a:moveTo>
                  <a:cubicBezTo>
                    <a:pt x="158" y="126"/>
                    <a:pt x="158" y="126"/>
                    <a:pt x="158" y="126"/>
                  </a:cubicBezTo>
                  <a:cubicBezTo>
                    <a:pt x="158" y="126"/>
                    <a:pt x="158" y="126"/>
                    <a:pt x="158" y="126"/>
                  </a:cubicBezTo>
                  <a:lnTo>
                    <a:pt x="158" y="127"/>
                  </a:lnTo>
                  <a:close/>
                  <a:moveTo>
                    <a:pt x="161" y="128"/>
                  </a:moveTo>
                  <a:cubicBezTo>
                    <a:pt x="161" y="129"/>
                    <a:pt x="161" y="129"/>
                    <a:pt x="161" y="129"/>
                  </a:cubicBezTo>
                  <a:cubicBezTo>
                    <a:pt x="161" y="129"/>
                    <a:pt x="161" y="129"/>
                    <a:pt x="161" y="129"/>
                  </a:cubicBezTo>
                  <a:cubicBezTo>
                    <a:pt x="161" y="129"/>
                    <a:pt x="161" y="129"/>
                    <a:pt x="161" y="129"/>
                  </a:cubicBezTo>
                  <a:cubicBezTo>
                    <a:pt x="161" y="128"/>
                    <a:pt x="161" y="128"/>
                    <a:pt x="161" y="128"/>
                  </a:cubicBezTo>
                  <a:cubicBezTo>
                    <a:pt x="161" y="128"/>
                    <a:pt x="161" y="128"/>
                    <a:pt x="161" y="128"/>
                  </a:cubicBezTo>
                  <a:close/>
                  <a:moveTo>
                    <a:pt x="158" y="122"/>
                  </a:moveTo>
                  <a:cubicBezTo>
                    <a:pt x="158" y="122"/>
                    <a:pt x="158" y="122"/>
                    <a:pt x="158" y="122"/>
                  </a:cubicBezTo>
                  <a:cubicBezTo>
                    <a:pt x="158" y="123"/>
                    <a:pt x="158" y="123"/>
                    <a:pt x="158" y="123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8" y="122"/>
                    <a:pt x="158" y="122"/>
                    <a:pt x="158" y="122"/>
                  </a:cubicBezTo>
                  <a:close/>
                  <a:moveTo>
                    <a:pt x="158" y="124"/>
                  </a:moveTo>
                  <a:cubicBezTo>
                    <a:pt x="158" y="124"/>
                    <a:pt x="158" y="123"/>
                    <a:pt x="157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7" y="124"/>
                    <a:pt x="157" y="124"/>
                    <a:pt x="157" y="125"/>
                  </a:cubicBezTo>
                  <a:lnTo>
                    <a:pt x="158" y="124"/>
                  </a:lnTo>
                  <a:close/>
                  <a:moveTo>
                    <a:pt x="191" y="122"/>
                  </a:moveTo>
                  <a:cubicBezTo>
                    <a:pt x="190" y="123"/>
                    <a:pt x="190" y="123"/>
                    <a:pt x="190" y="123"/>
                  </a:cubicBezTo>
                  <a:cubicBezTo>
                    <a:pt x="190" y="123"/>
                    <a:pt x="190" y="123"/>
                    <a:pt x="190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5"/>
                    <a:pt x="189" y="125"/>
                    <a:pt x="189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6"/>
                    <a:pt x="189" y="125"/>
                    <a:pt x="189" y="126"/>
                  </a:cubicBezTo>
                  <a:cubicBezTo>
                    <a:pt x="189" y="126"/>
                    <a:pt x="189" y="126"/>
                    <a:pt x="189" y="126"/>
                  </a:cubicBezTo>
                  <a:cubicBezTo>
                    <a:pt x="188" y="126"/>
                    <a:pt x="189" y="126"/>
                    <a:pt x="188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8"/>
                    <a:pt x="188" y="128"/>
                    <a:pt x="188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6" y="129"/>
                    <a:pt x="186" y="129"/>
                    <a:pt x="186" y="129"/>
                  </a:cubicBezTo>
                  <a:cubicBezTo>
                    <a:pt x="186" y="129"/>
                    <a:pt x="186" y="129"/>
                    <a:pt x="185" y="129"/>
                  </a:cubicBezTo>
                  <a:cubicBezTo>
                    <a:pt x="185" y="129"/>
                    <a:pt x="185" y="129"/>
                    <a:pt x="185" y="129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4" y="129"/>
                    <a:pt x="184" y="129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6" y="126"/>
                    <a:pt x="176" y="126"/>
                    <a:pt x="176" y="126"/>
                  </a:cubicBezTo>
                  <a:cubicBezTo>
                    <a:pt x="176" y="126"/>
                    <a:pt x="176" y="126"/>
                    <a:pt x="176" y="126"/>
                  </a:cubicBezTo>
                  <a:cubicBezTo>
                    <a:pt x="175" y="126"/>
                    <a:pt x="175" y="126"/>
                    <a:pt x="175" y="126"/>
                  </a:cubicBezTo>
                  <a:cubicBezTo>
                    <a:pt x="175" y="125"/>
                    <a:pt x="175" y="125"/>
                    <a:pt x="175" y="125"/>
                  </a:cubicBezTo>
                  <a:cubicBezTo>
                    <a:pt x="175" y="125"/>
                    <a:pt x="175" y="125"/>
                    <a:pt x="175" y="125"/>
                  </a:cubicBezTo>
                  <a:cubicBezTo>
                    <a:pt x="175" y="125"/>
                    <a:pt x="175" y="125"/>
                    <a:pt x="174" y="125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4" y="126"/>
                    <a:pt x="174" y="126"/>
                    <a:pt x="173" y="126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3" y="125"/>
                    <a:pt x="173" y="125"/>
                    <a:pt x="173" y="125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0" y="124"/>
                    <a:pt x="170" y="124"/>
                    <a:pt x="170" y="124"/>
                  </a:cubicBezTo>
                  <a:cubicBezTo>
                    <a:pt x="170" y="124"/>
                    <a:pt x="170" y="124"/>
                    <a:pt x="170" y="124"/>
                  </a:cubicBezTo>
                  <a:cubicBezTo>
                    <a:pt x="170" y="124"/>
                    <a:pt x="171" y="124"/>
                    <a:pt x="171" y="124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1"/>
                    <a:pt x="171" y="121"/>
                    <a:pt x="171" y="121"/>
                  </a:cubicBezTo>
                  <a:cubicBezTo>
                    <a:pt x="171" y="121"/>
                    <a:pt x="171" y="121"/>
                    <a:pt x="171" y="121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2"/>
                    <a:pt x="173" y="122"/>
                    <a:pt x="173" y="122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5" y="122"/>
                    <a:pt x="175" y="122"/>
                    <a:pt x="175" y="122"/>
                  </a:cubicBezTo>
                  <a:cubicBezTo>
                    <a:pt x="174" y="121"/>
                    <a:pt x="174" y="121"/>
                    <a:pt x="174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6" y="121"/>
                    <a:pt x="176" y="121"/>
                    <a:pt x="176" y="121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8"/>
                    <a:pt x="177" y="118"/>
                    <a:pt x="177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9" y="118"/>
                    <a:pt x="179" y="118"/>
                  </a:cubicBezTo>
                  <a:cubicBezTo>
                    <a:pt x="179" y="118"/>
                    <a:pt x="179" y="118"/>
                    <a:pt x="179" y="118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2" y="116"/>
                    <a:pt x="182" y="116"/>
                    <a:pt x="183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4" y="115"/>
                    <a:pt x="183" y="115"/>
                    <a:pt x="184" y="116"/>
                  </a:cubicBezTo>
                  <a:cubicBezTo>
                    <a:pt x="184" y="115"/>
                    <a:pt x="184" y="115"/>
                    <a:pt x="184" y="115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4" y="115"/>
                    <a:pt x="184" y="115"/>
                    <a:pt x="184" y="115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8"/>
                    <a:pt x="187" y="118"/>
                    <a:pt x="187" y="118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20"/>
                    <a:pt x="190" y="120"/>
                    <a:pt x="190" y="120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lnTo>
                    <a:pt x="191" y="122"/>
                  </a:lnTo>
                  <a:close/>
                  <a:moveTo>
                    <a:pt x="184" y="126"/>
                  </a:moveTo>
                  <a:cubicBezTo>
                    <a:pt x="184" y="126"/>
                    <a:pt x="184" y="126"/>
                    <a:pt x="184" y="126"/>
                  </a:cubicBezTo>
                  <a:close/>
                  <a:moveTo>
                    <a:pt x="440" y="282"/>
                  </a:moveTo>
                  <a:cubicBezTo>
                    <a:pt x="440" y="281"/>
                    <a:pt x="440" y="281"/>
                    <a:pt x="440" y="281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40" y="283"/>
                    <a:pt x="440" y="282"/>
                    <a:pt x="440" y="282"/>
                  </a:cubicBezTo>
                  <a:cubicBezTo>
                    <a:pt x="440" y="281"/>
                    <a:pt x="440" y="281"/>
                    <a:pt x="440" y="281"/>
                  </a:cubicBezTo>
                  <a:lnTo>
                    <a:pt x="440" y="282"/>
                  </a:lnTo>
                  <a:close/>
                  <a:moveTo>
                    <a:pt x="174" y="106"/>
                  </a:moveTo>
                  <a:cubicBezTo>
                    <a:pt x="175" y="106"/>
                    <a:pt x="175" y="106"/>
                    <a:pt x="175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4" y="105"/>
                    <a:pt x="174" y="105"/>
                    <a:pt x="174" y="105"/>
                  </a:cubicBezTo>
                  <a:lnTo>
                    <a:pt x="174" y="106"/>
                  </a:lnTo>
                  <a:close/>
                  <a:moveTo>
                    <a:pt x="170" y="107"/>
                  </a:moveTo>
                  <a:cubicBezTo>
                    <a:pt x="170" y="106"/>
                    <a:pt x="170" y="106"/>
                    <a:pt x="170" y="106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1" y="106"/>
                    <a:pt x="171" y="106"/>
                    <a:pt x="171" y="106"/>
                  </a:cubicBezTo>
                  <a:cubicBezTo>
                    <a:pt x="171" y="106"/>
                    <a:pt x="171" y="106"/>
                    <a:pt x="171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6"/>
                    <a:pt x="170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lnTo>
                    <a:pt x="170" y="107"/>
                  </a:lnTo>
                  <a:close/>
                  <a:moveTo>
                    <a:pt x="183" y="133"/>
                  </a:move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lose/>
                  <a:moveTo>
                    <a:pt x="157" y="121"/>
                  </a:moveTo>
                  <a:cubicBezTo>
                    <a:pt x="157" y="121"/>
                    <a:pt x="157" y="121"/>
                    <a:pt x="157" y="121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58" y="122"/>
                    <a:pt x="158" y="122"/>
                    <a:pt x="158" y="122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7" y="120"/>
                    <a:pt x="157" y="120"/>
                    <a:pt x="157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7" y="121"/>
                    <a:pt x="157" y="121"/>
                    <a:pt x="157" y="121"/>
                  </a:cubicBezTo>
                  <a:close/>
                  <a:moveTo>
                    <a:pt x="190" y="134"/>
                  </a:moveTo>
                  <a:cubicBezTo>
                    <a:pt x="191" y="134"/>
                    <a:pt x="191" y="134"/>
                    <a:pt x="191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lose/>
                  <a:moveTo>
                    <a:pt x="171" y="105"/>
                  </a:moveTo>
                  <a:cubicBezTo>
                    <a:pt x="172" y="105"/>
                    <a:pt x="172" y="105"/>
                    <a:pt x="172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lose/>
                  <a:moveTo>
                    <a:pt x="171" y="101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0" y="101"/>
                    <a:pt x="170" y="101"/>
                    <a:pt x="170" y="101"/>
                  </a:cubicBezTo>
                  <a:cubicBezTo>
                    <a:pt x="170" y="101"/>
                    <a:pt x="170" y="101"/>
                    <a:pt x="170" y="101"/>
                  </a:cubicBezTo>
                  <a:cubicBezTo>
                    <a:pt x="170" y="101"/>
                    <a:pt x="170" y="101"/>
                    <a:pt x="170" y="101"/>
                  </a:cubicBezTo>
                  <a:lnTo>
                    <a:pt x="171" y="101"/>
                  </a:lnTo>
                  <a:close/>
                  <a:moveTo>
                    <a:pt x="169" y="101"/>
                  </a:move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lose/>
                  <a:moveTo>
                    <a:pt x="171" y="111"/>
                  </a:moveTo>
                  <a:cubicBezTo>
                    <a:pt x="171" y="111"/>
                    <a:pt x="171" y="111"/>
                    <a:pt x="171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5"/>
                    <a:pt x="175" y="115"/>
                    <a:pt x="176" y="115"/>
                  </a:cubicBezTo>
                  <a:cubicBezTo>
                    <a:pt x="176" y="115"/>
                    <a:pt x="176" y="115"/>
                    <a:pt x="176" y="115"/>
                  </a:cubicBezTo>
                  <a:cubicBezTo>
                    <a:pt x="176" y="116"/>
                    <a:pt x="176" y="116"/>
                    <a:pt x="176" y="11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4"/>
                    <a:pt x="179" y="114"/>
                  </a:cubicBezTo>
                  <a:cubicBezTo>
                    <a:pt x="179" y="114"/>
                    <a:pt x="179" y="114"/>
                    <a:pt x="179" y="114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3" y="112"/>
                    <a:pt x="183" y="112"/>
                    <a:pt x="183" y="112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4" y="112"/>
                    <a:pt x="184" y="112"/>
                    <a:pt x="184" y="112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4" y="111"/>
                    <a:pt x="184" y="111"/>
                    <a:pt x="184" y="111"/>
                  </a:cubicBezTo>
                  <a:cubicBezTo>
                    <a:pt x="184" y="111"/>
                    <a:pt x="184" y="111"/>
                    <a:pt x="184" y="111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85" y="110"/>
                    <a:pt x="186" y="110"/>
                    <a:pt x="186" y="109"/>
                  </a:cubicBezTo>
                  <a:cubicBezTo>
                    <a:pt x="186" y="109"/>
                    <a:pt x="186" y="109"/>
                    <a:pt x="186" y="109"/>
                  </a:cubicBezTo>
                  <a:cubicBezTo>
                    <a:pt x="185" y="109"/>
                    <a:pt x="185" y="109"/>
                    <a:pt x="185" y="109"/>
                  </a:cubicBezTo>
                  <a:cubicBezTo>
                    <a:pt x="185" y="108"/>
                    <a:pt x="185" y="108"/>
                    <a:pt x="185" y="108"/>
                  </a:cubicBezTo>
                  <a:cubicBezTo>
                    <a:pt x="184" y="108"/>
                    <a:pt x="184" y="108"/>
                    <a:pt x="184" y="108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3" y="110"/>
                    <a:pt x="183" y="110"/>
                    <a:pt x="183" y="110"/>
                  </a:cubicBezTo>
                  <a:cubicBezTo>
                    <a:pt x="183" y="109"/>
                    <a:pt x="183" y="109"/>
                    <a:pt x="183" y="109"/>
                  </a:cubicBezTo>
                  <a:cubicBezTo>
                    <a:pt x="182" y="110"/>
                    <a:pt x="182" y="110"/>
                    <a:pt x="182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81" y="109"/>
                    <a:pt x="182" y="109"/>
                    <a:pt x="182" y="109"/>
                  </a:cubicBezTo>
                  <a:cubicBezTo>
                    <a:pt x="182" y="109"/>
                    <a:pt x="182" y="109"/>
                    <a:pt x="182" y="109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6"/>
                    <a:pt x="183" y="106"/>
                    <a:pt x="182" y="106"/>
                  </a:cubicBezTo>
                  <a:cubicBezTo>
                    <a:pt x="182" y="107"/>
                    <a:pt x="182" y="107"/>
                    <a:pt x="182" y="107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80" y="110"/>
                    <a:pt x="179" y="110"/>
                    <a:pt x="180" y="111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9" y="111"/>
                    <a:pt x="179" y="111"/>
                    <a:pt x="179" y="111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6" y="109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10"/>
                    <a:pt x="177" y="111"/>
                    <a:pt x="177" y="111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8" y="112"/>
                    <a:pt x="178" y="112"/>
                    <a:pt x="178" y="112"/>
                  </a:cubicBezTo>
                  <a:cubicBezTo>
                    <a:pt x="178" y="112"/>
                    <a:pt x="178" y="112"/>
                    <a:pt x="178" y="112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4"/>
                    <a:pt x="177" y="114"/>
                    <a:pt x="177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2" y="110"/>
                    <a:pt x="172" y="110"/>
                    <a:pt x="171" y="110"/>
                  </a:cubicBezTo>
                  <a:cubicBezTo>
                    <a:pt x="171" y="110"/>
                    <a:pt x="171" y="110"/>
                    <a:pt x="171" y="110"/>
                  </a:cubicBezTo>
                  <a:lnTo>
                    <a:pt x="171" y="111"/>
                  </a:lnTo>
                  <a:close/>
                  <a:moveTo>
                    <a:pt x="169" y="101"/>
                  </a:move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lose/>
                  <a:moveTo>
                    <a:pt x="174" y="101"/>
                  </a:moveTo>
                  <a:cubicBezTo>
                    <a:pt x="174" y="101"/>
                    <a:pt x="174" y="101"/>
                    <a:pt x="174" y="101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2" y="99"/>
                    <a:pt x="172" y="99"/>
                    <a:pt x="172" y="99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1"/>
                    <a:pt x="173" y="101"/>
                    <a:pt x="173" y="101"/>
                  </a:cubicBezTo>
                  <a:cubicBezTo>
                    <a:pt x="173" y="101"/>
                    <a:pt x="173" y="101"/>
                    <a:pt x="173" y="101"/>
                  </a:cubicBezTo>
                  <a:cubicBezTo>
                    <a:pt x="174" y="102"/>
                    <a:pt x="174" y="102"/>
                    <a:pt x="174" y="102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4" y="102"/>
                    <a:pt x="174" y="102"/>
                    <a:pt x="174" y="102"/>
                  </a:cubicBezTo>
                  <a:cubicBezTo>
                    <a:pt x="175" y="102"/>
                    <a:pt x="175" y="102"/>
                    <a:pt x="175" y="102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4" y="101"/>
                    <a:pt x="174" y="101"/>
                    <a:pt x="174" y="101"/>
                  </a:cubicBezTo>
                  <a:close/>
                  <a:moveTo>
                    <a:pt x="172" y="91"/>
                  </a:moveTo>
                  <a:cubicBezTo>
                    <a:pt x="172" y="92"/>
                    <a:pt x="172" y="92"/>
                    <a:pt x="172" y="92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lose/>
                  <a:moveTo>
                    <a:pt x="167" y="120"/>
                  </a:moveTo>
                  <a:cubicBezTo>
                    <a:pt x="166" y="120"/>
                    <a:pt x="166" y="120"/>
                    <a:pt x="166" y="120"/>
                  </a:cubicBezTo>
                  <a:cubicBezTo>
                    <a:pt x="167" y="120"/>
                    <a:pt x="167" y="120"/>
                    <a:pt x="167" y="120"/>
                  </a:cubicBezTo>
                  <a:close/>
                  <a:moveTo>
                    <a:pt x="163" y="128"/>
                  </a:moveTo>
                  <a:cubicBezTo>
                    <a:pt x="164" y="128"/>
                    <a:pt x="164" y="128"/>
                    <a:pt x="164" y="128"/>
                  </a:cubicBezTo>
                  <a:cubicBezTo>
                    <a:pt x="164" y="128"/>
                    <a:pt x="164" y="128"/>
                    <a:pt x="164" y="128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4" y="128"/>
                    <a:pt x="164" y="128"/>
                    <a:pt x="164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66" y="127"/>
                    <a:pt x="166" y="128"/>
                    <a:pt x="167" y="127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7" y="128"/>
                    <a:pt x="167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9" y="128"/>
                    <a:pt x="169" y="128"/>
                    <a:pt x="169" y="128"/>
                  </a:cubicBezTo>
                  <a:cubicBezTo>
                    <a:pt x="169" y="127"/>
                    <a:pt x="169" y="127"/>
                    <a:pt x="169" y="127"/>
                  </a:cubicBezTo>
                  <a:cubicBezTo>
                    <a:pt x="168" y="128"/>
                    <a:pt x="168" y="127"/>
                    <a:pt x="168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3" y="128"/>
                    <a:pt x="163" y="128"/>
                    <a:pt x="163" y="128"/>
                  </a:cubicBezTo>
                  <a:cubicBezTo>
                    <a:pt x="163" y="128"/>
                    <a:pt x="163" y="128"/>
                    <a:pt x="163" y="128"/>
                  </a:cubicBezTo>
                  <a:close/>
                  <a:moveTo>
                    <a:pt x="169" y="101"/>
                  </a:moveTo>
                  <a:cubicBezTo>
                    <a:pt x="170" y="101"/>
                    <a:pt x="170" y="101"/>
                    <a:pt x="170" y="101"/>
                  </a:cubicBezTo>
                  <a:cubicBezTo>
                    <a:pt x="170" y="100"/>
                    <a:pt x="170" y="100"/>
                    <a:pt x="170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1"/>
                    <a:pt x="169" y="101"/>
                    <a:pt x="169" y="101"/>
                  </a:cubicBezTo>
                  <a:close/>
                  <a:moveTo>
                    <a:pt x="159" y="148"/>
                  </a:moveTo>
                  <a:cubicBezTo>
                    <a:pt x="159" y="148"/>
                    <a:pt x="159" y="148"/>
                    <a:pt x="159" y="148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49"/>
                    <a:pt x="161" y="149"/>
                    <a:pt x="161" y="149"/>
                  </a:cubicBezTo>
                  <a:cubicBezTo>
                    <a:pt x="161" y="149"/>
                    <a:pt x="161" y="149"/>
                    <a:pt x="161" y="149"/>
                  </a:cubicBezTo>
                  <a:cubicBezTo>
                    <a:pt x="161" y="149"/>
                    <a:pt x="161" y="149"/>
                    <a:pt x="161" y="149"/>
                  </a:cubicBezTo>
                  <a:cubicBezTo>
                    <a:pt x="162" y="149"/>
                    <a:pt x="162" y="149"/>
                    <a:pt x="162" y="149"/>
                  </a:cubicBezTo>
                  <a:cubicBezTo>
                    <a:pt x="162" y="149"/>
                    <a:pt x="162" y="149"/>
                    <a:pt x="162" y="149"/>
                  </a:cubicBezTo>
                  <a:cubicBezTo>
                    <a:pt x="162" y="148"/>
                    <a:pt x="162" y="148"/>
                    <a:pt x="162" y="148"/>
                  </a:cubicBezTo>
                  <a:cubicBezTo>
                    <a:pt x="163" y="148"/>
                    <a:pt x="163" y="148"/>
                    <a:pt x="162" y="147"/>
                  </a:cubicBezTo>
                  <a:cubicBezTo>
                    <a:pt x="163" y="147"/>
                    <a:pt x="163" y="147"/>
                    <a:pt x="163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8" y="146"/>
                    <a:pt x="158" y="146"/>
                    <a:pt x="158" y="146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9" y="148"/>
                    <a:pt x="159" y="148"/>
                    <a:pt x="159" y="148"/>
                  </a:cubicBezTo>
                  <a:close/>
                  <a:moveTo>
                    <a:pt x="166" y="108"/>
                  </a:move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8"/>
                    <a:pt x="166" y="108"/>
                    <a:pt x="166" y="108"/>
                  </a:cubicBezTo>
                  <a:close/>
                  <a:moveTo>
                    <a:pt x="167" y="101"/>
                  </a:moveTo>
                  <a:cubicBezTo>
                    <a:pt x="167" y="101"/>
                    <a:pt x="167" y="101"/>
                    <a:pt x="167" y="101"/>
                  </a:cubicBezTo>
                  <a:cubicBezTo>
                    <a:pt x="167" y="101"/>
                    <a:pt x="167" y="101"/>
                    <a:pt x="167" y="101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9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lnTo>
                    <a:pt x="167" y="101"/>
                  </a:lnTo>
                  <a:close/>
                  <a:moveTo>
                    <a:pt x="159" y="129"/>
                  </a:moveTo>
                  <a:cubicBezTo>
                    <a:pt x="158" y="129"/>
                    <a:pt x="158" y="129"/>
                    <a:pt x="158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8" y="127"/>
                    <a:pt x="158" y="128"/>
                    <a:pt x="158" y="128"/>
                  </a:cubicBezTo>
                  <a:cubicBezTo>
                    <a:pt x="158" y="129"/>
                    <a:pt x="158" y="129"/>
                    <a:pt x="159" y="130"/>
                  </a:cubicBezTo>
                  <a:lnTo>
                    <a:pt x="159" y="129"/>
                  </a:lnTo>
                  <a:close/>
                  <a:moveTo>
                    <a:pt x="220" y="94"/>
                  </a:moveTo>
                  <a:cubicBezTo>
                    <a:pt x="219" y="94"/>
                    <a:pt x="219" y="94"/>
                    <a:pt x="219" y="94"/>
                  </a:cubicBezTo>
                  <a:cubicBezTo>
                    <a:pt x="219" y="94"/>
                    <a:pt x="219" y="94"/>
                    <a:pt x="219" y="94"/>
                  </a:cubicBezTo>
                  <a:lnTo>
                    <a:pt x="220" y="94"/>
                  </a:lnTo>
                  <a:close/>
                  <a:moveTo>
                    <a:pt x="253" y="433"/>
                  </a:moveTo>
                  <a:cubicBezTo>
                    <a:pt x="253" y="433"/>
                    <a:pt x="253" y="433"/>
                    <a:pt x="253" y="433"/>
                  </a:cubicBezTo>
                  <a:cubicBezTo>
                    <a:pt x="253" y="433"/>
                    <a:pt x="253" y="433"/>
                    <a:pt x="253" y="433"/>
                  </a:cubicBezTo>
                  <a:cubicBezTo>
                    <a:pt x="253" y="433"/>
                    <a:pt x="253" y="433"/>
                    <a:pt x="254" y="433"/>
                  </a:cubicBezTo>
                  <a:cubicBezTo>
                    <a:pt x="254" y="433"/>
                    <a:pt x="254" y="433"/>
                    <a:pt x="254" y="433"/>
                  </a:cubicBezTo>
                  <a:cubicBezTo>
                    <a:pt x="253" y="433"/>
                    <a:pt x="253" y="433"/>
                    <a:pt x="253" y="433"/>
                  </a:cubicBezTo>
                  <a:close/>
                  <a:moveTo>
                    <a:pt x="262" y="447"/>
                  </a:moveTo>
                  <a:cubicBezTo>
                    <a:pt x="262" y="447"/>
                    <a:pt x="262" y="447"/>
                    <a:pt x="262" y="447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7"/>
                    <a:pt x="261" y="447"/>
                    <a:pt x="261" y="447"/>
                  </a:cubicBezTo>
                  <a:lnTo>
                    <a:pt x="262" y="447"/>
                  </a:lnTo>
                  <a:close/>
                  <a:moveTo>
                    <a:pt x="253" y="429"/>
                  </a:moveTo>
                  <a:cubicBezTo>
                    <a:pt x="253" y="429"/>
                    <a:pt x="253" y="429"/>
                    <a:pt x="253" y="429"/>
                  </a:cubicBezTo>
                  <a:cubicBezTo>
                    <a:pt x="253" y="429"/>
                    <a:pt x="253" y="429"/>
                    <a:pt x="253" y="429"/>
                  </a:cubicBezTo>
                  <a:cubicBezTo>
                    <a:pt x="254" y="429"/>
                    <a:pt x="253" y="429"/>
                    <a:pt x="254" y="429"/>
                  </a:cubicBezTo>
                  <a:cubicBezTo>
                    <a:pt x="254" y="428"/>
                    <a:pt x="254" y="428"/>
                    <a:pt x="254" y="428"/>
                  </a:cubicBezTo>
                  <a:lnTo>
                    <a:pt x="253" y="429"/>
                  </a:lnTo>
                  <a:close/>
                  <a:moveTo>
                    <a:pt x="248" y="446"/>
                  </a:move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9" y="446"/>
                    <a:pt x="249" y="446"/>
                    <a:pt x="249" y="446"/>
                  </a:cubicBezTo>
                  <a:cubicBezTo>
                    <a:pt x="249" y="446"/>
                    <a:pt x="249" y="446"/>
                    <a:pt x="249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51" y="445"/>
                    <a:pt x="251" y="444"/>
                    <a:pt x="251" y="444"/>
                  </a:cubicBezTo>
                  <a:cubicBezTo>
                    <a:pt x="250" y="444"/>
                    <a:pt x="250" y="444"/>
                    <a:pt x="250" y="443"/>
                  </a:cubicBezTo>
                  <a:cubicBezTo>
                    <a:pt x="250" y="443"/>
                    <a:pt x="250" y="443"/>
                    <a:pt x="250" y="443"/>
                  </a:cubicBezTo>
                  <a:cubicBezTo>
                    <a:pt x="250" y="443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8" y="442"/>
                    <a:pt x="248" y="442"/>
                    <a:pt x="248" y="442"/>
                  </a:cubicBezTo>
                  <a:cubicBezTo>
                    <a:pt x="247" y="441"/>
                    <a:pt x="247" y="441"/>
                    <a:pt x="247" y="441"/>
                  </a:cubicBezTo>
                  <a:cubicBezTo>
                    <a:pt x="247" y="441"/>
                    <a:pt x="247" y="441"/>
                    <a:pt x="247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2"/>
                    <a:pt x="246" y="442"/>
                    <a:pt x="246" y="442"/>
                  </a:cubicBezTo>
                  <a:cubicBezTo>
                    <a:pt x="246" y="442"/>
                    <a:pt x="246" y="442"/>
                    <a:pt x="246" y="442"/>
                  </a:cubicBezTo>
                  <a:cubicBezTo>
                    <a:pt x="245" y="442"/>
                    <a:pt x="245" y="442"/>
                    <a:pt x="245" y="442"/>
                  </a:cubicBezTo>
                  <a:cubicBezTo>
                    <a:pt x="245" y="442"/>
                    <a:pt x="245" y="442"/>
                    <a:pt x="245" y="442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4"/>
                    <a:pt x="245" y="444"/>
                    <a:pt x="245" y="444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7" y="444"/>
                    <a:pt x="247" y="444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lnTo>
                    <a:pt x="248" y="446"/>
                  </a:lnTo>
                  <a:close/>
                  <a:moveTo>
                    <a:pt x="256" y="436"/>
                  </a:moveTo>
                  <a:cubicBezTo>
                    <a:pt x="256" y="436"/>
                    <a:pt x="256" y="436"/>
                    <a:pt x="256" y="436"/>
                  </a:cubicBezTo>
                  <a:cubicBezTo>
                    <a:pt x="256" y="436"/>
                    <a:pt x="256" y="436"/>
                    <a:pt x="256" y="436"/>
                  </a:cubicBezTo>
                  <a:cubicBezTo>
                    <a:pt x="256" y="436"/>
                    <a:pt x="256" y="436"/>
                    <a:pt x="256" y="436"/>
                  </a:cubicBezTo>
                  <a:cubicBezTo>
                    <a:pt x="256" y="436"/>
                    <a:pt x="256" y="436"/>
                    <a:pt x="256" y="436"/>
                  </a:cubicBezTo>
                  <a:close/>
                  <a:moveTo>
                    <a:pt x="253" y="413"/>
                  </a:moveTo>
                  <a:cubicBezTo>
                    <a:pt x="252" y="413"/>
                    <a:pt x="252" y="413"/>
                    <a:pt x="252" y="413"/>
                  </a:cubicBezTo>
                  <a:cubicBezTo>
                    <a:pt x="252" y="413"/>
                    <a:pt x="252" y="413"/>
                    <a:pt x="252" y="413"/>
                  </a:cubicBezTo>
                  <a:cubicBezTo>
                    <a:pt x="253" y="413"/>
                    <a:pt x="253" y="413"/>
                    <a:pt x="253" y="413"/>
                  </a:cubicBezTo>
                  <a:close/>
                  <a:moveTo>
                    <a:pt x="246" y="432"/>
                  </a:move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2"/>
                    <a:pt x="246" y="432"/>
                    <a:pt x="246" y="432"/>
                  </a:cubicBezTo>
                  <a:close/>
                  <a:moveTo>
                    <a:pt x="256" y="437"/>
                  </a:moveTo>
                  <a:cubicBezTo>
                    <a:pt x="256" y="438"/>
                    <a:pt x="256" y="438"/>
                    <a:pt x="256" y="438"/>
                  </a:cubicBezTo>
                  <a:cubicBezTo>
                    <a:pt x="256" y="438"/>
                    <a:pt x="256" y="438"/>
                    <a:pt x="256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57" y="437"/>
                    <a:pt x="257" y="437"/>
                    <a:pt x="257" y="437"/>
                  </a:cubicBezTo>
                  <a:cubicBezTo>
                    <a:pt x="256" y="437"/>
                    <a:pt x="256" y="437"/>
                    <a:pt x="256" y="437"/>
                  </a:cubicBezTo>
                  <a:cubicBezTo>
                    <a:pt x="255" y="437"/>
                    <a:pt x="255" y="437"/>
                    <a:pt x="255" y="437"/>
                  </a:cubicBezTo>
                  <a:cubicBezTo>
                    <a:pt x="255" y="437"/>
                    <a:pt x="255" y="437"/>
                    <a:pt x="255" y="437"/>
                  </a:cubicBezTo>
                  <a:lnTo>
                    <a:pt x="256" y="437"/>
                  </a:lnTo>
                  <a:close/>
                  <a:moveTo>
                    <a:pt x="257" y="430"/>
                  </a:moveTo>
                  <a:cubicBezTo>
                    <a:pt x="257" y="429"/>
                    <a:pt x="257" y="429"/>
                    <a:pt x="257" y="429"/>
                  </a:cubicBezTo>
                  <a:cubicBezTo>
                    <a:pt x="257" y="430"/>
                    <a:pt x="257" y="430"/>
                    <a:pt x="257" y="430"/>
                  </a:cubicBezTo>
                  <a:cubicBezTo>
                    <a:pt x="257" y="429"/>
                    <a:pt x="256" y="430"/>
                    <a:pt x="256" y="429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6" y="430"/>
                    <a:pt x="256" y="430"/>
                    <a:pt x="256" y="430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5" y="431"/>
                    <a:pt x="255" y="431"/>
                    <a:pt x="255" y="431"/>
                  </a:cubicBezTo>
                  <a:cubicBezTo>
                    <a:pt x="256" y="431"/>
                    <a:pt x="256" y="431"/>
                    <a:pt x="256" y="431"/>
                  </a:cubicBezTo>
                  <a:cubicBezTo>
                    <a:pt x="257" y="431"/>
                    <a:pt x="257" y="431"/>
                    <a:pt x="257" y="431"/>
                  </a:cubicBezTo>
                  <a:cubicBezTo>
                    <a:pt x="257" y="430"/>
                    <a:pt x="257" y="430"/>
                    <a:pt x="257" y="430"/>
                  </a:cubicBezTo>
                  <a:cubicBezTo>
                    <a:pt x="257" y="430"/>
                    <a:pt x="257" y="430"/>
                    <a:pt x="257" y="430"/>
                  </a:cubicBezTo>
                  <a:cubicBezTo>
                    <a:pt x="258" y="430"/>
                    <a:pt x="258" y="430"/>
                    <a:pt x="258" y="430"/>
                  </a:cubicBezTo>
                  <a:lnTo>
                    <a:pt x="257" y="430"/>
                  </a:lnTo>
                  <a:close/>
                  <a:moveTo>
                    <a:pt x="257" y="438"/>
                  </a:moveTo>
                  <a:cubicBezTo>
                    <a:pt x="257" y="438"/>
                    <a:pt x="257" y="438"/>
                    <a:pt x="257" y="438"/>
                  </a:cubicBezTo>
                  <a:cubicBezTo>
                    <a:pt x="257" y="439"/>
                    <a:pt x="257" y="439"/>
                    <a:pt x="257" y="439"/>
                  </a:cubicBezTo>
                  <a:lnTo>
                    <a:pt x="257" y="438"/>
                  </a:lnTo>
                  <a:close/>
                  <a:moveTo>
                    <a:pt x="258" y="435"/>
                  </a:moveTo>
                  <a:cubicBezTo>
                    <a:pt x="258" y="436"/>
                    <a:pt x="258" y="436"/>
                    <a:pt x="258" y="436"/>
                  </a:cubicBezTo>
                  <a:cubicBezTo>
                    <a:pt x="258" y="436"/>
                    <a:pt x="258" y="436"/>
                    <a:pt x="258" y="436"/>
                  </a:cubicBezTo>
                  <a:cubicBezTo>
                    <a:pt x="258" y="435"/>
                    <a:pt x="258" y="435"/>
                    <a:pt x="258" y="435"/>
                  </a:cubicBezTo>
                  <a:close/>
                  <a:moveTo>
                    <a:pt x="255" y="429"/>
                  </a:moveTo>
                  <a:cubicBezTo>
                    <a:pt x="255" y="428"/>
                    <a:pt x="255" y="428"/>
                    <a:pt x="255" y="428"/>
                  </a:cubicBezTo>
                  <a:cubicBezTo>
                    <a:pt x="255" y="428"/>
                    <a:pt x="255" y="428"/>
                    <a:pt x="255" y="428"/>
                  </a:cubicBezTo>
                  <a:cubicBezTo>
                    <a:pt x="254" y="428"/>
                    <a:pt x="254" y="428"/>
                    <a:pt x="254" y="428"/>
                  </a:cubicBezTo>
                  <a:cubicBezTo>
                    <a:pt x="254" y="428"/>
                    <a:pt x="254" y="428"/>
                    <a:pt x="254" y="428"/>
                  </a:cubicBezTo>
                  <a:cubicBezTo>
                    <a:pt x="254" y="428"/>
                    <a:pt x="254" y="428"/>
                    <a:pt x="254" y="428"/>
                  </a:cubicBezTo>
                  <a:cubicBezTo>
                    <a:pt x="255" y="429"/>
                    <a:pt x="254" y="429"/>
                    <a:pt x="255" y="429"/>
                  </a:cubicBezTo>
                  <a:close/>
                  <a:moveTo>
                    <a:pt x="255" y="436"/>
                  </a:moveTo>
                  <a:cubicBezTo>
                    <a:pt x="255" y="436"/>
                    <a:pt x="255" y="436"/>
                    <a:pt x="255" y="436"/>
                  </a:cubicBezTo>
                  <a:cubicBezTo>
                    <a:pt x="256" y="436"/>
                    <a:pt x="256" y="436"/>
                    <a:pt x="256" y="436"/>
                  </a:cubicBezTo>
                  <a:cubicBezTo>
                    <a:pt x="255" y="436"/>
                    <a:pt x="255" y="436"/>
                    <a:pt x="255" y="436"/>
                  </a:cubicBezTo>
                  <a:cubicBezTo>
                    <a:pt x="255" y="436"/>
                    <a:pt x="255" y="436"/>
                    <a:pt x="255" y="436"/>
                  </a:cubicBezTo>
                  <a:close/>
                  <a:moveTo>
                    <a:pt x="255" y="408"/>
                  </a:moveTo>
                  <a:cubicBezTo>
                    <a:pt x="255" y="408"/>
                    <a:pt x="255" y="408"/>
                    <a:pt x="255" y="408"/>
                  </a:cubicBezTo>
                  <a:cubicBezTo>
                    <a:pt x="254" y="409"/>
                    <a:pt x="254" y="409"/>
                    <a:pt x="254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6" y="409"/>
                    <a:pt x="256" y="409"/>
                    <a:pt x="256" y="409"/>
                  </a:cubicBezTo>
                  <a:lnTo>
                    <a:pt x="255" y="408"/>
                  </a:lnTo>
                  <a:close/>
                  <a:moveTo>
                    <a:pt x="214" y="266"/>
                  </a:moveTo>
                  <a:cubicBezTo>
                    <a:pt x="214" y="266"/>
                    <a:pt x="214" y="266"/>
                    <a:pt x="214" y="266"/>
                  </a:cubicBezTo>
                  <a:cubicBezTo>
                    <a:pt x="214" y="266"/>
                    <a:pt x="214" y="266"/>
                    <a:pt x="214" y="266"/>
                  </a:cubicBezTo>
                  <a:close/>
                  <a:moveTo>
                    <a:pt x="282" y="417"/>
                  </a:moveTo>
                  <a:cubicBezTo>
                    <a:pt x="283" y="417"/>
                    <a:pt x="283" y="417"/>
                    <a:pt x="283" y="417"/>
                  </a:cubicBezTo>
                  <a:lnTo>
                    <a:pt x="282" y="417"/>
                  </a:lnTo>
                  <a:close/>
                  <a:moveTo>
                    <a:pt x="215" y="263"/>
                  </a:moveTo>
                  <a:cubicBezTo>
                    <a:pt x="215" y="263"/>
                    <a:pt x="215" y="263"/>
                    <a:pt x="215" y="263"/>
                  </a:cubicBezTo>
                  <a:cubicBezTo>
                    <a:pt x="215" y="264"/>
                    <a:pt x="215" y="264"/>
                    <a:pt x="215" y="264"/>
                  </a:cubicBezTo>
                  <a:lnTo>
                    <a:pt x="215" y="263"/>
                  </a:lnTo>
                  <a:close/>
                  <a:moveTo>
                    <a:pt x="219" y="268"/>
                  </a:moveTo>
                  <a:cubicBezTo>
                    <a:pt x="219" y="268"/>
                    <a:pt x="219" y="268"/>
                    <a:pt x="219" y="268"/>
                  </a:cubicBezTo>
                  <a:cubicBezTo>
                    <a:pt x="219" y="268"/>
                    <a:pt x="219" y="268"/>
                    <a:pt x="219" y="268"/>
                  </a:cubicBezTo>
                  <a:cubicBezTo>
                    <a:pt x="219" y="267"/>
                    <a:pt x="218" y="266"/>
                    <a:pt x="218" y="266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7" y="265"/>
                    <a:pt x="217" y="265"/>
                    <a:pt x="217" y="265"/>
                  </a:cubicBezTo>
                  <a:cubicBezTo>
                    <a:pt x="217" y="265"/>
                    <a:pt x="217" y="265"/>
                    <a:pt x="217" y="265"/>
                  </a:cubicBezTo>
                  <a:cubicBezTo>
                    <a:pt x="217" y="264"/>
                    <a:pt x="217" y="264"/>
                    <a:pt x="217" y="264"/>
                  </a:cubicBezTo>
                  <a:cubicBezTo>
                    <a:pt x="216" y="264"/>
                    <a:pt x="216" y="264"/>
                    <a:pt x="216" y="264"/>
                  </a:cubicBezTo>
                  <a:cubicBezTo>
                    <a:pt x="216" y="264"/>
                    <a:pt x="216" y="264"/>
                    <a:pt x="216" y="264"/>
                  </a:cubicBezTo>
                  <a:cubicBezTo>
                    <a:pt x="217" y="264"/>
                    <a:pt x="217" y="264"/>
                    <a:pt x="217" y="264"/>
                  </a:cubicBezTo>
                  <a:cubicBezTo>
                    <a:pt x="216" y="265"/>
                    <a:pt x="216" y="265"/>
                    <a:pt x="216" y="265"/>
                  </a:cubicBezTo>
                  <a:cubicBezTo>
                    <a:pt x="217" y="266"/>
                    <a:pt x="217" y="266"/>
                    <a:pt x="217" y="266"/>
                  </a:cubicBezTo>
                  <a:cubicBezTo>
                    <a:pt x="217" y="266"/>
                    <a:pt x="217" y="266"/>
                    <a:pt x="217" y="266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8" y="268"/>
                    <a:pt x="218" y="268"/>
                    <a:pt x="218" y="268"/>
                  </a:cubicBezTo>
                  <a:lnTo>
                    <a:pt x="219" y="268"/>
                  </a:lnTo>
                  <a:close/>
                  <a:moveTo>
                    <a:pt x="213" y="266"/>
                  </a:moveTo>
                  <a:cubicBezTo>
                    <a:pt x="214" y="266"/>
                    <a:pt x="214" y="266"/>
                    <a:pt x="214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3" y="266"/>
                    <a:pt x="213" y="266"/>
                    <a:pt x="213" y="266"/>
                  </a:cubicBezTo>
                  <a:close/>
                  <a:moveTo>
                    <a:pt x="213" y="265"/>
                  </a:moveTo>
                  <a:cubicBezTo>
                    <a:pt x="213" y="265"/>
                    <a:pt x="213" y="265"/>
                    <a:pt x="213" y="265"/>
                  </a:cubicBezTo>
                  <a:close/>
                  <a:moveTo>
                    <a:pt x="218" y="271"/>
                  </a:move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1"/>
                    <a:pt x="218" y="271"/>
                    <a:pt x="218" y="271"/>
                  </a:cubicBezTo>
                  <a:close/>
                  <a:moveTo>
                    <a:pt x="224" y="283"/>
                  </a:moveTo>
                  <a:cubicBezTo>
                    <a:pt x="224" y="283"/>
                    <a:pt x="224" y="283"/>
                    <a:pt x="224" y="283"/>
                  </a:cubicBezTo>
                  <a:cubicBezTo>
                    <a:pt x="224" y="283"/>
                    <a:pt x="224" y="283"/>
                    <a:pt x="224" y="283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6" y="284"/>
                    <a:pt x="226" y="284"/>
                    <a:pt x="226" y="284"/>
                  </a:cubicBezTo>
                  <a:cubicBezTo>
                    <a:pt x="226" y="283"/>
                    <a:pt x="226" y="283"/>
                    <a:pt x="226" y="283"/>
                  </a:cubicBezTo>
                  <a:cubicBezTo>
                    <a:pt x="226" y="283"/>
                    <a:pt x="226" y="283"/>
                    <a:pt x="226" y="283"/>
                  </a:cubicBezTo>
                  <a:cubicBezTo>
                    <a:pt x="225" y="283"/>
                    <a:pt x="225" y="283"/>
                    <a:pt x="225" y="283"/>
                  </a:cubicBezTo>
                  <a:cubicBezTo>
                    <a:pt x="225" y="282"/>
                    <a:pt x="225" y="282"/>
                    <a:pt x="225" y="282"/>
                  </a:cubicBezTo>
                  <a:cubicBezTo>
                    <a:pt x="226" y="282"/>
                    <a:pt x="226" y="282"/>
                    <a:pt x="226" y="282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3" y="280"/>
                    <a:pt x="223" y="281"/>
                    <a:pt x="223" y="281"/>
                  </a:cubicBezTo>
                  <a:cubicBezTo>
                    <a:pt x="223" y="281"/>
                    <a:pt x="223" y="281"/>
                    <a:pt x="223" y="281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3" y="281"/>
                    <a:pt x="223" y="281"/>
                    <a:pt x="223" y="281"/>
                  </a:cubicBezTo>
                  <a:cubicBezTo>
                    <a:pt x="223" y="281"/>
                    <a:pt x="223" y="281"/>
                    <a:pt x="223" y="281"/>
                  </a:cubicBezTo>
                  <a:cubicBezTo>
                    <a:pt x="224" y="282"/>
                    <a:pt x="224" y="282"/>
                    <a:pt x="224" y="283"/>
                  </a:cubicBezTo>
                  <a:close/>
                  <a:moveTo>
                    <a:pt x="229" y="295"/>
                  </a:moveTo>
                  <a:cubicBezTo>
                    <a:pt x="229" y="296"/>
                    <a:pt x="229" y="296"/>
                    <a:pt x="229" y="296"/>
                  </a:cubicBezTo>
                  <a:cubicBezTo>
                    <a:pt x="229" y="295"/>
                    <a:pt x="229" y="295"/>
                    <a:pt x="229" y="295"/>
                  </a:cubicBezTo>
                  <a:close/>
                  <a:moveTo>
                    <a:pt x="231" y="298"/>
                  </a:moveTo>
                  <a:cubicBezTo>
                    <a:pt x="231" y="298"/>
                    <a:pt x="231" y="298"/>
                    <a:pt x="231" y="298"/>
                  </a:cubicBezTo>
                  <a:cubicBezTo>
                    <a:pt x="231" y="298"/>
                    <a:pt x="231" y="298"/>
                    <a:pt x="231" y="298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2" y="297"/>
                    <a:pt x="232" y="297"/>
                    <a:pt x="232" y="297"/>
                  </a:cubicBezTo>
                  <a:cubicBezTo>
                    <a:pt x="232" y="297"/>
                    <a:pt x="232" y="297"/>
                    <a:pt x="232" y="297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1" y="297"/>
                    <a:pt x="231" y="297"/>
                    <a:pt x="231" y="296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0" y="297"/>
                    <a:pt x="230" y="297"/>
                    <a:pt x="230" y="297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0" y="297"/>
                    <a:pt x="230" y="297"/>
                    <a:pt x="230" y="297"/>
                  </a:cubicBezTo>
                  <a:lnTo>
                    <a:pt x="231" y="298"/>
                  </a:lnTo>
                  <a:close/>
                  <a:moveTo>
                    <a:pt x="233" y="299"/>
                  </a:moveTo>
                  <a:cubicBezTo>
                    <a:pt x="234" y="299"/>
                    <a:pt x="234" y="299"/>
                    <a:pt x="234" y="299"/>
                  </a:cubicBezTo>
                  <a:cubicBezTo>
                    <a:pt x="234" y="299"/>
                    <a:pt x="234" y="299"/>
                    <a:pt x="234" y="299"/>
                  </a:cubicBezTo>
                  <a:cubicBezTo>
                    <a:pt x="234" y="299"/>
                    <a:pt x="234" y="299"/>
                    <a:pt x="234" y="299"/>
                  </a:cubicBezTo>
                  <a:cubicBezTo>
                    <a:pt x="234" y="299"/>
                    <a:pt x="234" y="299"/>
                    <a:pt x="234" y="299"/>
                  </a:cubicBezTo>
                  <a:cubicBezTo>
                    <a:pt x="233" y="299"/>
                    <a:pt x="233" y="299"/>
                    <a:pt x="233" y="299"/>
                  </a:cubicBezTo>
                  <a:close/>
                  <a:moveTo>
                    <a:pt x="223" y="294"/>
                  </a:moveTo>
                  <a:cubicBezTo>
                    <a:pt x="223" y="293"/>
                    <a:pt x="223" y="293"/>
                    <a:pt x="223" y="292"/>
                  </a:cubicBezTo>
                  <a:cubicBezTo>
                    <a:pt x="223" y="292"/>
                    <a:pt x="223" y="292"/>
                    <a:pt x="223" y="292"/>
                  </a:cubicBezTo>
                  <a:cubicBezTo>
                    <a:pt x="222" y="292"/>
                    <a:pt x="222" y="292"/>
                    <a:pt x="222" y="292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21" y="294"/>
                    <a:pt x="221" y="294"/>
                    <a:pt x="222" y="295"/>
                  </a:cubicBezTo>
                  <a:cubicBezTo>
                    <a:pt x="222" y="294"/>
                    <a:pt x="222" y="294"/>
                    <a:pt x="222" y="294"/>
                  </a:cubicBezTo>
                  <a:cubicBezTo>
                    <a:pt x="222" y="294"/>
                    <a:pt x="222" y="294"/>
                    <a:pt x="222" y="294"/>
                  </a:cubicBezTo>
                  <a:cubicBezTo>
                    <a:pt x="222" y="294"/>
                    <a:pt x="222" y="294"/>
                    <a:pt x="222" y="294"/>
                  </a:cubicBezTo>
                  <a:lnTo>
                    <a:pt x="223" y="294"/>
                  </a:lnTo>
                  <a:close/>
                  <a:moveTo>
                    <a:pt x="227" y="289"/>
                  </a:moveTo>
                  <a:cubicBezTo>
                    <a:pt x="227" y="289"/>
                    <a:pt x="227" y="289"/>
                    <a:pt x="227" y="289"/>
                  </a:cubicBezTo>
                  <a:cubicBezTo>
                    <a:pt x="226" y="289"/>
                    <a:pt x="226" y="289"/>
                    <a:pt x="226" y="289"/>
                  </a:cubicBezTo>
                  <a:cubicBezTo>
                    <a:pt x="226" y="289"/>
                    <a:pt x="226" y="289"/>
                    <a:pt x="226" y="289"/>
                  </a:cubicBezTo>
                  <a:cubicBezTo>
                    <a:pt x="226" y="289"/>
                    <a:pt x="226" y="289"/>
                    <a:pt x="226" y="289"/>
                  </a:cubicBezTo>
                  <a:cubicBezTo>
                    <a:pt x="225" y="289"/>
                    <a:pt x="224" y="290"/>
                    <a:pt x="224" y="290"/>
                  </a:cubicBezTo>
                  <a:cubicBezTo>
                    <a:pt x="223" y="291"/>
                    <a:pt x="223" y="291"/>
                    <a:pt x="223" y="291"/>
                  </a:cubicBezTo>
                  <a:cubicBezTo>
                    <a:pt x="223" y="291"/>
                    <a:pt x="223" y="291"/>
                    <a:pt x="223" y="291"/>
                  </a:cubicBezTo>
                  <a:cubicBezTo>
                    <a:pt x="223" y="291"/>
                    <a:pt x="223" y="291"/>
                    <a:pt x="223" y="292"/>
                  </a:cubicBezTo>
                  <a:cubicBezTo>
                    <a:pt x="223" y="292"/>
                    <a:pt x="223" y="292"/>
                    <a:pt x="223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3"/>
                    <a:pt x="225" y="293"/>
                    <a:pt x="225" y="293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6" y="291"/>
                    <a:pt x="226" y="291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lnTo>
                    <a:pt x="227" y="289"/>
                  </a:lnTo>
                  <a:close/>
                  <a:moveTo>
                    <a:pt x="212" y="267"/>
                  </a:moveTo>
                  <a:cubicBezTo>
                    <a:pt x="213" y="267"/>
                    <a:pt x="213" y="267"/>
                    <a:pt x="213" y="267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2" y="267"/>
                    <a:pt x="212" y="267"/>
                    <a:pt x="212" y="267"/>
                  </a:cubicBezTo>
                  <a:close/>
                  <a:moveTo>
                    <a:pt x="259" y="408"/>
                  </a:moveTo>
                  <a:cubicBezTo>
                    <a:pt x="259" y="407"/>
                    <a:pt x="258" y="407"/>
                    <a:pt x="258" y="408"/>
                  </a:cubicBezTo>
                  <a:cubicBezTo>
                    <a:pt x="259" y="408"/>
                    <a:pt x="259" y="408"/>
                    <a:pt x="259" y="408"/>
                  </a:cubicBezTo>
                  <a:close/>
                  <a:moveTo>
                    <a:pt x="278" y="388"/>
                  </a:moveTo>
                  <a:cubicBezTo>
                    <a:pt x="278" y="389"/>
                    <a:pt x="278" y="389"/>
                    <a:pt x="278" y="389"/>
                  </a:cubicBezTo>
                  <a:cubicBezTo>
                    <a:pt x="278" y="389"/>
                    <a:pt x="278" y="390"/>
                    <a:pt x="279" y="390"/>
                  </a:cubicBezTo>
                  <a:cubicBezTo>
                    <a:pt x="279" y="390"/>
                    <a:pt x="279" y="390"/>
                    <a:pt x="279" y="390"/>
                  </a:cubicBezTo>
                  <a:cubicBezTo>
                    <a:pt x="279" y="390"/>
                    <a:pt x="279" y="390"/>
                    <a:pt x="279" y="390"/>
                  </a:cubicBezTo>
                  <a:cubicBezTo>
                    <a:pt x="279" y="389"/>
                    <a:pt x="279" y="389"/>
                    <a:pt x="279" y="389"/>
                  </a:cubicBezTo>
                  <a:cubicBezTo>
                    <a:pt x="279" y="389"/>
                    <a:pt x="279" y="389"/>
                    <a:pt x="279" y="389"/>
                  </a:cubicBezTo>
                  <a:cubicBezTo>
                    <a:pt x="279" y="389"/>
                    <a:pt x="279" y="389"/>
                    <a:pt x="279" y="389"/>
                  </a:cubicBezTo>
                  <a:cubicBezTo>
                    <a:pt x="279" y="388"/>
                    <a:pt x="279" y="388"/>
                    <a:pt x="279" y="387"/>
                  </a:cubicBezTo>
                  <a:cubicBezTo>
                    <a:pt x="279" y="387"/>
                    <a:pt x="279" y="387"/>
                    <a:pt x="279" y="387"/>
                  </a:cubicBezTo>
                  <a:cubicBezTo>
                    <a:pt x="278" y="387"/>
                    <a:pt x="278" y="387"/>
                    <a:pt x="278" y="387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7"/>
                  </a:cubicBezTo>
                  <a:cubicBezTo>
                    <a:pt x="278" y="387"/>
                    <a:pt x="278" y="387"/>
                    <a:pt x="278" y="387"/>
                  </a:cubicBezTo>
                  <a:cubicBezTo>
                    <a:pt x="278" y="387"/>
                    <a:pt x="278" y="387"/>
                    <a:pt x="278" y="387"/>
                  </a:cubicBezTo>
                  <a:cubicBezTo>
                    <a:pt x="278" y="387"/>
                    <a:pt x="278" y="387"/>
                    <a:pt x="278" y="388"/>
                  </a:cubicBezTo>
                  <a:cubicBezTo>
                    <a:pt x="278" y="388"/>
                    <a:pt x="278" y="388"/>
                    <a:pt x="278" y="388"/>
                  </a:cubicBezTo>
                  <a:close/>
                  <a:moveTo>
                    <a:pt x="281" y="379"/>
                  </a:moveTo>
                  <a:cubicBezTo>
                    <a:pt x="280" y="379"/>
                    <a:pt x="280" y="379"/>
                    <a:pt x="280" y="379"/>
                  </a:cubicBezTo>
                  <a:cubicBezTo>
                    <a:pt x="280" y="380"/>
                    <a:pt x="280" y="380"/>
                    <a:pt x="280" y="380"/>
                  </a:cubicBezTo>
                  <a:cubicBezTo>
                    <a:pt x="280" y="380"/>
                    <a:pt x="280" y="380"/>
                    <a:pt x="280" y="380"/>
                  </a:cubicBezTo>
                  <a:cubicBezTo>
                    <a:pt x="281" y="380"/>
                    <a:pt x="281" y="380"/>
                    <a:pt x="281" y="380"/>
                  </a:cubicBezTo>
                  <a:cubicBezTo>
                    <a:pt x="281" y="380"/>
                    <a:pt x="281" y="380"/>
                    <a:pt x="281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79"/>
                    <a:pt x="282" y="379"/>
                    <a:pt x="282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lose/>
                  <a:moveTo>
                    <a:pt x="283" y="380"/>
                  </a:move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2" y="381"/>
                    <a:pt x="282" y="380"/>
                    <a:pt x="281" y="381"/>
                  </a:cubicBezTo>
                  <a:cubicBezTo>
                    <a:pt x="281" y="381"/>
                    <a:pt x="281" y="381"/>
                    <a:pt x="281" y="381"/>
                  </a:cubicBezTo>
                  <a:cubicBezTo>
                    <a:pt x="281" y="381"/>
                    <a:pt x="281" y="381"/>
                    <a:pt x="281" y="381"/>
                  </a:cubicBezTo>
                  <a:cubicBezTo>
                    <a:pt x="280" y="381"/>
                    <a:pt x="280" y="381"/>
                    <a:pt x="280" y="381"/>
                  </a:cubicBezTo>
                  <a:cubicBezTo>
                    <a:pt x="280" y="381"/>
                    <a:pt x="280" y="381"/>
                    <a:pt x="280" y="381"/>
                  </a:cubicBezTo>
                  <a:cubicBezTo>
                    <a:pt x="280" y="381"/>
                    <a:pt x="280" y="381"/>
                    <a:pt x="280" y="381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79" y="381"/>
                    <a:pt x="280" y="381"/>
                    <a:pt x="280" y="382"/>
                  </a:cubicBezTo>
                  <a:cubicBezTo>
                    <a:pt x="280" y="382"/>
                    <a:pt x="280" y="382"/>
                    <a:pt x="280" y="382"/>
                  </a:cubicBezTo>
                  <a:cubicBezTo>
                    <a:pt x="280" y="382"/>
                    <a:pt x="280" y="382"/>
                    <a:pt x="280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2" y="382"/>
                    <a:pt x="282" y="382"/>
                    <a:pt x="282" y="382"/>
                  </a:cubicBezTo>
                  <a:cubicBezTo>
                    <a:pt x="282" y="382"/>
                    <a:pt x="282" y="382"/>
                    <a:pt x="282" y="382"/>
                  </a:cubicBezTo>
                  <a:cubicBezTo>
                    <a:pt x="282" y="381"/>
                    <a:pt x="282" y="381"/>
                    <a:pt x="282" y="381"/>
                  </a:cubicBezTo>
                  <a:cubicBezTo>
                    <a:pt x="282" y="382"/>
                    <a:pt x="282" y="382"/>
                    <a:pt x="282" y="382"/>
                  </a:cubicBezTo>
                  <a:cubicBezTo>
                    <a:pt x="283" y="381"/>
                    <a:pt x="283" y="381"/>
                    <a:pt x="283" y="381"/>
                  </a:cubicBezTo>
                  <a:lnTo>
                    <a:pt x="283" y="380"/>
                  </a:lnTo>
                  <a:close/>
                  <a:moveTo>
                    <a:pt x="279" y="384"/>
                  </a:moveTo>
                  <a:cubicBezTo>
                    <a:pt x="280" y="384"/>
                    <a:pt x="280" y="384"/>
                    <a:pt x="280" y="384"/>
                  </a:cubicBezTo>
                  <a:cubicBezTo>
                    <a:pt x="280" y="384"/>
                    <a:pt x="280" y="384"/>
                    <a:pt x="280" y="384"/>
                  </a:cubicBezTo>
                  <a:cubicBezTo>
                    <a:pt x="280" y="384"/>
                    <a:pt x="280" y="384"/>
                    <a:pt x="280" y="384"/>
                  </a:cubicBezTo>
                  <a:lnTo>
                    <a:pt x="279" y="384"/>
                  </a:lnTo>
                  <a:close/>
                  <a:moveTo>
                    <a:pt x="268" y="307"/>
                  </a:move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68" y="307"/>
                    <a:pt x="268" y="307"/>
                    <a:pt x="268" y="307"/>
                  </a:cubicBezTo>
                  <a:close/>
                  <a:moveTo>
                    <a:pt x="267" y="305"/>
                  </a:move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lose/>
                  <a:moveTo>
                    <a:pt x="275" y="381"/>
                  </a:moveTo>
                  <a:cubicBezTo>
                    <a:pt x="275" y="381"/>
                    <a:pt x="275" y="381"/>
                    <a:pt x="275" y="381"/>
                  </a:cubicBezTo>
                  <a:cubicBezTo>
                    <a:pt x="276" y="381"/>
                    <a:pt x="276" y="381"/>
                    <a:pt x="276" y="381"/>
                  </a:cubicBezTo>
                  <a:cubicBezTo>
                    <a:pt x="276" y="382"/>
                    <a:pt x="276" y="382"/>
                    <a:pt x="276" y="382"/>
                  </a:cubicBezTo>
                  <a:cubicBezTo>
                    <a:pt x="277" y="381"/>
                    <a:pt x="277" y="381"/>
                    <a:pt x="277" y="381"/>
                  </a:cubicBezTo>
                  <a:cubicBezTo>
                    <a:pt x="277" y="381"/>
                    <a:pt x="277" y="381"/>
                    <a:pt x="277" y="381"/>
                  </a:cubicBezTo>
                  <a:cubicBezTo>
                    <a:pt x="277" y="381"/>
                    <a:pt x="277" y="381"/>
                    <a:pt x="277" y="381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5" y="378"/>
                    <a:pt x="275" y="378"/>
                    <a:pt x="275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2" y="376"/>
                    <a:pt x="272" y="376"/>
                    <a:pt x="272" y="376"/>
                  </a:cubicBezTo>
                  <a:cubicBezTo>
                    <a:pt x="273" y="376"/>
                    <a:pt x="273" y="376"/>
                    <a:pt x="273" y="376"/>
                  </a:cubicBezTo>
                  <a:cubicBezTo>
                    <a:pt x="273" y="376"/>
                    <a:pt x="273" y="376"/>
                    <a:pt x="273" y="376"/>
                  </a:cubicBezTo>
                  <a:cubicBezTo>
                    <a:pt x="272" y="375"/>
                    <a:pt x="272" y="376"/>
                    <a:pt x="272" y="375"/>
                  </a:cubicBezTo>
                  <a:cubicBezTo>
                    <a:pt x="272" y="375"/>
                    <a:pt x="272" y="375"/>
                    <a:pt x="272" y="375"/>
                  </a:cubicBezTo>
                  <a:cubicBezTo>
                    <a:pt x="272" y="375"/>
                    <a:pt x="272" y="375"/>
                    <a:pt x="272" y="375"/>
                  </a:cubicBezTo>
                  <a:cubicBezTo>
                    <a:pt x="272" y="375"/>
                    <a:pt x="272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4" y="375"/>
                    <a:pt x="274" y="375"/>
                    <a:pt x="274" y="375"/>
                  </a:cubicBezTo>
                  <a:cubicBezTo>
                    <a:pt x="274" y="375"/>
                    <a:pt x="273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2" y="375"/>
                    <a:pt x="272" y="375"/>
                    <a:pt x="272" y="375"/>
                  </a:cubicBezTo>
                  <a:cubicBezTo>
                    <a:pt x="272" y="374"/>
                    <a:pt x="272" y="374"/>
                    <a:pt x="272" y="374"/>
                  </a:cubicBezTo>
                  <a:cubicBezTo>
                    <a:pt x="271" y="375"/>
                    <a:pt x="271" y="375"/>
                    <a:pt x="271" y="375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4"/>
                    <a:pt x="272" y="374"/>
                    <a:pt x="272" y="374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2" y="372"/>
                    <a:pt x="272" y="372"/>
                    <a:pt x="272" y="372"/>
                  </a:cubicBezTo>
                  <a:cubicBezTo>
                    <a:pt x="272" y="372"/>
                    <a:pt x="272" y="372"/>
                    <a:pt x="272" y="372"/>
                  </a:cubicBezTo>
                  <a:cubicBezTo>
                    <a:pt x="271" y="372"/>
                    <a:pt x="271" y="372"/>
                    <a:pt x="271" y="372"/>
                  </a:cubicBezTo>
                  <a:cubicBezTo>
                    <a:pt x="271" y="372"/>
                    <a:pt x="271" y="372"/>
                    <a:pt x="271" y="372"/>
                  </a:cubicBezTo>
                  <a:cubicBezTo>
                    <a:pt x="271" y="372"/>
                    <a:pt x="271" y="372"/>
                    <a:pt x="271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3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0" y="373"/>
                    <a:pt x="270" y="373"/>
                    <a:pt x="270" y="373"/>
                  </a:cubicBezTo>
                  <a:cubicBezTo>
                    <a:pt x="270" y="373"/>
                    <a:pt x="270" y="373"/>
                    <a:pt x="270" y="373"/>
                  </a:cubicBezTo>
                  <a:cubicBezTo>
                    <a:pt x="269" y="373"/>
                    <a:pt x="269" y="373"/>
                    <a:pt x="269" y="373"/>
                  </a:cubicBezTo>
                  <a:cubicBezTo>
                    <a:pt x="269" y="374"/>
                    <a:pt x="269" y="373"/>
                    <a:pt x="270" y="373"/>
                  </a:cubicBezTo>
                  <a:cubicBezTo>
                    <a:pt x="270" y="373"/>
                    <a:pt x="270" y="373"/>
                    <a:pt x="270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69" y="374"/>
                    <a:pt x="269" y="374"/>
                    <a:pt x="269" y="374"/>
                  </a:cubicBezTo>
                  <a:cubicBezTo>
                    <a:pt x="269" y="374"/>
                    <a:pt x="269" y="374"/>
                    <a:pt x="269" y="374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7"/>
                    <a:pt x="270" y="377"/>
                    <a:pt x="270" y="377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69" y="378"/>
                    <a:pt x="269" y="378"/>
                    <a:pt x="269" y="378"/>
                  </a:cubicBezTo>
                  <a:cubicBezTo>
                    <a:pt x="269" y="378"/>
                    <a:pt x="269" y="378"/>
                    <a:pt x="269" y="378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0" y="379"/>
                    <a:pt x="270" y="379"/>
                    <a:pt x="270" y="379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1" y="378"/>
                    <a:pt x="271" y="378"/>
                    <a:pt x="271" y="378"/>
                  </a:cubicBezTo>
                  <a:cubicBezTo>
                    <a:pt x="270" y="379"/>
                    <a:pt x="270" y="379"/>
                    <a:pt x="270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1"/>
                    <a:pt x="270" y="381"/>
                    <a:pt x="270" y="381"/>
                  </a:cubicBezTo>
                  <a:cubicBezTo>
                    <a:pt x="270" y="381"/>
                    <a:pt x="270" y="381"/>
                    <a:pt x="270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270" y="382"/>
                    <a:pt x="270" y="382"/>
                    <a:pt x="270" y="382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7" y="382"/>
                    <a:pt x="267" y="382"/>
                    <a:pt x="267" y="382"/>
                  </a:cubicBezTo>
                  <a:cubicBezTo>
                    <a:pt x="268" y="383"/>
                    <a:pt x="268" y="382"/>
                    <a:pt x="268" y="383"/>
                  </a:cubicBezTo>
                  <a:cubicBezTo>
                    <a:pt x="268" y="383"/>
                    <a:pt x="268" y="383"/>
                    <a:pt x="268" y="383"/>
                  </a:cubicBezTo>
                  <a:cubicBezTo>
                    <a:pt x="269" y="383"/>
                    <a:pt x="269" y="383"/>
                    <a:pt x="269" y="383"/>
                  </a:cubicBezTo>
                  <a:cubicBezTo>
                    <a:pt x="269" y="383"/>
                    <a:pt x="269" y="383"/>
                    <a:pt x="269" y="383"/>
                  </a:cubicBezTo>
                  <a:cubicBezTo>
                    <a:pt x="269" y="383"/>
                    <a:pt x="269" y="383"/>
                    <a:pt x="269" y="383"/>
                  </a:cubicBezTo>
                  <a:cubicBezTo>
                    <a:pt x="270" y="383"/>
                    <a:pt x="270" y="383"/>
                    <a:pt x="270" y="383"/>
                  </a:cubicBezTo>
                  <a:cubicBezTo>
                    <a:pt x="270" y="383"/>
                    <a:pt x="270" y="383"/>
                    <a:pt x="270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2" y="383"/>
                    <a:pt x="272" y="383"/>
                    <a:pt x="272" y="383"/>
                  </a:cubicBezTo>
                  <a:cubicBezTo>
                    <a:pt x="272" y="382"/>
                    <a:pt x="272" y="382"/>
                    <a:pt x="272" y="382"/>
                  </a:cubicBezTo>
                  <a:cubicBezTo>
                    <a:pt x="272" y="382"/>
                    <a:pt x="272" y="382"/>
                    <a:pt x="272" y="382"/>
                  </a:cubicBezTo>
                  <a:cubicBezTo>
                    <a:pt x="273" y="382"/>
                    <a:pt x="273" y="382"/>
                    <a:pt x="273" y="382"/>
                  </a:cubicBezTo>
                  <a:cubicBezTo>
                    <a:pt x="273" y="382"/>
                    <a:pt x="273" y="382"/>
                    <a:pt x="273" y="382"/>
                  </a:cubicBezTo>
                  <a:cubicBezTo>
                    <a:pt x="273" y="382"/>
                    <a:pt x="273" y="382"/>
                    <a:pt x="273" y="382"/>
                  </a:cubicBezTo>
                  <a:cubicBezTo>
                    <a:pt x="273" y="381"/>
                    <a:pt x="273" y="381"/>
                    <a:pt x="273" y="381"/>
                  </a:cubicBezTo>
                  <a:cubicBezTo>
                    <a:pt x="273" y="381"/>
                    <a:pt x="273" y="381"/>
                    <a:pt x="273" y="381"/>
                  </a:cubicBezTo>
                  <a:cubicBezTo>
                    <a:pt x="273" y="381"/>
                    <a:pt x="273" y="381"/>
                    <a:pt x="273" y="381"/>
                  </a:cubicBezTo>
                  <a:cubicBezTo>
                    <a:pt x="273" y="381"/>
                    <a:pt x="273" y="382"/>
                    <a:pt x="274" y="382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4" y="381"/>
                    <a:pt x="274" y="381"/>
                    <a:pt x="274" y="381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4" y="381"/>
                  </a:cubicBezTo>
                  <a:cubicBezTo>
                    <a:pt x="275" y="381"/>
                    <a:pt x="275" y="381"/>
                    <a:pt x="275" y="381"/>
                  </a:cubicBezTo>
                  <a:cubicBezTo>
                    <a:pt x="275" y="381"/>
                    <a:pt x="275" y="381"/>
                    <a:pt x="275" y="381"/>
                  </a:cubicBezTo>
                  <a:cubicBezTo>
                    <a:pt x="275" y="381"/>
                    <a:pt x="275" y="381"/>
                    <a:pt x="275" y="381"/>
                  </a:cubicBezTo>
                  <a:close/>
                  <a:moveTo>
                    <a:pt x="297" y="386"/>
                  </a:moveTo>
                  <a:cubicBezTo>
                    <a:pt x="297" y="386"/>
                    <a:pt x="297" y="386"/>
                    <a:pt x="297" y="386"/>
                  </a:cubicBezTo>
                  <a:cubicBezTo>
                    <a:pt x="297" y="386"/>
                    <a:pt x="297" y="386"/>
                    <a:pt x="297" y="386"/>
                  </a:cubicBezTo>
                  <a:cubicBezTo>
                    <a:pt x="297" y="386"/>
                    <a:pt x="297" y="386"/>
                    <a:pt x="297" y="386"/>
                  </a:cubicBezTo>
                  <a:close/>
                  <a:moveTo>
                    <a:pt x="268" y="308"/>
                  </a:moveTo>
                  <a:cubicBezTo>
                    <a:pt x="268" y="308"/>
                    <a:pt x="268" y="308"/>
                    <a:pt x="268" y="308"/>
                  </a:cubicBezTo>
                  <a:cubicBezTo>
                    <a:pt x="268" y="308"/>
                    <a:pt x="268" y="308"/>
                    <a:pt x="268" y="308"/>
                  </a:cubicBezTo>
                  <a:close/>
                  <a:moveTo>
                    <a:pt x="301" y="388"/>
                  </a:moveTo>
                  <a:cubicBezTo>
                    <a:pt x="302" y="388"/>
                    <a:pt x="302" y="388"/>
                    <a:pt x="302" y="388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2" y="388"/>
                    <a:pt x="302" y="388"/>
                    <a:pt x="302" y="388"/>
                  </a:cubicBezTo>
                  <a:cubicBezTo>
                    <a:pt x="302" y="388"/>
                    <a:pt x="302" y="388"/>
                    <a:pt x="302" y="388"/>
                  </a:cubicBezTo>
                  <a:cubicBezTo>
                    <a:pt x="301" y="387"/>
                    <a:pt x="301" y="387"/>
                    <a:pt x="301" y="387"/>
                  </a:cubicBezTo>
                  <a:cubicBezTo>
                    <a:pt x="301" y="387"/>
                    <a:pt x="301" y="387"/>
                    <a:pt x="301" y="387"/>
                  </a:cubicBezTo>
                  <a:cubicBezTo>
                    <a:pt x="301" y="387"/>
                    <a:pt x="301" y="387"/>
                    <a:pt x="301" y="387"/>
                  </a:cubicBezTo>
                  <a:cubicBezTo>
                    <a:pt x="300" y="387"/>
                    <a:pt x="300" y="387"/>
                    <a:pt x="300" y="387"/>
                  </a:cubicBezTo>
                  <a:cubicBezTo>
                    <a:pt x="300" y="387"/>
                    <a:pt x="300" y="387"/>
                    <a:pt x="300" y="387"/>
                  </a:cubicBezTo>
                  <a:cubicBezTo>
                    <a:pt x="301" y="388"/>
                    <a:pt x="301" y="388"/>
                    <a:pt x="301" y="388"/>
                  </a:cubicBezTo>
                  <a:cubicBezTo>
                    <a:pt x="301" y="388"/>
                    <a:pt x="301" y="388"/>
                    <a:pt x="301" y="388"/>
                  </a:cubicBezTo>
                  <a:close/>
                  <a:moveTo>
                    <a:pt x="278" y="250"/>
                  </a:moveTo>
                  <a:cubicBezTo>
                    <a:pt x="279" y="250"/>
                    <a:pt x="279" y="250"/>
                    <a:pt x="279" y="250"/>
                  </a:cubicBezTo>
                  <a:cubicBezTo>
                    <a:pt x="279" y="250"/>
                    <a:pt x="279" y="250"/>
                    <a:pt x="279" y="250"/>
                  </a:cubicBezTo>
                  <a:cubicBezTo>
                    <a:pt x="279" y="250"/>
                    <a:pt x="279" y="250"/>
                    <a:pt x="279" y="250"/>
                  </a:cubicBezTo>
                  <a:cubicBezTo>
                    <a:pt x="278" y="249"/>
                    <a:pt x="278" y="249"/>
                    <a:pt x="278" y="249"/>
                  </a:cubicBezTo>
                  <a:cubicBezTo>
                    <a:pt x="278" y="249"/>
                    <a:pt x="278" y="249"/>
                    <a:pt x="278" y="249"/>
                  </a:cubicBezTo>
                  <a:lnTo>
                    <a:pt x="278" y="250"/>
                  </a:lnTo>
                  <a:close/>
                  <a:moveTo>
                    <a:pt x="284" y="380"/>
                  </a:moveTo>
                  <a:cubicBezTo>
                    <a:pt x="284" y="380"/>
                    <a:pt x="284" y="380"/>
                    <a:pt x="284" y="380"/>
                  </a:cubicBezTo>
                  <a:cubicBezTo>
                    <a:pt x="284" y="380"/>
                    <a:pt x="284" y="380"/>
                    <a:pt x="284" y="380"/>
                  </a:cubicBezTo>
                  <a:cubicBezTo>
                    <a:pt x="284" y="380"/>
                    <a:pt x="284" y="380"/>
                    <a:pt x="284" y="380"/>
                  </a:cubicBezTo>
                  <a:close/>
                  <a:moveTo>
                    <a:pt x="294" y="279"/>
                  </a:moveTo>
                  <a:cubicBezTo>
                    <a:pt x="293" y="279"/>
                    <a:pt x="293" y="279"/>
                    <a:pt x="293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lose/>
                  <a:moveTo>
                    <a:pt x="284" y="383"/>
                  </a:moveTo>
                  <a:cubicBezTo>
                    <a:pt x="284" y="383"/>
                    <a:pt x="284" y="383"/>
                    <a:pt x="284" y="383"/>
                  </a:cubicBezTo>
                  <a:cubicBezTo>
                    <a:pt x="283" y="382"/>
                    <a:pt x="283" y="382"/>
                    <a:pt x="283" y="382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4"/>
                    <a:pt x="284" y="384"/>
                  </a:cubicBezTo>
                  <a:cubicBezTo>
                    <a:pt x="283" y="384"/>
                    <a:pt x="283" y="384"/>
                    <a:pt x="283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3" y="386"/>
                    <a:pt x="283" y="386"/>
                    <a:pt x="283" y="386"/>
                  </a:cubicBezTo>
                  <a:cubicBezTo>
                    <a:pt x="284" y="386"/>
                    <a:pt x="283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lnTo>
                    <a:pt x="284" y="383"/>
                  </a:lnTo>
                  <a:close/>
                  <a:moveTo>
                    <a:pt x="263" y="410"/>
                  </a:moveTo>
                  <a:cubicBezTo>
                    <a:pt x="263" y="409"/>
                    <a:pt x="263" y="409"/>
                    <a:pt x="263" y="409"/>
                  </a:cubicBezTo>
                  <a:cubicBezTo>
                    <a:pt x="263" y="410"/>
                    <a:pt x="263" y="410"/>
                    <a:pt x="263" y="410"/>
                  </a:cubicBezTo>
                  <a:cubicBezTo>
                    <a:pt x="263" y="410"/>
                    <a:pt x="263" y="410"/>
                    <a:pt x="263" y="410"/>
                  </a:cubicBezTo>
                  <a:close/>
                  <a:moveTo>
                    <a:pt x="260" y="412"/>
                  </a:moveTo>
                  <a:cubicBezTo>
                    <a:pt x="260" y="412"/>
                    <a:pt x="260" y="412"/>
                    <a:pt x="260" y="412"/>
                  </a:cubicBezTo>
                  <a:cubicBezTo>
                    <a:pt x="260" y="412"/>
                    <a:pt x="260" y="412"/>
                    <a:pt x="260" y="412"/>
                  </a:cubicBezTo>
                  <a:cubicBezTo>
                    <a:pt x="260" y="413"/>
                    <a:pt x="260" y="413"/>
                    <a:pt x="260" y="413"/>
                  </a:cubicBezTo>
                  <a:cubicBezTo>
                    <a:pt x="261" y="413"/>
                    <a:pt x="261" y="413"/>
                    <a:pt x="261" y="413"/>
                  </a:cubicBezTo>
                  <a:cubicBezTo>
                    <a:pt x="261" y="413"/>
                    <a:pt x="261" y="413"/>
                    <a:pt x="261" y="413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2" y="414"/>
                    <a:pt x="262" y="414"/>
                    <a:pt x="262" y="415"/>
                  </a:cubicBezTo>
                  <a:cubicBezTo>
                    <a:pt x="262" y="415"/>
                    <a:pt x="262" y="415"/>
                    <a:pt x="262" y="415"/>
                  </a:cubicBezTo>
                  <a:cubicBezTo>
                    <a:pt x="263" y="416"/>
                    <a:pt x="263" y="416"/>
                    <a:pt x="263" y="416"/>
                  </a:cubicBezTo>
                  <a:cubicBezTo>
                    <a:pt x="263" y="416"/>
                    <a:pt x="263" y="416"/>
                    <a:pt x="263" y="416"/>
                  </a:cubicBezTo>
                  <a:cubicBezTo>
                    <a:pt x="263" y="417"/>
                    <a:pt x="263" y="417"/>
                    <a:pt x="263" y="417"/>
                  </a:cubicBezTo>
                  <a:cubicBezTo>
                    <a:pt x="263" y="417"/>
                    <a:pt x="263" y="417"/>
                    <a:pt x="263" y="417"/>
                  </a:cubicBezTo>
                  <a:cubicBezTo>
                    <a:pt x="262" y="416"/>
                    <a:pt x="262" y="416"/>
                    <a:pt x="262" y="416"/>
                  </a:cubicBezTo>
                  <a:cubicBezTo>
                    <a:pt x="262" y="416"/>
                    <a:pt x="262" y="416"/>
                    <a:pt x="262" y="416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3" y="417"/>
                    <a:pt x="263" y="417"/>
                    <a:pt x="263" y="417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62" y="419"/>
                    <a:pt x="262" y="419"/>
                    <a:pt x="262" y="419"/>
                  </a:cubicBezTo>
                  <a:cubicBezTo>
                    <a:pt x="262" y="419"/>
                    <a:pt x="262" y="419"/>
                    <a:pt x="262" y="419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1"/>
                    <a:pt x="262" y="421"/>
                    <a:pt x="262" y="421"/>
                  </a:cubicBezTo>
                  <a:cubicBezTo>
                    <a:pt x="263" y="421"/>
                    <a:pt x="263" y="421"/>
                    <a:pt x="263" y="421"/>
                  </a:cubicBezTo>
                  <a:cubicBezTo>
                    <a:pt x="263" y="421"/>
                    <a:pt x="263" y="421"/>
                    <a:pt x="263" y="421"/>
                  </a:cubicBezTo>
                  <a:cubicBezTo>
                    <a:pt x="262" y="421"/>
                    <a:pt x="262" y="421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4" y="422"/>
                    <a:pt x="264" y="422"/>
                    <a:pt x="264" y="422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5" y="423"/>
                  </a:cubicBezTo>
                  <a:cubicBezTo>
                    <a:pt x="265" y="423"/>
                    <a:pt x="265" y="423"/>
                    <a:pt x="265" y="423"/>
                  </a:cubicBezTo>
                  <a:cubicBezTo>
                    <a:pt x="265" y="424"/>
                    <a:pt x="265" y="424"/>
                    <a:pt x="265" y="424"/>
                  </a:cubicBezTo>
                  <a:cubicBezTo>
                    <a:pt x="266" y="424"/>
                    <a:pt x="266" y="424"/>
                    <a:pt x="266" y="424"/>
                  </a:cubicBezTo>
                  <a:cubicBezTo>
                    <a:pt x="267" y="424"/>
                    <a:pt x="267" y="424"/>
                    <a:pt x="267" y="424"/>
                  </a:cubicBezTo>
                  <a:cubicBezTo>
                    <a:pt x="266" y="424"/>
                    <a:pt x="266" y="424"/>
                    <a:pt x="266" y="424"/>
                  </a:cubicBezTo>
                  <a:cubicBezTo>
                    <a:pt x="267" y="425"/>
                    <a:pt x="267" y="425"/>
                    <a:pt x="267" y="425"/>
                  </a:cubicBezTo>
                  <a:cubicBezTo>
                    <a:pt x="267" y="425"/>
                    <a:pt x="267" y="425"/>
                    <a:pt x="267" y="425"/>
                  </a:cubicBezTo>
                  <a:cubicBezTo>
                    <a:pt x="267" y="425"/>
                    <a:pt x="267" y="425"/>
                    <a:pt x="267" y="425"/>
                  </a:cubicBezTo>
                  <a:cubicBezTo>
                    <a:pt x="267" y="426"/>
                    <a:pt x="267" y="426"/>
                    <a:pt x="267" y="426"/>
                  </a:cubicBezTo>
                  <a:cubicBezTo>
                    <a:pt x="266" y="426"/>
                    <a:pt x="266" y="426"/>
                    <a:pt x="266" y="426"/>
                  </a:cubicBezTo>
                  <a:cubicBezTo>
                    <a:pt x="266" y="427"/>
                    <a:pt x="266" y="427"/>
                    <a:pt x="266" y="427"/>
                  </a:cubicBezTo>
                  <a:cubicBezTo>
                    <a:pt x="265" y="427"/>
                    <a:pt x="265" y="427"/>
                    <a:pt x="265" y="427"/>
                  </a:cubicBezTo>
                  <a:cubicBezTo>
                    <a:pt x="265" y="427"/>
                    <a:pt x="265" y="427"/>
                    <a:pt x="265" y="427"/>
                  </a:cubicBezTo>
                  <a:cubicBezTo>
                    <a:pt x="264" y="427"/>
                    <a:pt x="264" y="427"/>
                    <a:pt x="264" y="427"/>
                  </a:cubicBezTo>
                  <a:cubicBezTo>
                    <a:pt x="264" y="427"/>
                    <a:pt x="264" y="427"/>
                    <a:pt x="264" y="426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263" y="426"/>
                    <a:pt x="263" y="426"/>
                    <a:pt x="263" y="426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263" y="425"/>
                    <a:pt x="263" y="425"/>
                    <a:pt x="263" y="425"/>
                  </a:cubicBezTo>
                  <a:cubicBezTo>
                    <a:pt x="263" y="425"/>
                    <a:pt x="263" y="425"/>
                    <a:pt x="263" y="425"/>
                  </a:cubicBezTo>
                  <a:cubicBezTo>
                    <a:pt x="263" y="425"/>
                    <a:pt x="263" y="425"/>
                    <a:pt x="263" y="425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4"/>
                    <a:pt x="262" y="424"/>
                    <a:pt x="262" y="424"/>
                  </a:cubicBezTo>
                  <a:cubicBezTo>
                    <a:pt x="262" y="424"/>
                    <a:pt x="262" y="424"/>
                    <a:pt x="262" y="424"/>
                  </a:cubicBezTo>
                  <a:cubicBezTo>
                    <a:pt x="261" y="424"/>
                    <a:pt x="261" y="424"/>
                    <a:pt x="261" y="424"/>
                  </a:cubicBezTo>
                  <a:cubicBezTo>
                    <a:pt x="261" y="424"/>
                    <a:pt x="261" y="424"/>
                    <a:pt x="261" y="424"/>
                  </a:cubicBezTo>
                  <a:cubicBezTo>
                    <a:pt x="261" y="423"/>
                    <a:pt x="261" y="423"/>
                    <a:pt x="261" y="423"/>
                  </a:cubicBezTo>
                  <a:cubicBezTo>
                    <a:pt x="261" y="424"/>
                    <a:pt x="261" y="424"/>
                    <a:pt x="261" y="424"/>
                  </a:cubicBezTo>
                  <a:cubicBezTo>
                    <a:pt x="261" y="423"/>
                    <a:pt x="261" y="423"/>
                    <a:pt x="261" y="423"/>
                  </a:cubicBezTo>
                  <a:cubicBezTo>
                    <a:pt x="261" y="423"/>
                    <a:pt x="261" y="423"/>
                    <a:pt x="261" y="423"/>
                  </a:cubicBezTo>
                  <a:cubicBezTo>
                    <a:pt x="260" y="423"/>
                    <a:pt x="260" y="423"/>
                    <a:pt x="260" y="423"/>
                  </a:cubicBezTo>
                  <a:cubicBezTo>
                    <a:pt x="260" y="423"/>
                    <a:pt x="260" y="423"/>
                    <a:pt x="260" y="423"/>
                  </a:cubicBezTo>
                  <a:cubicBezTo>
                    <a:pt x="260" y="422"/>
                    <a:pt x="260" y="422"/>
                    <a:pt x="260" y="422"/>
                  </a:cubicBezTo>
                  <a:cubicBezTo>
                    <a:pt x="260" y="422"/>
                    <a:pt x="260" y="422"/>
                    <a:pt x="260" y="422"/>
                  </a:cubicBezTo>
                  <a:cubicBezTo>
                    <a:pt x="259" y="422"/>
                    <a:pt x="259" y="422"/>
                    <a:pt x="259" y="422"/>
                  </a:cubicBezTo>
                  <a:cubicBezTo>
                    <a:pt x="259" y="423"/>
                    <a:pt x="259" y="423"/>
                    <a:pt x="259" y="424"/>
                  </a:cubicBezTo>
                  <a:cubicBezTo>
                    <a:pt x="259" y="424"/>
                    <a:pt x="259" y="424"/>
                    <a:pt x="259" y="424"/>
                  </a:cubicBezTo>
                  <a:cubicBezTo>
                    <a:pt x="259" y="425"/>
                    <a:pt x="259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5" y="424"/>
                    <a:pt x="255" y="424"/>
                    <a:pt x="255" y="424"/>
                  </a:cubicBezTo>
                  <a:cubicBezTo>
                    <a:pt x="255" y="425"/>
                    <a:pt x="256" y="425"/>
                    <a:pt x="255" y="425"/>
                  </a:cubicBezTo>
                  <a:cubicBezTo>
                    <a:pt x="255" y="425"/>
                    <a:pt x="255" y="426"/>
                    <a:pt x="254" y="425"/>
                  </a:cubicBezTo>
                  <a:cubicBezTo>
                    <a:pt x="254" y="425"/>
                    <a:pt x="254" y="425"/>
                    <a:pt x="254" y="425"/>
                  </a:cubicBezTo>
                  <a:cubicBezTo>
                    <a:pt x="254" y="425"/>
                    <a:pt x="254" y="425"/>
                    <a:pt x="254" y="425"/>
                  </a:cubicBezTo>
                  <a:cubicBezTo>
                    <a:pt x="254" y="425"/>
                    <a:pt x="254" y="425"/>
                    <a:pt x="254" y="425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3" y="426"/>
                    <a:pt x="253" y="426"/>
                    <a:pt x="253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3" y="426"/>
                    <a:pt x="253" y="426"/>
                    <a:pt x="253" y="426"/>
                  </a:cubicBezTo>
                  <a:cubicBezTo>
                    <a:pt x="253" y="427"/>
                    <a:pt x="253" y="427"/>
                    <a:pt x="253" y="427"/>
                  </a:cubicBezTo>
                  <a:cubicBezTo>
                    <a:pt x="253" y="427"/>
                    <a:pt x="253" y="427"/>
                    <a:pt x="253" y="427"/>
                  </a:cubicBezTo>
                  <a:cubicBezTo>
                    <a:pt x="253" y="428"/>
                    <a:pt x="253" y="428"/>
                    <a:pt x="253" y="428"/>
                  </a:cubicBezTo>
                  <a:cubicBezTo>
                    <a:pt x="253" y="428"/>
                    <a:pt x="253" y="428"/>
                    <a:pt x="253" y="428"/>
                  </a:cubicBezTo>
                  <a:cubicBezTo>
                    <a:pt x="253" y="429"/>
                    <a:pt x="253" y="429"/>
                    <a:pt x="253" y="429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30"/>
                    <a:pt x="252" y="430"/>
                    <a:pt x="252" y="430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30"/>
                    <a:pt x="252" y="430"/>
                    <a:pt x="252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4" y="430"/>
                    <a:pt x="254" y="430"/>
                    <a:pt x="254" y="430"/>
                  </a:cubicBezTo>
                  <a:cubicBezTo>
                    <a:pt x="254" y="431"/>
                    <a:pt x="254" y="431"/>
                    <a:pt x="254" y="431"/>
                  </a:cubicBezTo>
                  <a:cubicBezTo>
                    <a:pt x="254" y="431"/>
                    <a:pt x="254" y="431"/>
                    <a:pt x="254" y="431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54" y="431"/>
                    <a:pt x="254" y="431"/>
                    <a:pt x="254" y="431"/>
                  </a:cubicBezTo>
                  <a:cubicBezTo>
                    <a:pt x="253" y="432"/>
                    <a:pt x="253" y="432"/>
                    <a:pt x="253" y="432"/>
                  </a:cubicBezTo>
                  <a:cubicBezTo>
                    <a:pt x="253" y="431"/>
                    <a:pt x="253" y="431"/>
                    <a:pt x="253" y="431"/>
                  </a:cubicBezTo>
                  <a:cubicBezTo>
                    <a:pt x="252" y="431"/>
                    <a:pt x="252" y="431"/>
                    <a:pt x="252" y="431"/>
                  </a:cubicBezTo>
                  <a:cubicBezTo>
                    <a:pt x="252" y="432"/>
                    <a:pt x="252" y="432"/>
                    <a:pt x="252" y="432"/>
                  </a:cubicBezTo>
                  <a:cubicBezTo>
                    <a:pt x="252" y="432"/>
                    <a:pt x="253" y="432"/>
                    <a:pt x="253" y="432"/>
                  </a:cubicBezTo>
                  <a:cubicBezTo>
                    <a:pt x="253" y="433"/>
                    <a:pt x="253" y="433"/>
                    <a:pt x="253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2"/>
                    <a:pt x="252" y="432"/>
                    <a:pt x="252" y="432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3"/>
                    <a:pt x="252" y="433"/>
                    <a:pt x="253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6"/>
                    <a:pt x="252" y="436"/>
                  </a:cubicBezTo>
                  <a:cubicBezTo>
                    <a:pt x="253" y="437"/>
                    <a:pt x="253" y="437"/>
                    <a:pt x="253" y="437"/>
                  </a:cubicBezTo>
                  <a:cubicBezTo>
                    <a:pt x="253" y="437"/>
                    <a:pt x="253" y="437"/>
                    <a:pt x="253" y="437"/>
                  </a:cubicBezTo>
                  <a:cubicBezTo>
                    <a:pt x="253" y="437"/>
                    <a:pt x="253" y="437"/>
                    <a:pt x="253" y="437"/>
                  </a:cubicBezTo>
                  <a:cubicBezTo>
                    <a:pt x="253" y="438"/>
                    <a:pt x="253" y="438"/>
                    <a:pt x="253" y="438"/>
                  </a:cubicBezTo>
                  <a:cubicBezTo>
                    <a:pt x="254" y="438"/>
                    <a:pt x="254" y="438"/>
                    <a:pt x="254" y="438"/>
                  </a:cubicBezTo>
                  <a:cubicBezTo>
                    <a:pt x="254" y="438"/>
                    <a:pt x="254" y="438"/>
                    <a:pt x="254" y="438"/>
                  </a:cubicBezTo>
                  <a:cubicBezTo>
                    <a:pt x="253" y="438"/>
                    <a:pt x="254" y="438"/>
                    <a:pt x="253" y="438"/>
                  </a:cubicBezTo>
                  <a:cubicBezTo>
                    <a:pt x="254" y="437"/>
                    <a:pt x="254" y="437"/>
                    <a:pt x="254" y="437"/>
                  </a:cubicBezTo>
                  <a:cubicBezTo>
                    <a:pt x="254" y="437"/>
                    <a:pt x="254" y="437"/>
                    <a:pt x="254" y="437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5" y="439"/>
                    <a:pt x="255" y="439"/>
                    <a:pt x="255" y="440"/>
                  </a:cubicBezTo>
                  <a:cubicBezTo>
                    <a:pt x="255" y="440"/>
                    <a:pt x="255" y="440"/>
                    <a:pt x="255" y="440"/>
                  </a:cubicBezTo>
                  <a:cubicBezTo>
                    <a:pt x="256" y="440"/>
                    <a:pt x="256" y="440"/>
                    <a:pt x="256" y="440"/>
                  </a:cubicBezTo>
                  <a:cubicBezTo>
                    <a:pt x="256" y="440"/>
                    <a:pt x="256" y="440"/>
                    <a:pt x="256" y="440"/>
                  </a:cubicBezTo>
                  <a:cubicBezTo>
                    <a:pt x="256" y="440"/>
                    <a:pt x="256" y="440"/>
                    <a:pt x="256" y="440"/>
                  </a:cubicBezTo>
                  <a:cubicBezTo>
                    <a:pt x="256" y="439"/>
                    <a:pt x="257" y="440"/>
                    <a:pt x="256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2"/>
                    <a:pt x="257" y="442"/>
                    <a:pt x="257" y="442"/>
                  </a:cubicBezTo>
                  <a:cubicBezTo>
                    <a:pt x="257" y="442"/>
                    <a:pt x="257" y="442"/>
                    <a:pt x="257" y="442"/>
                  </a:cubicBezTo>
                  <a:cubicBezTo>
                    <a:pt x="257" y="442"/>
                    <a:pt x="257" y="442"/>
                    <a:pt x="257" y="442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8" y="440"/>
                    <a:pt x="258" y="440"/>
                    <a:pt x="258" y="440"/>
                  </a:cubicBezTo>
                  <a:cubicBezTo>
                    <a:pt x="258" y="441"/>
                    <a:pt x="258" y="441"/>
                    <a:pt x="258" y="441"/>
                  </a:cubicBezTo>
                  <a:cubicBezTo>
                    <a:pt x="258" y="442"/>
                    <a:pt x="258" y="442"/>
                    <a:pt x="258" y="442"/>
                  </a:cubicBezTo>
                  <a:cubicBezTo>
                    <a:pt x="258" y="442"/>
                    <a:pt x="258" y="442"/>
                    <a:pt x="258" y="442"/>
                  </a:cubicBezTo>
                  <a:cubicBezTo>
                    <a:pt x="258" y="442"/>
                    <a:pt x="258" y="442"/>
                    <a:pt x="258" y="442"/>
                  </a:cubicBezTo>
                  <a:cubicBezTo>
                    <a:pt x="259" y="442"/>
                    <a:pt x="259" y="442"/>
                    <a:pt x="259" y="442"/>
                  </a:cubicBezTo>
                  <a:cubicBezTo>
                    <a:pt x="259" y="443"/>
                    <a:pt x="259" y="443"/>
                    <a:pt x="260" y="443"/>
                  </a:cubicBezTo>
                  <a:cubicBezTo>
                    <a:pt x="260" y="443"/>
                    <a:pt x="260" y="443"/>
                    <a:pt x="260" y="443"/>
                  </a:cubicBezTo>
                  <a:cubicBezTo>
                    <a:pt x="260" y="444"/>
                    <a:pt x="260" y="444"/>
                    <a:pt x="260" y="444"/>
                  </a:cubicBezTo>
                  <a:cubicBezTo>
                    <a:pt x="260" y="445"/>
                    <a:pt x="260" y="445"/>
                    <a:pt x="260" y="445"/>
                  </a:cubicBezTo>
                  <a:cubicBezTo>
                    <a:pt x="260" y="445"/>
                    <a:pt x="260" y="445"/>
                    <a:pt x="260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7"/>
                    <a:pt x="261" y="447"/>
                    <a:pt x="261" y="447"/>
                  </a:cubicBezTo>
                  <a:cubicBezTo>
                    <a:pt x="261" y="447"/>
                    <a:pt x="261" y="447"/>
                    <a:pt x="261" y="447"/>
                  </a:cubicBezTo>
                  <a:cubicBezTo>
                    <a:pt x="261" y="447"/>
                    <a:pt x="261" y="447"/>
                    <a:pt x="261" y="447"/>
                  </a:cubicBezTo>
                  <a:cubicBezTo>
                    <a:pt x="261" y="448"/>
                    <a:pt x="261" y="448"/>
                    <a:pt x="261" y="448"/>
                  </a:cubicBezTo>
                  <a:cubicBezTo>
                    <a:pt x="261" y="448"/>
                    <a:pt x="261" y="448"/>
                    <a:pt x="261" y="448"/>
                  </a:cubicBezTo>
                  <a:cubicBezTo>
                    <a:pt x="262" y="448"/>
                    <a:pt x="262" y="448"/>
                    <a:pt x="262" y="448"/>
                  </a:cubicBezTo>
                  <a:cubicBezTo>
                    <a:pt x="262" y="448"/>
                    <a:pt x="262" y="448"/>
                    <a:pt x="262" y="448"/>
                  </a:cubicBezTo>
                  <a:cubicBezTo>
                    <a:pt x="262" y="449"/>
                    <a:pt x="262" y="448"/>
                    <a:pt x="262" y="448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1"/>
                    <a:pt x="262" y="452"/>
                  </a:cubicBezTo>
                  <a:cubicBezTo>
                    <a:pt x="262" y="452"/>
                    <a:pt x="262" y="452"/>
                    <a:pt x="262" y="452"/>
                  </a:cubicBezTo>
                  <a:cubicBezTo>
                    <a:pt x="262" y="452"/>
                    <a:pt x="262" y="452"/>
                    <a:pt x="262" y="452"/>
                  </a:cubicBezTo>
                  <a:cubicBezTo>
                    <a:pt x="261" y="452"/>
                    <a:pt x="261" y="452"/>
                    <a:pt x="261" y="452"/>
                  </a:cubicBezTo>
                  <a:cubicBezTo>
                    <a:pt x="262" y="454"/>
                    <a:pt x="262" y="454"/>
                    <a:pt x="262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8" y="454"/>
                    <a:pt x="258" y="454"/>
                    <a:pt x="258" y="454"/>
                  </a:cubicBezTo>
                  <a:cubicBezTo>
                    <a:pt x="258" y="454"/>
                    <a:pt x="258" y="454"/>
                    <a:pt x="258" y="454"/>
                  </a:cubicBezTo>
                  <a:cubicBezTo>
                    <a:pt x="258" y="455"/>
                    <a:pt x="258" y="455"/>
                    <a:pt x="258" y="455"/>
                  </a:cubicBezTo>
                  <a:cubicBezTo>
                    <a:pt x="257" y="454"/>
                    <a:pt x="257" y="454"/>
                    <a:pt x="257" y="454"/>
                  </a:cubicBezTo>
                  <a:cubicBezTo>
                    <a:pt x="257" y="454"/>
                    <a:pt x="257" y="454"/>
                    <a:pt x="257" y="454"/>
                  </a:cubicBezTo>
                  <a:cubicBezTo>
                    <a:pt x="257" y="454"/>
                    <a:pt x="257" y="454"/>
                    <a:pt x="257" y="454"/>
                  </a:cubicBezTo>
                  <a:cubicBezTo>
                    <a:pt x="256" y="455"/>
                    <a:pt x="256" y="455"/>
                    <a:pt x="256" y="455"/>
                  </a:cubicBezTo>
                  <a:cubicBezTo>
                    <a:pt x="256" y="455"/>
                    <a:pt x="256" y="455"/>
                    <a:pt x="256" y="455"/>
                  </a:cubicBezTo>
                  <a:cubicBezTo>
                    <a:pt x="256" y="455"/>
                    <a:pt x="256" y="455"/>
                    <a:pt x="256" y="455"/>
                  </a:cubicBezTo>
                  <a:cubicBezTo>
                    <a:pt x="255" y="455"/>
                    <a:pt x="255" y="455"/>
                    <a:pt x="255" y="454"/>
                  </a:cubicBezTo>
                  <a:cubicBezTo>
                    <a:pt x="255" y="454"/>
                    <a:pt x="254" y="454"/>
                    <a:pt x="254" y="453"/>
                  </a:cubicBezTo>
                  <a:cubicBezTo>
                    <a:pt x="254" y="453"/>
                    <a:pt x="254" y="453"/>
                    <a:pt x="254" y="453"/>
                  </a:cubicBezTo>
                  <a:cubicBezTo>
                    <a:pt x="253" y="452"/>
                    <a:pt x="253" y="452"/>
                    <a:pt x="253" y="452"/>
                  </a:cubicBezTo>
                  <a:cubicBezTo>
                    <a:pt x="252" y="451"/>
                    <a:pt x="252" y="451"/>
                    <a:pt x="252" y="451"/>
                  </a:cubicBezTo>
                  <a:cubicBezTo>
                    <a:pt x="251" y="450"/>
                    <a:pt x="251" y="450"/>
                    <a:pt x="251" y="450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1" y="450"/>
                    <a:pt x="251" y="450"/>
                    <a:pt x="251" y="450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2" y="450"/>
                    <a:pt x="253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6" y="450"/>
                    <a:pt x="256" y="450"/>
                    <a:pt x="256" y="450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7" y="450"/>
                    <a:pt x="257" y="450"/>
                    <a:pt x="258" y="449"/>
                  </a:cubicBezTo>
                  <a:cubicBezTo>
                    <a:pt x="258" y="449"/>
                    <a:pt x="257" y="448"/>
                    <a:pt x="258" y="448"/>
                  </a:cubicBezTo>
                  <a:cubicBezTo>
                    <a:pt x="258" y="448"/>
                    <a:pt x="259" y="448"/>
                    <a:pt x="259" y="449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8" y="447"/>
                    <a:pt x="258" y="447"/>
                    <a:pt x="258" y="447"/>
                  </a:cubicBezTo>
                  <a:cubicBezTo>
                    <a:pt x="258" y="446"/>
                    <a:pt x="258" y="446"/>
                    <a:pt x="258" y="446"/>
                  </a:cubicBezTo>
                  <a:cubicBezTo>
                    <a:pt x="257" y="447"/>
                    <a:pt x="257" y="447"/>
                    <a:pt x="257" y="447"/>
                  </a:cubicBezTo>
                  <a:cubicBezTo>
                    <a:pt x="256" y="447"/>
                    <a:pt x="256" y="447"/>
                    <a:pt x="256" y="447"/>
                  </a:cubicBezTo>
                  <a:cubicBezTo>
                    <a:pt x="257" y="448"/>
                    <a:pt x="256" y="448"/>
                    <a:pt x="257" y="449"/>
                  </a:cubicBezTo>
                  <a:cubicBezTo>
                    <a:pt x="256" y="449"/>
                    <a:pt x="256" y="449"/>
                    <a:pt x="256" y="449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55" y="447"/>
                    <a:pt x="255" y="447"/>
                    <a:pt x="255" y="447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6" y="449"/>
                    <a:pt x="256" y="449"/>
                    <a:pt x="256" y="449"/>
                  </a:cubicBezTo>
                  <a:cubicBezTo>
                    <a:pt x="255" y="450"/>
                    <a:pt x="255" y="450"/>
                    <a:pt x="254" y="450"/>
                  </a:cubicBezTo>
                  <a:cubicBezTo>
                    <a:pt x="254" y="450"/>
                    <a:pt x="254" y="450"/>
                    <a:pt x="254" y="450"/>
                  </a:cubicBezTo>
                  <a:cubicBezTo>
                    <a:pt x="254" y="450"/>
                    <a:pt x="254" y="450"/>
                    <a:pt x="254" y="450"/>
                  </a:cubicBezTo>
                  <a:cubicBezTo>
                    <a:pt x="254" y="449"/>
                    <a:pt x="254" y="449"/>
                    <a:pt x="254" y="449"/>
                  </a:cubicBezTo>
                  <a:cubicBezTo>
                    <a:pt x="254" y="449"/>
                    <a:pt x="254" y="449"/>
                    <a:pt x="254" y="449"/>
                  </a:cubicBezTo>
                  <a:cubicBezTo>
                    <a:pt x="254" y="450"/>
                    <a:pt x="254" y="450"/>
                    <a:pt x="254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2" y="449"/>
                    <a:pt x="252" y="449"/>
                    <a:pt x="252" y="449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0" y="449"/>
                    <a:pt x="250" y="448"/>
                  </a:cubicBezTo>
                  <a:cubicBezTo>
                    <a:pt x="250" y="449"/>
                    <a:pt x="250" y="449"/>
                    <a:pt x="250" y="449"/>
                  </a:cubicBezTo>
                  <a:cubicBezTo>
                    <a:pt x="249" y="448"/>
                    <a:pt x="249" y="447"/>
                    <a:pt x="249" y="447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51" y="445"/>
                    <a:pt x="251" y="445"/>
                    <a:pt x="252" y="444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4"/>
                    <a:pt x="253" y="444"/>
                    <a:pt x="253" y="444"/>
                  </a:cubicBezTo>
                  <a:cubicBezTo>
                    <a:pt x="253" y="444"/>
                    <a:pt x="253" y="444"/>
                    <a:pt x="253" y="444"/>
                  </a:cubicBezTo>
                  <a:cubicBezTo>
                    <a:pt x="253" y="444"/>
                    <a:pt x="253" y="444"/>
                    <a:pt x="253" y="444"/>
                  </a:cubicBezTo>
                  <a:cubicBezTo>
                    <a:pt x="253" y="444"/>
                    <a:pt x="253" y="444"/>
                    <a:pt x="253" y="444"/>
                  </a:cubicBezTo>
                  <a:cubicBezTo>
                    <a:pt x="253" y="443"/>
                    <a:pt x="253" y="443"/>
                    <a:pt x="253" y="443"/>
                  </a:cubicBezTo>
                  <a:cubicBezTo>
                    <a:pt x="253" y="443"/>
                    <a:pt x="253" y="443"/>
                    <a:pt x="253" y="443"/>
                  </a:cubicBezTo>
                  <a:cubicBezTo>
                    <a:pt x="252" y="443"/>
                    <a:pt x="252" y="443"/>
                    <a:pt x="252" y="443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3"/>
                    <a:pt x="252" y="443"/>
                    <a:pt x="252" y="443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4"/>
                    <a:pt x="251" y="444"/>
                    <a:pt x="251" y="444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0" y="441"/>
                    <a:pt x="250" y="441"/>
                    <a:pt x="250" y="441"/>
                  </a:cubicBezTo>
                  <a:cubicBezTo>
                    <a:pt x="250" y="441"/>
                    <a:pt x="250" y="441"/>
                    <a:pt x="250" y="441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49" y="441"/>
                    <a:pt x="249" y="441"/>
                    <a:pt x="249" y="441"/>
                  </a:cubicBezTo>
                  <a:cubicBezTo>
                    <a:pt x="249" y="441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8" y="440"/>
                    <a:pt x="248" y="440"/>
                    <a:pt x="248" y="440"/>
                  </a:cubicBezTo>
                  <a:cubicBezTo>
                    <a:pt x="249" y="440"/>
                    <a:pt x="249" y="440"/>
                    <a:pt x="249" y="441"/>
                  </a:cubicBezTo>
                  <a:cubicBezTo>
                    <a:pt x="249" y="441"/>
                    <a:pt x="249" y="441"/>
                    <a:pt x="249" y="441"/>
                  </a:cubicBezTo>
                  <a:cubicBezTo>
                    <a:pt x="249" y="441"/>
                    <a:pt x="249" y="441"/>
                    <a:pt x="249" y="441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8" y="442"/>
                    <a:pt x="248" y="442"/>
                    <a:pt x="248" y="442"/>
                  </a:cubicBezTo>
                  <a:cubicBezTo>
                    <a:pt x="248" y="442"/>
                    <a:pt x="248" y="442"/>
                    <a:pt x="248" y="442"/>
                  </a:cubicBezTo>
                  <a:cubicBezTo>
                    <a:pt x="248" y="441"/>
                    <a:pt x="247" y="441"/>
                    <a:pt x="247" y="440"/>
                  </a:cubicBezTo>
                  <a:cubicBezTo>
                    <a:pt x="247" y="440"/>
                    <a:pt x="247" y="440"/>
                    <a:pt x="247" y="440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6"/>
                    <a:pt x="245" y="436"/>
                    <a:pt x="245" y="436"/>
                  </a:cubicBezTo>
                  <a:cubicBezTo>
                    <a:pt x="245" y="436"/>
                    <a:pt x="245" y="436"/>
                    <a:pt x="245" y="436"/>
                  </a:cubicBezTo>
                  <a:cubicBezTo>
                    <a:pt x="245" y="435"/>
                    <a:pt x="245" y="435"/>
                    <a:pt x="245" y="435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5" y="435"/>
                    <a:pt x="245" y="435"/>
                    <a:pt x="245" y="435"/>
                  </a:cubicBezTo>
                  <a:cubicBezTo>
                    <a:pt x="245" y="435"/>
                    <a:pt x="245" y="435"/>
                    <a:pt x="245" y="435"/>
                  </a:cubicBezTo>
                  <a:cubicBezTo>
                    <a:pt x="245" y="435"/>
                    <a:pt x="246" y="434"/>
                    <a:pt x="246" y="434"/>
                  </a:cubicBezTo>
                  <a:cubicBezTo>
                    <a:pt x="247" y="435"/>
                    <a:pt x="247" y="435"/>
                    <a:pt x="247" y="435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3"/>
                    <a:pt x="247" y="433"/>
                    <a:pt x="247" y="433"/>
                  </a:cubicBezTo>
                  <a:cubicBezTo>
                    <a:pt x="247" y="433"/>
                    <a:pt x="247" y="433"/>
                    <a:pt x="247" y="433"/>
                  </a:cubicBezTo>
                  <a:cubicBezTo>
                    <a:pt x="246" y="434"/>
                    <a:pt x="246" y="434"/>
                    <a:pt x="246" y="434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7" y="432"/>
                    <a:pt x="247" y="432"/>
                    <a:pt x="247" y="432"/>
                  </a:cubicBezTo>
                  <a:cubicBezTo>
                    <a:pt x="247" y="432"/>
                    <a:pt x="247" y="432"/>
                    <a:pt x="247" y="432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5" y="432"/>
                    <a:pt x="245" y="432"/>
                    <a:pt x="245" y="432"/>
                  </a:cubicBezTo>
                  <a:cubicBezTo>
                    <a:pt x="245" y="432"/>
                    <a:pt x="245" y="432"/>
                    <a:pt x="245" y="432"/>
                  </a:cubicBezTo>
                  <a:cubicBezTo>
                    <a:pt x="245" y="432"/>
                    <a:pt x="245" y="432"/>
                    <a:pt x="245" y="432"/>
                  </a:cubicBezTo>
                  <a:cubicBezTo>
                    <a:pt x="245" y="431"/>
                    <a:pt x="245" y="431"/>
                    <a:pt x="245" y="431"/>
                  </a:cubicBezTo>
                  <a:cubicBezTo>
                    <a:pt x="245" y="431"/>
                    <a:pt x="245" y="431"/>
                    <a:pt x="245" y="431"/>
                  </a:cubicBezTo>
                  <a:cubicBezTo>
                    <a:pt x="245" y="431"/>
                    <a:pt x="245" y="431"/>
                    <a:pt x="245" y="431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6" y="431"/>
                    <a:pt x="245" y="431"/>
                    <a:pt x="246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4" y="430"/>
                    <a:pt x="244" y="430"/>
                    <a:pt x="244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29"/>
                    <a:pt x="245" y="429"/>
                    <a:pt x="245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5" y="429"/>
                    <a:pt x="245" y="429"/>
                    <a:pt x="245" y="429"/>
                  </a:cubicBezTo>
                  <a:cubicBezTo>
                    <a:pt x="246" y="429"/>
                    <a:pt x="246" y="429"/>
                    <a:pt x="246" y="429"/>
                  </a:cubicBezTo>
                  <a:cubicBezTo>
                    <a:pt x="245" y="429"/>
                    <a:pt x="245" y="429"/>
                    <a:pt x="245" y="429"/>
                  </a:cubicBezTo>
                  <a:cubicBezTo>
                    <a:pt x="245" y="429"/>
                    <a:pt x="245" y="429"/>
                    <a:pt x="244" y="428"/>
                  </a:cubicBezTo>
                  <a:cubicBezTo>
                    <a:pt x="244" y="428"/>
                    <a:pt x="244" y="428"/>
                    <a:pt x="244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4" y="428"/>
                    <a:pt x="244" y="428"/>
                    <a:pt x="244" y="428"/>
                  </a:cubicBezTo>
                  <a:cubicBezTo>
                    <a:pt x="244" y="428"/>
                    <a:pt x="244" y="428"/>
                    <a:pt x="244" y="428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4" y="426"/>
                    <a:pt x="243" y="426"/>
                    <a:pt x="244" y="426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4" y="425"/>
                    <a:pt x="244" y="425"/>
                    <a:pt x="244" y="425"/>
                  </a:cubicBezTo>
                  <a:cubicBezTo>
                    <a:pt x="244" y="426"/>
                    <a:pt x="244" y="426"/>
                    <a:pt x="244" y="426"/>
                  </a:cubicBezTo>
                  <a:cubicBezTo>
                    <a:pt x="243" y="425"/>
                    <a:pt x="243" y="425"/>
                    <a:pt x="243" y="425"/>
                  </a:cubicBezTo>
                  <a:cubicBezTo>
                    <a:pt x="243" y="425"/>
                    <a:pt x="243" y="424"/>
                    <a:pt x="244" y="424"/>
                  </a:cubicBezTo>
                  <a:cubicBezTo>
                    <a:pt x="244" y="424"/>
                    <a:pt x="244" y="424"/>
                    <a:pt x="244" y="424"/>
                  </a:cubicBezTo>
                  <a:cubicBezTo>
                    <a:pt x="244" y="424"/>
                    <a:pt x="244" y="424"/>
                    <a:pt x="244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5" y="425"/>
                    <a:pt x="245" y="425"/>
                    <a:pt x="245" y="425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5" y="423"/>
                    <a:pt x="245" y="423"/>
                    <a:pt x="245" y="423"/>
                  </a:cubicBezTo>
                  <a:cubicBezTo>
                    <a:pt x="245" y="423"/>
                    <a:pt x="245" y="423"/>
                    <a:pt x="245" y="423"/>
                  </a:cubicBezTo>
                  <a:cubicBezTo>
                    <a:pt x="245" y="423"/>
                    <a:pt x="245" y="423"/>
                    <a:pt x="245" y="422"/>
                  </a:cubicBezTo>
                  <a:cubicBezTo>
                    <a:pt x="245" y="422"/>
                    <a:pt x="245" y="422"/>
                    <a:pt x="245" y="422"/>
                  </a:cubicBezTo>
                  <a:cubicBezTo>
                    <a:pt x="245" y="422"/>
                    <a:pt x="245" y="422"/>
                    <a:pt x="245" y="422"/>
                  </a:cubicBezTo>
                  <a:cubicBezTo>
                    <a:pt x="245" y="423"/>
                    <a:pt x="246" y="423"/>
                    <a:pt x="246" y="423"/>
                  </a:cubicBezTo>
                  <a:cubicBezTo>
                    <a:pt x="246" y="423"/>
                    <a:pt x="246" y="423"/>
                    <a:pt x="246" y="423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3"/>
                    <a:pt x="246" y="423"/>
                    <a:pt x="246" y="423"/>
                  </a:cubicBezTo>
                  <a:cubicBezTo>
                    <a:pt x="246" y="422"/>
                    <a:pt x="246" y="422"/>
                    <a:pt x="246" y="422"/>
                  </a:cubicBezTo>
                  <a:cubicBezTo>
                    <a:pt x="247" y="423"/>
                    <a:pt x="247" y="423"/>
                    <a:pt x="247" y="423"/>
                  </a:cubicBezTo>
                  <a:cubicBezTo>
                    <a:pt x="247" y="422"/>
                    <a:pt x="247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2"/>
                    <a:pt x="248" y="422"/>
                    <a:pt x="248" y="422"/>
                  </a:cubicBezTo>
                  <a:cubicBezTo>
                    <a:pt x="248" y="422"/>
                    <a:pt x="248" y="422"/>
                    <a:pt x="248" y="422"/>
                  </a:cubicBezTo>
                  <a:cubicBezTo>
                    <a:pt x="247" y="422"/>
                    <a:pt x="247" y="422"/>
                    <a:pt x="247" y="422"/>
                  </a:cubicBezTo>
                  <a:cubicBezTo>
                    <a:pt x="247" y="421"/>
                    <a:pt x="247" y="421"/>
                    <a:pt x="247" y="421"/>
                  </a:cubicBezTo>
                  <a:cubicBezTo>
                    <a:pt x="248" y="421"/>
                    <a:pt x="248" y="421"/>
                    <a:pt x="248" y="421"/>
                  </a:cubicBezTo>
                  <a:cubicBezTo>
                    <a:pt x="248" y="421"/>
                    <a:pt x="248" y="421"/>
                    <a:pt x="248" y="421"/>
                  </a:cubicBezTo>
                  <a:cubicBezTo>
                    <a:pt x="247" y="421"/>
                    <a:pt x="247" y="421"/>
                    <a:pt x="247" y="421"/>
                  </a:cubicBezTo>
                  <a:cubicBezTo>
                    <a:pt x="247" y="420"/>
                    <a:pt x="247" y="420"/>
                    <a:pt x="247" y="420"/>
                  </a:cubicBezTo>
                  <a:cubicBezTo>
                    <a:pt x="247" y="420"/>
                    <a:pt x="247" y="421"/>
                    <a:pt x="248" y="420"/>
                  </a:cubicBezTo>
                  <a:cubicBezTo>
                    <a:pt x="248" y="420"/>
                    <a:pt x="248" y="420"/>
                    <a:pt x="248" y="420"/>
                  </a:cubicBezTo>
                  <a:cubicBezTo>
                    <a:pt x="248" y="420"/>
                    <a:pt x="248" y="420"/>
                    <a:pt x="248" y="420"/>
                  </a:cubicBezTo>
                  <a:cubicBezTo>
                    <a:pt x="247" y="420"/>
                    <a:pt x="247" y="420"/>
                    <a:pt x="247" y="420"/>
                  </a:cubicBezTo>
                  <a:cubicBezTo>
                    <a:pt x="248" y="420"/>
                    <a:pt x="248" y="420"/>
                    <a:pt x="248" y="420"/>
                  </a:cubicBezTo>
                  <a:cubicBezTo>
                    <a:pt x="247" y="420"/>
                    <a:pt x="247" y="420"/>
                    <a:pt x="247" y="420"/>
                  </a:cubicBezTo>
                  <a:cubicBezTo>
                    <a:pt x="248" y="419"/>
                    <a:pt x="248" y="419"/>
                    <a:pt x="248" y="419"/>
                  </a:cubicBezTo>
                  <a:cubicBezTo>
                    <a:pt x="247" y="419"/>
                    <a:pt x="247" y="419"/>
                    <a:pt x="247" y="419"/>
                  </a:cubicBezTo>
                  <a:cubicBezTo>
                    <a:pt x="247" y="419"/>
                    <a:pt x="247" y="419"/>
                    <a:pt x="247" y="419"/>
                  </a:cubicBezTo>
                  <a:cubicBezTo>
                    <a:pt x="247" y="419"/>
                    <a:pt x="247" y="419"/>
                    <a:pt x="247" y="419"/>
                  </a:cubicBezTo>
                  <a:cubicBezTo>
                    <a:pt x="247" y="419"/>
                    <a:pt x="248" y="419"/>
                    <a:pt x="248" y="419"/>
                  </a:cubicBezTo>
                  <a:cubicBezTo>
                    <a:pt x="248" y="418"/>
                    <a:pt x="248" y="418"/>
                    <a:pt x="248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7" y="417"/>
                    <a:pt x="247" y="417"/>
                    <a:pt x="247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7" y="415"/>
                    <a:pt x="247" y="415"/>
                    <a:pt x="247" y="415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5" y="414"/>
                    <a:pt x="245" y="414"/>
                    <a:pt x="245" y="414"/>
                  </a:cubicBezTo>
                  <a:cubicBezTo>
                    <a:pt x="245" y="414"/>
                    <a:pt x="245" y="414"/>
                    <a:pt x="245" y="414"/>
                  </a:cubicBezTo>
                  <a:cubicBezTo>
                    <a:pt x="245" y="414"/>
                    <a:pt x="245" y="414"/>
                    <a:pt x="245" y="414"/>
                  </a:cubicBezTo>
                  <a:cubicBezTo>
                    <a:pt x="245" y="414"/>
                    <a:pt x="246" y="414"/>
                    <a:pt x="246" y="413"/>
                  </a:cubicBezTo>
                  <a:cubicBezTo>
                    <a:pt x="246" y="413"/>
                    <a:pt x="246" y="413"/>
                    <a:pt x="246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2"/>
                    <a:pt x="245" y="412"/>
                    <a:pt x="245" y="412"/>
                  </a:cubicBezTo>
                  <a:cubicBezTo>
                    <a:pt x="244" y="413"/>
                    <a:pt x="244" y="413"/>
                    <a:pt x="244" y="413"/>
                  </a:cubicBezTo>
                  <a:cubicBezTo>
                    <a:pt x="244" y="413"/>
                    <a:pt x="244" y="413"/>
                    <a:pt x="244" y="413"/>
                  </a:cubicBezTo>
                  <a:cubicBezTo>
                    <a:pt x="244" y="413"/>
                    <a:pt x="244" y="413"/>
                    <a:pt x="244" y="413"/>
                  </a:cubicBezTo>
                  <a:cubicBezTo>
                    <a:pt x="244" y="412"/>
                    <a:pt x="244" y="412"/>
                    <a:pt x="244" y="412"/>
                  </a:cubicBezTo>
                  <a:cubicBezTo>
                    <a:pt x="244" y="411"/>
                    <a:pt x="244" y="411"/>
                    <a:pt x="244" y="411"/>
                  </a:cubicBezTo>
                  <a:cubicBezTo>
                    <a:pt x="244" y="411"/>
                    <a:pt x="244" y="411"/>
                    <a:pt x="244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7" y="412"/>
                    <a:pt x="247" y="412"/>
                    <a:pt x="247" y="412"/>
                  </a:cubicBezTo>
                  <a:cubicBezTo>
                    <a:pt x="247" y="411"/>
                    <a:pt x="247" y="411"/>
                    <a:pt x="247" y="411"/>
                  </a:cubicBezTo>
                  <a:cubicBezTo>
                    <a:pt x="248" y="412"/>
                    <a:pt x="248" y="412"/>
                    <a:pt x="248" y="412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9" y="411"/>
                    <a:pt x="249" y="411"/>
                    <a:pt x="249" y="411"/>
                  </a:cubicBezTo>
                  <a:cubicBezTo>
                    <a:pt x="249" y="411"/>
                    <a:pt x="249" y="411"/>
                    <a:pt x="249" y="411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1"/>
                    <a:pt x="249" y="411"/>
                    <a:pt x="249" y="411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0"/>
                    <a:pt x="250" y="410"/>
                    <a:pt x="250" y="410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0"/>
                    <a:pt x="250" y="410"/>
                    <a:pt x="250" y="410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1" y="411"/>
                    <a:pt x="251" y="411"/>
                    <a:pt x="251" y="411"/>
                  </a:cubicBezTo>
                  <a:cubicBezTo>
                    <a:pt x="251" y="411"/>
                    <a:pt x="251" y="411"/>
                    <a:pt x="251" y="411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1" y="413"/>
                    <a:pt x="251" y="413"/>
                    <a:pt x="251" y="413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1" y="413"/>
                    <a:pt x="251" y="413"/>
                    <a:pt x="251" y="413"/>
                  </a:cubicBezTo>
                  <a:cubicBezTo>
                    <a:pt x="251" y="413"/>
                    <a:pt x="251" y="413"/>
                    <a:pt x="250" y="413"/>
                  </a:cubicBezTo>
                  <a:cubicBezTo>
                    <a:pt x="251" y="414"/>
                    <a:pt x="251" y="414"/>
                    <a:pt x="251" y="414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0" y="415"/>
                    <a:pt x="250" y="415"/>
                    <a:pt x="250" y="415"/>
                  </a:cubicBezTo>
                  <a:cubicBezTo>
                    <a:pt x="250" y="415"/>
                    <a:pt x="250" y="415"/>
                    <a:pt x="250" y="415"/>
                  </a:cubicBezTo>
                  <a:cubicBezTo>
                    <a:pt x="250" y="415"/>
                    <a:pt x="250" y="415"/>
                    <a:pt x="250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6"/>
                    <a:pt x="251" y="416"/>
                    <a:pt x="251" y="416"/>
                  </a:cubicBezTo>
                  <a:cubicBezTo>
                    <a:pt x="251" y="416"/>
                    <a:pt x="251" y="416"/>
                    <a:pt x="251" y="416"/>
                  </a:cubicBezTo>
                  <a:cubicBezTo>
                    <a:pt x="251" y="416"/>
                    <a:pt x="251" y="416"/>
                    <a:pt x="251" y="416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50" y="418"/>
                    <a:pt x="250" y="418"/>
                    <a:pt x="250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9"/>
                    <a:pt x="251" y="419"/>
                    <a:pt x="251" y="419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2" y="417"/>
                    <a:pt x="252" y="417"/>
                    <a:pt x="252" y="417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4" y="415"/>
                    <a:pt x="254" y="415"/>
                    <a:pt x="254" y="415"/>
                  </a:cubicBezTo>
                  <a:cubicBezTo>
                    <a:pt x="253" y="415"/>
                    <a:pt x="254" y="415"/>
                    <a:pt x="254" y="415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4" y="413"/>
                    <a:pt x="254" y="413"/>
                    <a:pt x="254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2"/>
                    <a:pt x="253" y="412"/>
                    <a:pt x="253" y="412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2"/>
                    <a:pt x="253" y="412"/>
                    <a:pt x="253" y="412"/>
                  </a:cubicBezTo>
                  <a:cubicBezTo>
                    <a:pt x="253" y="411"/>
                    <a:pt x="253" y="411"/>
                    <a:pt x="253" y="411"/>
                  </a:cubicBezTo>
                  <a:cubicBezTo>
                    <a:pt x="254" y="411"/>
                    <a:pt x="254" y="411"/>
                    <a:pt x="254" y="411"/>
                  </a:cubicBezTo>
                  <a:cubicBezTo>
                    <a:pt x="254" y="412"/>
                    <a:pt x="254" y="412"/>
                    <a:pt x="254" y="412"/>
                  </a:cubicBezTo>
                  <a:cubicBezTo>
                    <a:pt x="254" y="412"/>
                    <a:pt x="254" y="412"/>
                    <a:pt x="254" y="412"/>
                  </a:cubicBezTo>
                  <a:cubicBezTo>
                    <a:pt x="254" y="411"/>
                    <a:pt x="254" y="411"/>
                    <a:pt x="254" y="411"/>
                  </a:cubicBezTo>
                  <a:cubicBezTo>
                    <a:pt x="255" y="412"/>
                    <a:pt x="255" y="412"/>
                    <a:pt x="255" y="412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6" y="410"/>
                    <a:pt x="256" y="410"/>
                    <a:pt x="256" y="410"/>
                  </a:cubicBezTo>
                  <a:cubicBezTo>
                    <a:pt x="256" y="411"/>
                    <a:pt x="256" y="411"/>
                    <a:pt x="256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6" y="411"/>
                    <a:pt x="256" y="411"/>
                    <a:pt x="256" y="411"/>
                  </a:cubicBezTo>
                  <a:cubicBezTo>
                    <a:pt x="255" y="412"/>
                    <a:pt x="255" y="412"/>
                    <a:pt x="255" y="412"/>
                  </a:cubicBezTo>
                  <a:cubicBezTo>
                    <a:pt x="256" y="412"/>
                    <a:pt x="256" y="412"/>
                    <a:pt x="256" y="412"/>
                  </a:cubicBezTo>
                  <a:cubicBezTo>
                    <a:pt x="256" y="412"/>
                    <a:pt x="256" y="412"/>
                    <a:pt x="256" y="412"/>
                  </a:cubicBezTo>
                  <a:cubicBezTo>
                    <a:pt x="256" y="413"/>
                    <a:pt x="256" y="413"/>
                    <a:pt x="256" y="413"/>
                  </a:cubicBezTo>
                  <a:cubicBezTo>
                    <a:pt x="256" y="413"/>
                    <a:pt x="256" y="413"/>
                    <a:pt x="256" y="413"/>
                  </a:cubicBezTo>
                  <a:cubicBezTo>
                    <a:pt x="257" y="413"/>
                    <a:pt x="257" y="413"/>
                    <a:pt x="257" y="413"/>
                  </a:cubicBezTo>
                  <a:cubicBezTo>
                    <a:pt x="257" y="414"/>
                    <a:pt x="256" y="414"/>
                    <a:pt x="257" y="414"/>
                  </a:cubicBezTo>
                  <a:cubicBezTo>
                    <a:pt x="257" y="414"/>
                    <a:pt x="257" y="414"/>
                    <a:pt x="257" y="414"/>
                  </a:cubicBezTo>
                  <a:cubicBezTo>
                    <a:pt x="257" y="414"/>
                    <a:pt x="257" y="414"/>
                    <a:pt x="257" y="414"/>
                  </a:cubicBezTo>
                  <a:cubicBezTo>
                    <a:pt x="257" y="414"/>
                    <a:pt x="258" y="415"/>
                    <a:pt x="258" y="415"/>
                  </a:cubicBezTo>
                  <a:cubicBezTo>
                    <a:pt x="258" y="415"/>
                    <a:pt x="258" y="415"/>
                    <a:pt x="258" y="415"/>
                  </a:cubicBezTo>
                  <a:cubicBezTo>
                    <a:pt x="258" y="416"/>
                    <a:pt x="258" y="416"/>
                    <a:pt x="258" y="416"/>
                  </a:cubicBezTo>
                  <a:cubicBezTo>
                    <a:pt x="258" y="416"/>
                    <a:pt x="258" y="416"/>
                    <a:pt x="258" y="416"/>
                  </a:cubicBezTo>
                  <a:cubicBezTo>
                    <a:pt x="258" y="416"/>
                    <a:pt x="258" y="416"/>
                    <a:pt x="258" y="416"/>
                  </a:cubicBezTo>
                  <a:cubicBezTo>
                    <a:pt x="259" y="415"/>
                    <a:pt x="258" y="415"/>
                    <a:pt x="258" y="415"/>
                  </a:cubicBezTo>
                  <a:cubicBezTo>
                    <a:pt x="258" y="414"/>
                    <a:pt x="258" y="414"/>
                    <a:pt x="258" y="414"/>
                  </a:cubicBezTo>
                  <a:cubicBezTo>
                    <a:pt x="258" y="414"/>
                    <a:pt x="258" y="414"/>
                    <a:pt x="258" y="413"/>
                  </a:cubicBezTo>
                  <a:cubicBezTo>
                    <a:pt x="258" y="413"/>
                    <a:pt x="258" y="413"/>
                    <a:pt x="258" y="413"/>
                  </a:cubicBezTo>
                  <a:cubicBezTo>
                    <a:pt x="258" y="413"/>
                    <a:pt x="258" y="413"/>
                    <a:pt x="258" y="413"/>
                  </a:cubicBezTo>
                  <a:cubicBezTo>
                    <a:pt x="258" y="412"/>
                    <a:pt x="258" y="412"/>
                    <a:pt x="258" y="412"/>
                  </a:cubicBezTo>
                  <a:cubicBezTo>
                    <a:pt x="258" y="412"/>
                    <a:pt x="258" y="412"/>
                    <a:pt x="258" y="412"/>
                  </a:cubicBezTo>
                  <a:cubicBezTo>
                    <a:pt x="258" y="411"/>
                    <a:pt x="258" y="411"/>
                    <a:pt x="258" y="411"/>
                  </a:cubicBezTo>
                  <a:cubicBezTo>
                    <a:pt x="258" y="411"/>
                    <a:pt x="258" y="411"/>
                    <a:pt x="258" y="411"/>
                  </a:cubicBezTo>
                  <a:cubicBezTo>
                    <a:pt x="258" y="410"/>
                    <a:pt x="257" y="410"/>
                    <a:pt x="257" y="410"/>
                  </a:cubicBezTo>
                  <a:cubicBezTo>
                    <a:pt x="258" y="410"/>
                    <a:pt x="258" y="410"/>
                    <a:pt x="258" y="409"/>
                  </a:cubicBezTo>
                  <a:cubicBezTo>
                    <a:pt x="259" y="409"/>
                    <a:pt x="259" y="410"/>
                    <a:pt x="259" y="410"/>
                  </a:cubicBezTo>
                  <a:cubicBezTo>
                    <a:pt x="259" y="410"/>
                    <a:pt x="259" y="410"/>
                    <a:pt x="259" y="410"/>
                  </a:cubicBezTo>
                  <a:cubicBezTo>
                    <a:pt x="259" y="410"/>
                    <a:pt x="259" y="410"/>
                    <a:pt x="259" y="410"/>
                  </a:cubicBezTo>
                  <a:cubicBezTo>
                    <a:pt x="259" y="410"/>
                    <a:pt x="259" y="410"/>
                    <a:pt x="259" y="410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lnTo>
                    <a:pt x="260" y="412"/>
                  </a:lnTo>
                  <a:close/>
                  <a:moveTo>
                    <a:pt x="246" y="428"/>
                  </a:moveTo>
                  <a:cubicBezTo>
                    <a:pt x="246" y="428"/>
                    <a:pt x="246" y="428"/>
                    <a:pt x="246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6" y="429"/>
                    <a:pt x="246" y="429"/>
                    <a:pt x="246" y="429"/>
                  </a:cubicBezTo>
                  <a:lnTo>
                    <a:pt x="246" y="428"/>
                  </a:lnTo>
                  <a:close/>
                  <a:moveTo>
                    <a:pt x="246" y="427"/>
                  </a:moveTo>
                  <a:cubicBezTo>
                    <a:pt x="246" y="427"/>
                    <a:pt x="246" y="427"/>
                    <a:pt x="246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6" y="427"/>
                    <a:pt x="246" y="427"/>
                    <a:pt x="246" y="427"/>
                  </a:cubicBezTo>
                  <a:close/>
                  <a:moveTo>
                    <a:pt x="246" y="426"/>
                  </a:moveTo>
                  <a:cubicBezTo>
                    <a:pt x="246" y="426"/>
                    <a:pt x="246" y="426"/>
                    <a:pt x="246" y="426"/>
                  </a:cubicBezTo>
                  <a:cubicBezTo>
                    <a:pt x="246" y="426"/>
                    <a:pt x="246" y="426"/>
                    <a:pt x="246" y="426"/>
                  </a:cubicBezTo>
                  <a:cubicBezTo>
                    <a:pt x="246" y="426"/>
                    <a:pt x="246" y="426"/>
                    <a:pt x="246" y="426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6" y="426"/>
                    <a:pt x="246" y="426"/>
                    <a:pt x="246" y="426"/>
                  </a:cubicBezTo>
                  <a:close/>
                  <a:moveTo>
                    <a:pt x="247" y="431"/>
                  </a:moveTo>
                  <a:cubicBezTo>
                    <a:pt x="246" y="430"/>
                    <a:pt x="246" y="430"/>
                    <a:pt x="246" y="430"/>
                  </a:cubicBezTo>
                  <a:cubicBezTo>
                    <a:pt x="246" y="431"/>
                    <a:pt x="246" y="431"/>
                    <a:pt x="246" y="431"/>
                  </a:cubicBezTo>
                  <a:cubicBezTo>
                    <a:pt x="246" y="431"/>
                    <a:pt x="246" y="431"/>
                    <a:pt x="246" y="431"/>
                  </a:cubicBezTo>
                  <a:cubicBezTo>
                    <a:pt x="246" y="431"/>
                    <a:pt x="246" y="431"/>
                    <a:pt x="246" y="431"/>
                  </a:cubicBezTo>
                  <a:lnTo>
                    <a:pt x="247" y="431"/>
                  </a:lnTo>
                  <a:close/>
                  <a:moveTo>
                    <a:pt x="251" y="440"/>
                  </a:moveTo>
                  <a:cubicBezTo>
                    <a:pt x="250" y="440"/>
                    <a:pt x="250" y="440"/>
                    <a:pt x="250" y="440"/>
                  </a:cubicBezTo>
                  <a:lnTo>
                    <a:pt x="251" y="440"/>
                  </a:lnTo>
                  <a:close/>
                  <a:moveTo>
                    <a:pt x="254" y="412"/>
                  </a:moveTo>
                  <a:cubicBezTo>
                    <a:pt x="254" y="413"/>
                    <a:pt x="254" y="413"/>
                    <a:pt x="254" y="413"/>
                  </a:cubicBezTo>
                  <a:cubicBezTo>
                    <a:pt x="254" y="412"/>
                    <a:pt x="254" y="412"/>
                    <a:pt x="254" y="412"/>
                  </a:cubicBezTo>
                  <a:close/>
                  <a:moveTo>
                    <a:pt x="255" y="421"/>
                  </a:moveTo>
                  <a:cubicBezTo>
                    <a:pt x="255" y="421"/>
                    <a:pt x="255" y="421"/>
                    <a:pt x="255" y="421"/>
                  </a:cubicBezTo>
                  <a:cubicBezTo>
                    <a:pt x="255" y="421"/>
                    <a:pt x="254" y="421"/>
                    <a:pt x="254" y="421"/>
                  </a:cubicBezTo>
                  <a:cubicBezTo>
                    <a:pt x="254" y="420"/>
                    <a:pt x="254" y="420"/>
                    <a:pt x="254" y="420"/>
                  </a:cubicBezTo>
                  <a:cubicBezTo>
                    <a:pt x="254" y="420"/>
                    <a:pt x="254" y="420"/>
                    <a:pt x="254" y="420"/>
                  </a:cubicBezTo>
                  <a:cubicBezTo>
                    <a:pt x="253" y="420"/>
                    <a:pt x="253" y="420"/>
                    <a:pt x="253" y="420"/>
                  </a:cubicBezTo>
                  <a:cubicBezTo>
                    <a:pt x="253" y="420"/>
                    <a:pt x="253" y="420"/>
                    <a:pt x="253" y="419"/>
                  </a:cubicBezTo>
                  <a:cubicBezTo>
                    <a:pt x="252" y="419"/>
                    <a:pt x="252" y="419"/>
                    <a:pt x="252" y="419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3" y="421"/>
                    <a:pt x="253" y="421"/>
                    <a:pt x="253" y="421"/>
                  </a:cubicBezTo>
                  <a:cubicBezTo>
                    <a:pt x="253" y="421"/>
                    <a:pt x="253" y="421"/>
                    <a:pt x="253" y="421"/>
                  </a:cubicBezTo>
                  <a:cubicBezTo>
                    <a:pt x="253" y="422"/>
                    <a:pt x="253" y="422"/>
                    <a:pt x="253" y="422"/>
                  </a:cubicBezTo>
                  <a:cubicBezTo>
                    <a:pt x="253" y="422"/>
                    <a:pt x="253" y="422"/>
                    <a:pt x="253" y="422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4" y="423"/>
                    <a:pt x="254" y="422"/>
                    <a:pt x="255" y="422"/>
                  </a:cubicBezTo>
                  <a:cubicBezTo>
                    <a:pt x="255" y="422"/>
                    <a:pt x="255" y="422"/>
                    <a:pt x="255" y="422"/>
                  </a:cubicBezTo>
                  <a:cubicBezTo>
                    <a:pt x="255" y="422"/>
                    <a:pt x="255" y="422"/>
                    <a:pt x="255" y="422"/>
                  </a:cubicBezTo>
                  <a:cubicBezTo>
                    <a:pt x="255" y="422"/>
                    <a:pt x="255" y="422"/>
                    <a:pt x="255" y="422"/>
                  </a:cubicBezTo>
                  <a:cubicBezTo>
                    <a:pt x="255" y="421"/>
                    <a:pt x="255" y="421"/>
                    <a:pt x="255" y="421"/>
                  </a:cubicBezTo>
                  <a:close/>
                  <a:moveTo>
                    <a:pt x="259" y="419"/>
                  </a:moveTo>
                  <a:cubicBezTo>
                    <a:pt x="259" y="419"/>
                    <a:pt x="259" y="419"/>
                    <a:pt x="259" y="419"/>
                  </a:cubicBezTo>
                  <a:cubicBezTo>
                    <a:pt x="259" y="419"/>
                    <a:pt x="259" y="419"/>
                    <a:pt x="259" y="419"/>
                  </a:cubicBezTo>
                  <a:cubicBezTo>
                    <a:pt x="259" y="419"/>
                    <a:pt x="259" y="419"/>
                    <a:pt x="259" y="419"/>
                  </a:cubicBezTo>
                  <a:cubicBezTo>
                    <a:pt x="259" y="419"/>
                    <a:pt x="259" y="419"/>
                    <a:pt x="259" y="419"/>
                  </a:cubicBezTo>
                  <a:cubicBezTo>
                    <a:pt x="258" y="418"/>
                    <a:pt x="258" y="418"/>
                    <a:pt x="258" y="418"/>
                  </a:cubicBezTo>
                  <a:cubicBezTo>
                    <a:pt x="259" y="418"/>
                    <a:pt x="259" y="418"/>
                    <a:pt x="259" y="418"/>
                  </a:cubicBezTo>
                  <a:cubicBezTo>
                    <a:pt x="258" y="418"/>
                    <a:pt x="258" y="418"/>
                    <a:pt x="258" y="418"/>
                  </a:cubicBezTo>
                  <a:cubicBezTo>
                    <a:pt x="258" y="418"/>
                    <a:pt x="258" y="419"/>
                    <a:pt x="257" y="419"/>
                  </a:cubicBezTo>
                  <a:cubicBezTo>
                    <a:pt x="257" y="420"/>
                    <a:pt x="257" y="420"/>
                    <a:pt x="257" y="420"/>
                  </a:cubicBezTo>
                  <a:cubicBezTo>
                    <a:pt x="257" y="420"/>
                    <a:pt x="257" y="420"/>
                    <a:pt x="257" y="420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7" y="420"/>
                    <a:pt x="257" y="420"/>
                    <a:pt x="257" y="420"/>
                  </a:cubicBezTo>
                  <a:cubicBezTo>
                    <a:pt x="258" y="421"/>
                    <a:pt x="258" y="421"/>
                    <a:pt x="258" y="421"/>
                  </a:cubicBezTo>
                  <a:cubicBezTo>
                    <a:pt x="258" y="421"/>
                    <a:pt x="258" y="421"/>
                    <a:pt x="258" y="421"/>
                  </a:cubicBezTo>
                  <a:cubicBezTo>
                    <a:pt x="258" y="421"/>
                    <a:pt x="258" y="421"/>
                    <a:pt x="258" y="421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9" y="420"/>
                    <a:pt x="259" y="420"/>
                    <a:pt x="259" y="420"/>
                  </a:cubicBezTo>
                  <a:cubicBezTo>
                    <a:pt x="259" y="420"/>
                    <a:pt x="259" y="420"/>
                    <a:pt x="259" y="420"/>
                  </a:cubicBezTo>
                  <a:cubicBezTo>
                    <a:pt x="259" y="420"/>
                    <a:pt x="259" y="420"/>
                    <a:pt x="259" y="420"/>
                  </a:cubicBezTo>
                  <a:lnTo>
                    <a:pt x="259" y="419"/>
                  </a:lnTo>
                  <a:close/>
                  <a:moveTo>
                    <a:pt x="265" y="465"/>
                  </a:moveTo>
                  <a:cubicBezTo>
                    <a:pt x="265" y="464"/>
                    <a:pt x="265" y="464"/>
                    <a:pt x="265" y="464"/>
                  </a:cubicBezTo>
                  <a:cubicBezTo>
                    <a:pt x="265" y="464"/>
                    <a:pt x="265" y="464"/>
                    <a:pt x="265" y="464"/>
                  </a:cubicBezTo>
                  <a:cubicBezTo>
                    <a:pt x="265" y="464"/>
                    <a:pt x="265" y="464"/>
                    <a:pt x="265" y="464"/>
                  </a:cubicBezTo>
                  <a:cubicBezTo>
                    <a:pt x="265" y="464"/>
                    <a:pt x="265" y="464"/>
                    <a:pt x="265" y="464"/>
                  </a:cubicBezTo>
                  <a:lnTo>
                    <a:pt x="265" y="465"/>
                  </a:lnTo>
                  <a:close/>
                  <a:moveTo>
                    <a:pt x="266" y="464"/>
                  </a:moveTo>
                  <a:cubicBezTo>
                    <a:pt x="265" y="464"/>
                    <a:pt x="265" y="464"/>
                    <a:pt x="265" y="464"/>
                  </a:cubicBezTo>
                  <a:cubicBezTo>
                    <a:pt x="266" y="464"/>
                    <a:pt x="266" y="464"/>
                    <a:pt x="266" y="464"/>
                  </a:cubicBezTo>
                  <a:close/>
                  <a:moveTo>
                    <a:pt x="263" y="415"/>
                  </a:moveTo>
                  <a:cubicBezTo>
                    <a:pt x="263" y="415"/>
                    <a:pt x="263" y="415"/>
                    <a:pt x="263" y="415"/>
                  </a:cubicBezTo>
                  <a:cubicBezTo>
                    <a:pt x="263" y="415"/>
                    <a:pt x="263" y="415"/>
                    <a:pt x="263" y="415"/>
                  </a:cubicBezTo>
                  <a:cubicBezTo>
                    <a:pt x="263" y="415"/>
                    <a:pt x="263" y="415"/>
                    <a:pt x="263" y="415"/>
                  </a:cubicBezTo>
                  <a:close/>
                  <a:moveTo>
                    <a:pt x="269" y="381"/>
                  </a:moveTo>
                  <a:cubicBezTo>
                    <a:pt x="269" y="381"/>
                    <a:pt x="269" y="381"/>
                    <a:pt x="269" y="381"/>
                  </a:cubicBezTo>
                  <a:cubicBezTo>
                    <a:pt x="269" y="381"/>
                    <a:pt x="269" y="381"/>
                    <a:pt x="269" y="381"/>
                  </a:cubicBezTo>
                  <a:close/>
                  <a:moveTo>
                    <a:pt x="263" y="421"/>
                  </a:moveTo>
                  <a:cubicBezTo>
                    <a:pt x="263" y="421"/>
                    <a:pt x="263" y="421"/>
                    <a:pt x="263" y="421"/>
                  </a:cubicBezTo>
                  <a:cubicBezTo>
                    <a:pt x="263" y="421"/>
                    <a:pt x="263" y="421"/>
                    <a:pt x="263" y="421"/>
                  </a:cubicBezTo>
                  <a:cubicBezTo>
                    <a:pt x="262" y="421"/>
                    <a:pt x="262" y="421"/>
                    <a:pt x="262" y="421"/>
                  </a:cubicBezTo>
                  <a:lnTo>
                    <a:pt x="263" y="421"/>
                  </a:lnTo>
                  <a:close/>
                  <a:moveTo>
                    <a:pt x="273" y="458"/>
                  </a:moveTo>
                  <a:cubicBezTo>
                    <a:pt x="273" y="458"/>
                    <a:pt x="273" y="458"/>
                    <a:pt x="273" y="458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60"/>
                    <a:pt x="273" y="460"/>
                    <a:pt x="274" y="460"/>
                  </a:cubicBezTo>
                  <a:cubicBezTo>
                    <a:pt x="274" y="459"/>
                    <a:pt x="274" y="459"/>
                    <a:pt x="274" y="459"/>
                  </a:cubicBezTo>
                  <a:cubicBezTo>
                    <a:pt x="274" y="460"/>
                    <a:pt x="274" y="460"/>
                    <a:pt x="274" y="460"/>
                  </a:cubicBezTo>
                  <a:cubicBezTo>
                    <a:pt x="274" y="460"/>
                    <a:pt x="274" y="460"/>
                    <a:pt x="274" y="460"/>
                  </a:cubicBezTo>
                  <a:cubicBezTo>
                    <a:pt x="274" y="460"/>
                    <a:pt x="274" y="460"/>
                    <a:pt x="274" y="460"/>
                  </a:cubicBezTo>
                  <a:cubicBezTo>
                    <a:pt x="276" y="460"/>
                    <a:pt x="275" y="459"/>
                    <a:pt x="276" y="460"/>
                  </a:cubicBezTo>
                  <a:cubicBezTo>
                    <a:pt x="277" y="459"/>
                    <a:pt x="277" y="459"/>
                    <a:pt x="277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7" y="459"/>
                    <a:pt x="277" y="459"/>
                    <a:pt x="277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7" y="459"/>
                    <a:pt x="277" y="459"/>
                    <a:pt x="277" y="459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5" y="456"/>
                    <a:pt x="275" y="456"/>
                    <a:pt x="275" y="456"/>
                  </a:cubicBezTo>
                  <a:cubicBezTo>
                    <a:pt x="275" y="456"/>
                    <a:pt x="275" y="456"/>
                    <a:pt x="275" y="456"/>
                  </a:cubicBezTo>
                  <a:cubicBezTo>
                    <a:pt x="275" y="457"/>
                    <a:pt x="275" y="457"/>
                    <a:pt x="275" y="457"/>
                  </a:cubicBezTo>
                  <a:cubicBezTo>
                    <a:pt x="275" y="456"/>
                    <a:pt x="275" y="456"/>
                    <a:pt x="275" y="456"/>
                  </a:cubicBezTo>
                  <a:cubicBezTo>
                    <a:pt x="274" y="456"/>
                    <a:pt x="274" y="456"/>
                    <a:pt x="274" y="456"/>
                  </a:cubicBezTo>
                  <a:cubicBezTo>
                    <a:pt x="274" y="456"/>
                    <a:pt x="274" y="456"/>
                    <a:pt x="274" y="456"/>
                  </a:cubicBezTo>
                  <a:cubicBezTo>
                    <a:pt x="273" y="455"/>
                    <a:pt x="273" y="455"/>
                    <a:pt x="273" y="455"/>
                  </a:cubicBezTo>
                  <a:cubicBezTo>
                    <a:pt x="273" y="455"/>
                    <a:pt x="273" y="455"/>
                    <a:pt x="273" y="455"/>
                  </a:cubicBezTo>
                  <a:cubicBezTo>
                    <a:pt x="274" y="455"/>
                    <a:pt x="274" y="455"/>
                    <a:pt x="274" y="455"/>
                  </a:cubicBezTo>
                  <a:cubicBezTo>
                    <a:pt x="274" y="455"/>
                    <a:pt x="274" y="455"/>
                    <a:pt x="274" y="455"/>
                  </a:cubicBezTo>
                  <a:cubicBezTo>
                    <a:pt x="274" y="456"/>
                    <a:pt x="274" y="456"/>
                    <a:pt x="274" y="456"/>
                  </a:cubicBezTo>
                  <a:cubicBezTo>
                    <a:pt x="273" y="456"/>
                    <a:pt x="273" y="456"/>
                    <a:pt x="273" y="456"/>
                  </a:cubicBezTo>
                  <a:cubicBezTo>
                    <a:pt x="273" y="457"/>
                    <a:pt x="273" y="457"/>
                    <a:pt x="273" y="457"/>
                  </a:cubicBezTo>
                  <a:cubicBezTo>
                    <a:pt x="273" y="457"/>
                    <a:pt x="273" y="457"/>
                    <a:pt x="273" y="457"/>
                  </a:cubicBezTo>
                  <a:cubicBezTo>
                    <a:pt x="273" y="458"/>
                    <a:pt x="273" y="458"/>
                    <a:pt x="273" y="458"/>
                  </a:cubicBezTo>
                  <a:cubicBezTo>
                    <a:pt x="273" y="458"/>
                    <a:pt x="273" y="458"/>
                    <a:pt x="273" y="458"/>
                  </a:cubicBezTo>
                  <a:close/>
                  <a:moveTo>
                    <a:pt x="277" y="462"/>
                  </a:moveTo>
                  <a:cubicBezTo>
                    <a:pt x="276" y="462"/>
                    <a:pt x="276" y="462"/>
                    <a:pt x="276" y="462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5" y="463"/>
                    <a:pt x="275" y="463"/>
                    <a:pt x="275" y="463"/>
                  </a:cubicBezTo>
                  <a:cubicBezTo>
                    <a:pt x="275" y="463"/>
                    <a:pt x="275" y="463"/>
                    <a:pt x="275" y="463"/>
                  </a:cubicBezTo>
                  <a:cubicBezTo>
                    <a:pt x="275" y="464"/>
                    <a:pt x="275" y="464"/>
                    <a:pt x="276" y="464"/>
                  </a:cubicBezTo>
                  <a:cubicBezTo>
                    <a:pt x="276" y="464"/>
                    <a:pt x="276" y="464"/>
                    <a:pt x="276" y="464"/>
                  </a:cubicBezTo>
                  <a:cubicBezTo>
                    <a:pt x="277" y="465"/>
                    <a:pt x="277" y="465"/>
                    <a:pt x="277" y="465"/>
                  </a:cubicBezTo>
                  <a:cubicBezTo>
                    <a:pt x="277" y="466"/>
                    <a:pt x="277" y="466"/>
                    <a:pt x="277" y="466"/>
                  </a:cubicBezTo>
                  <a:cubicBezTo>
                    <a:pt x="277" y="466"/>
                    <a:pt x="277" y="466"/>
                    <a:pt x="277" y="466"/>
                  </a:cubicBezTo>
                  <a:cubicBezTo>
                    <a:pt x="276" y="466"/>
                    <a:pt x="276" y="466"/>
                    <a:pt x="276" y="466"/>
                  </a:cubicBezTo>
                  <a:cubicBezTo>
                    <a:pt x="277" y="467"/>
                    <a:pt x="277" y="467"/>
                    <a:pt x="277" y="467"/>
                  </a:cubicBezTo>
                  <a:cubicBezTo>
                    <a:pt x="276" y="467"/>
                    <a:pt x="276" y="467"/>
                    <a:pt x="276" y="467"/>
                  </a:cubicBezTo>
                  <a:cubicBezTo>
                    <a:pt x="277" y="467"/>
                    <a:pt x="277" y="467"/>
                    <a:pt x="277" y="467"/>
                  </a:cubicBezTo>
                  <a:cubicBezTo>
                    <a:pt x="277" y="467"/>
                    <a:pt x="277" y="467"/>
                    <a:pt x="277" y="468"/>
                  </a:cubicBezTo>
                  <a:cubicBezTo>
                    <a:pt x="277" y="469"/>
                    <a:pt x="277" y="469"/>
                    <a:pt x="276" y="470"/>
                  </a:cubicBezTo>
                  <a:cubicBezTo>
                    <a:pt x="277" y="471"/>
                    <a:pt x="277" y="471"/>
                    <a:pt x="277" y="471"/>
                  </a:cubicBezTo>
                  <a:cubicBezTo>
                    <a:pt x="276" y="471"/>
                    <a:pt x="276" y="471"/>
                    <a:pt x="276" y="471"/>
                  </a:cubicBezTo>
                  <a:cubicBezTo>
                    <a:pt x="276" y="472"/>
                    <a:pt x="276" y="472"/>
                    <a:pt x="276" y="472"/>
                  </a:cubicBezTo>
                  <a:cubicBezTo>
                    <a:pt x="276" y="472"/>
                    <a:pt x="276" y="472"/>
                    <a:pt x="276" y="472"/>
                  </a:cubicBezTo>
                  <a:cubicBezTo>
                    <a:pt x="276" y="472"/>
                    <a:pt x="276" y="472"/>
                    <a:pt x="276" y="472"/>
                  </a:cubicBezTo>
                  <a:cubicBezTo>
                    <a:pt x="275" y="473"/>
                    <a:pt x="275" y="473"/>
                    <a:pt x="275" y="473"/>
                  </a:cubicBezTo>
                  <a:cubicBezTo>
                    <a:pt x="276" y="473"/>
                    <a:pt x="276" y="473"/>
                    <a:pt x="276" y="473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7" y="474"/>
                    <a:pt x="277" y="474"/>
                    <a:pt x="277" y="474"/>
                  </a:cubicBezTo>
                  <a:cubicBezTo>
                    <a:pt x="277" y="474"/>
                    <a:pt x="277" y="474"/>
                    <a:pt x="277" y="474"/>
                  </a:cubicBezTo>
                  <a:cubicBezTo>
                    <a:pt x="277" y="475"/>
                    <a:pt x="277" y="475"/>
                    <a:pt x="277" y="475"/>
                  </a:cubicBezTo>
                  <a:cubicBezTo>
                    <a:pt x="277" y="475"/>
                    <a:pt x="277" y="475"/>
                    <a:pt x="277" y="475"/>
                  </a:cubicBezTo>
                  <a:cubicBezTo>
                    <a:pt x="278" y="475"/>
                    <a:pt x="278" y="475"/>
                    <a:pt x="278" y="475"/>
                  </a:cubicBezTo>
                  <a:cubicBezTo>
                    <a:pt x="278" y="475"/>
                    <a:pt x="278" y="475"/>
                    <a:pt x="278" y="475"/>
                  </a:cubicBezTo>
                  <a:cubicBezTo>
                    <a:pt x="279" y="475"/>
                    <a:pt x="279" y="475"/>
                    <a:pt x="279" y="475"/>
                  </a:cubicBezTo>
                  <a:cubicBezTo>
                    <a:pt x="280" y="475"/>
                    <a:pt x="280" y="475"/>
                    <a:pt x="280" y="475"/>
                  </a:cubicBezTo>
                  <a:cubicBezTo>
                    <a:pt x="279" y="476"/>
                    <a:pt x="279" y="476"/>
                    <a:pt x="279" y="476"/>
                  </a:cubicBezTo>
                  <a:cubicBezTo>
                    <a:pt x="279" y="476"/>
                    <a:pt x="279" y="476"/>
                    <a:pt x="279" y="476"/>
                  </a:cubicBezTo>
                  <a:cubicBezTo>
                    <a:pt x="278" y="476"/>
                    <a:pt x="278" y="476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7" y="476"/>
                    <a:pt x="277" y="476"/>
                    <a:pt x="277" y="476"/>
                  </a:cubicBezTo>
                  <a:cubicBezTo>
                    <a:pt x="278" y="477"/>
                    <a:pt x="278" y="477"/>
                    <a:pt x="278" y="477"/>
                  </a:cubicBezTo>
                  <a:cubicBezTo>
                    <a:pt x="277" y="477"/>
                    <a:pt x="277" y="477"/>
                    <a:pt x="277" y="477"/>
                  </a:cubicBezTo>
                  <a:cubicBezTo>
                    <a:pt x="277" y="477"/>
                    <a:pt x="277" y="477"/>
                    <a:pt x="277" y="477"/>
                  </a:cubicBezTo>
                  <a:cubicBezTo>
                    <a:pt x="277" y="477"/>
                    <a:pt x="277" y="477"/>
                    <a:pt x="277" y="477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9"/>
                    <a:pt x="277" y="479"/>
                    <a:pt x="278" y="479"/>
                  </a:cubicBezTo>
                  <a:cubicBezTo>
                    <a:pt x="278" y="479"/>
                    <a:pt x="278" y="479"/>
                    <a:pt x="279" y="479"/>
                  </a:cubicBezTo>
                  <a:cubicBezTo>
                    <a:pt x="279" y="479"/>
                    <a:pt x="279" y="479"/>
                    <a:pt x="279" y="479"/>
                  </a:cubicBezTo>
                  <a:cubicBezTo>
                    <a:pt x="280" y="479"/>
                    <a:pt x="280" y="479"/>
                    <a:pt x="280" y="479"/>
                  </a:cubicBezTo>
                  <a:cubicBezTo>
                    <a:pt x="279" y="480"/>
                    <a:pt x="279" y="481"/>
                    <a:pt x="279" y="482"/>
                  </a:cubicBezTo>
                  <a:cubicBezTo>
                    <a:pt x="280" y="482"/>
                    <a:pt x="280" y="482"/>
                    <a:pt x="280" y="482"/>
                  </a:cubicBezTo>
                  <a:cubicBezTo>
                    <a:pt x="280" y="482"/>
                    <a:pt x="280" y="482"/>
                    <a:pt x="280" y="482"/>
                  </a:cubicBezTo>
                  <a:cubicBezTo>
                    <a:pt x="280" y="482"/>
                    <a:pt x="280" y="482"/>
                    <a:pt x="280" y="482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2" y="480"/>
                    <a:pt x="282" y="480"/>
                    <a:pt x="282" y="480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3" y="482"/>
                    <a:pt x="283" y="482"/>
                    <a:pt x="283" y="482"/>
                  </a:cubicBezTo>
                  <a:cubicBezTo>
                    <a:pt x="282" y="482"/>
                    <a:pt x="282" y="482"/>
                    <a:pt x="282" y="482"/>
                  </a:cubicBezTo>
                  <a:cubicBezTo>
                    <a:pt x="283" y="482"/>
                    <a:pt x="283" y="482"/>
                    <a:pt x="283" y="482"/>
                  </a:cubicBezTo>
                  <a:cubicBezTo>
                    <a:pt x="282" y="482"/>
                    <a:pt x="282" y="482"/>
                    <a:pt x="282" y="482"/>
                  </a:cubicBezTo>
                  <a:cubicBezTo>
                    <a:pt x="283" y="483"/>
                    <a:pt x="283" y="483"/>
                    <a:pt x="283" y="483"/>
                  </a:cubicBezTo>
                  <a:cubicBezTo>
                    <a:pt x="282" y="483"/>
                    <a:pt x="282" y="483"/>
                    <a:pt x="282" y="483"/>
                  </a:cubicBezTo>
                  <a:cubicBezTo>
                    <a:pt x="282" y="483"/>
                    <a:pt x="282" y="483"/>
                    <a:pt x="282" y="483"/>
                  </a:cubicBezTo>
                  <a:cubicBezTo>
                    <a:pt x="282" y="484"/>
                    <a:pt x="282" y="484"/>
                    <a:pt x="282" y="484"/>
                  </a:cubicBezTo>
                  <a:cubicBezTo>
                    <a:pt x="282" y="484"/>
                    <a:pt x="282" y="484"/>
                    <a:pt x="282" y="484"/>
                  </a:cubicBezTo>
                  <a:cubicBezTo>
                    <a:pt x="281" y="485"/>
                    <a:pt x="281" y="485"/>
                    <a:pt x="281" y="485"/>
                  </a:cubicBezTo>
                  <a:cubicBezTo>
                    <a:pt x="281" y="485"/>
                    <a:pt x="281" y="485"/>
                    <a:pt x="281" y="485"/>
                  </a:cubicBezTo>
                  <a:cubicBezTo>
                    <a:pt x="281" y="485"/>
                    <a:pt x="281" y="485"/>
                    <a:pt x="281" y="486"/>
                  </a:cubicBezTo>
                  <a:cubicBezTo>
                    <a:pt x="282" y="485"/>
                    <a:pt x="282" y="486"/>
                    <a:pt x="283" y="486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6" y="488"/>
                    <a:pt x="286" y="488"/>
                    <a:pt x="286" y="488"/>
                  </a:cubicBezTo>
                  <a:cubicBezTo>
                    <a:pt x="286" y="488"/>
                    <a:pt x="286" y="488"/>
                    <a:pt x="286" y="488"/>
                  </a:cubicBezTo>
                  <a:cubicBezTo>
                    <a:pt x="286" y="488"/>
                    <a:pt x="286" y="488"/>
                    <a:pt x="287" y="488"/>
                  </a:cubicBezTo>
                  <a:cubicBezTo>
                    <a:pt x="287" y="488"/>
                    <a:pt x="287" y="488"/>
                    <a:pt x="287" y="488"/>
                  </a:cubicBezTo>
                  <a:cubicBezTo>
                    <a:pt x="287" y="488"/>
                    <a:pt x="287" y="487"/>
                    <a:pt x="287" y="487"/>
                  </a:cubicBezTo>
                  <a:cubicBezTo>
                    <a:pt x="288" y="487"/>
                    <a:pt x="288" y="488"/>
                    <a:pt x="288" y="488"/>
                  </a:cubicBezTo>
                  <a:cubicBezTo>
                    <a:pt x="288" y="488"/>
                    <a:pt x="288" y="488"/>
                    <a:pt x="288" y="488"/>
                  </a:cubicBezTo>
                  <a:cubicBezTo>
                    <a:pt x="289" y="488"/>
                    <a:pt x="289" y="488"/>
                    <a:pt x="289" y="488"/>
                  </a:cubicBezTo>
                  <a:cubicBezTo>
                    <a:pt x="289" y="488"/>
                    <a:pt x="289" y="488"/>
                    <a:pt x="289" y="488"/>
                  </a:cubicBezTo>
                  <a:cubicBezTo>
                    <a:pt x="289" y="488"/>
                    <a:pt x="289" y="488"/>
                    <a:pt x="289" y="488"/>
                  </a:cubicBezTo>
                  <a:cubicBezTo>
                    <a:pt x="290" y="488"/>
                    <a:pt x="290" y="488"/>
                    <a:pt x="290" y="488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5"/>
                    <a:pt x="289" y="485"/>
                    <a:pt x="289" y="485"/>
                  </a:cubicBezTo>
                  <a:cubicBezTo>
                    <a:pt x="290" y="486"/>
                    <a:pt x="290" y="486"/>
                    <a:pt x="290" y="486"/>
                  </a:cubicBezTo>
                  <a:cubicBezTo>
                    <a:pt x="290" y="486"/>
                    <a:pt x="290" y="486"/>
                    <a:pt x="290" y="486"/>
                  </a:cubicBezTo>
                  <a:cubicBezTo>
                    <a:pt x="290" y="486"/>
                    <a:pt x="290" y="486"/>
                    <a:pt x="290" y="486"/>
                  </a:cubicBezTo>
                  <a:cubicBezTo>
                    <a:pt x="289" y="485"/>
                    <a:pt x="289" y="485"/>
                    <a:pt x="289" y="485"/>
                  </a:cubicBezTo>
                  <a:cubicBezTo>
                    <a:pt x="289" y="485"/>
                    <a:pt x="289" y="485"/>
                    <a:pt x="289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7" y="484"/>
                    <a:pt x="287" y="484"/>
                    <a:pt x="287" y="484"/>
                  </a:cubicBezTo>
                  <a:cubicBezTo>
                    <a:pt x="287" y="484"/>
                    <a:pt x="287" y="484"/>
                    <a:pt x="287" y="484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6" y="482"/>
                    <a:pt x="286" y="482"/>
                    <a:pt x="286" y="482"/>
                  </a:cubicBezTo>
                  <a:cubicBezTo>
                    <a:pt x="286" y="482"/>
                    <a:pt x="286" y="482"/>
                    <a:pt x="286" y="482"/>
                  </a:cubicBezTo>
                  <a:cubicBezTo>
                    <a:pt x="286" y="482"/>
                    <a:pt x="286" y="482"/>
                    <a:pt x="286" y="482"/>
                  </a:cubicBezTo>
                  <a:cubicBezTo>
                    <a:pt x="287" y="482"/>
                    <a:pt x="287" y="482"/>
                    <a:pt x="287" y="482"/>
                  </a:cubicBezTo>
                  <a:cubicBezTo>
                    <a:pt x="286" y="483"/>
                    <a:pt x="286" y="483"/>
                    <a:pt x="286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8" y="483"/>
                    <a:pt x="288" y="483"/>
                    <a:pt x="288" y="483"/>
                  </a:cubicBezTo>
                  <a:cubicBezTo>
                    <a:pt x="288" y="483"/>
                    <a:pt x="288" y="483"/>
                    <a:pt x="288" y="483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289" y="484"/>
                    <a:pt x="290" y="485"/>
                    <a:pt x="290" y="485"/>
                  </a:cubicBezTo>
                  <a:cubicBezTo>
                    <a:pt x="291" y="485"/>
                    <a:pt x="290" y="485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3"/>
                    <a:pt x="290" y="483"/>
                    <a:pt x="289" y="483"/>
                  </a:cubicBezTo>
                  <a:cubicBezTo>
                    <a:pt x="289" y="483"/>
                    <a:pt x="289" y="483"/>
                    <a:pt x="289" y="483"/>
                  </a:cubicBezTo>
                  <a:cubicBezTo>
                    <a:pt x="288" y="482"/>
                    <a:pt x="288" y="482"/>
                    <a:pt x="288" y="482"/>
                  </a:cubicBezTo>
                  <a:cubicBezTo>
                    <a:pt x="288" y="482"/>
                    <a:pt x="288" y="482"/>
                    <a:pt x="288" y="482"/>
                  </a:cubicBezTo>
                  <a:cubicBezTo>
                    <a:pt x="288" y="481"/>
                    <a:pt x="288" y="481"/>
                    <a:pt x="288" y="481"/>
                  </a:cubicBezTo>
                  <a:cubicBezTo>
                    <a:pt x="288" y="481"/>
                    <a:pt x="288" y="481"/>
                    <a:pt x="288" y="481"/>
                  </a:cubicBezTo>
                  <a:cubicBezTo>
                    <a:pt x="287" y="480"/>
                    <a:pt x="287" y="480"/>
                    <a:pt x="287" y="480"/>
                  </a:cubicBezTo>
                  <a:cubicBezTo>
                    <a:pt x="286" y="480"/>
                    <a:pt x="287" y="480"/>
                    <a:pt x="286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5" y="479"/>
                    <a:pt x="285" y="479"/>
                    <a:pt x="285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5" y="478"/>
                    <a:pt x="285" y="478"/>
                    <a:pt x="285" y="478"/>
                  </a:cubicBezTo>
                  <a:cubicBezTo>
                    <a:pt x="286" y="478"/>
                    <a:pt x="286" y="478"/>
                    <a:pt x="286" y="478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4" y="477"/>
                    <a:pt x="284" y="477"/>
                    <a:pt x="284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6" y="477"/>
                    <a:pt x="286" y="477"/>
                    <a:pt x="286" y="477"/>
                  </a:cubicBezTo>
                  <a:cubicBezTo>
                    <a:pt x="286" y="477"/>
                    <a:pt x="286" y="477"/>
                    <a:pt x="286" y="477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8" y="479"/>
                    <a:pt x="288" y="479"/>
                    <a:pt x="288" y="479"/>
                  </a:cubicBezTo>
                  <a:cubicBezTo>
                    <a:pt x="288" y="480"/>
                    <a:pt x="288" y="480"/>
                    <a:pt x="288" y="480"/>
                  </a:cubicBezTo>
                  <a:cubicBezTo>
                    <a:pt x="288" y="480"/>
                    <a:pt x="288" y="480"/>
                    <a:pt x="288" y="480"/>
                  </a:cubicBezTo>
                  <a:cubicBezTo>
                    <a:pt x="289" y="480"/>
                    <a:pt x="289" y="480"/>
                    <a:pt x="289" y="480"/>
                  </a:cubicBezTo>
                  <a:cubicBezTo>
                    <a:pt x="289" y="480"/>
                    <a:pt x="289" y="480"/>
                    <a:pt x="289" y="480"/>
                  </a:cubicBezTo>
                  <a:cubicBezTo>
                    <a:pt x="290" y="481"/>
                    <a:pt x="290" y="481"/>
                    <a:pt x="290" y="481"/>
                  </a:cubicBezTo>
                  <a:cubicBezTo>
                    <a:pt x="290" y="481"/>
                    <a:pt x="290" y="481"/>
                    <a:pt x="290" y="481"/>
                  </a:cubicBezTo>
                  <a:cubicBezTo>
                    <a:pt x="290" y="482"/>
                    <a:pt x="290" y="482"/>
                    <a:pt x="290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2" y="482"/>
                    <a:pt x="292" y="482"/>
                    <a:pt x="292" y="482"/>
                  </a:cubicBezTo>
                  <a:cubicBezTo>
                    <a:pt x="292" y="482"/>
                    <a:pt x="292" y="482"/>
                    <a:pt x="292" y="482"/>
                  </a:cubicBezTo>
                  <a:cubicBezTo>
                    <a:pt x="292" y="481"/>
                    <a:pt x="292" y="481"/>
                    <a:pt x="292" y="481"/>
                  </a:cubicBezTo>
                  <a:cubicBezTo>
                    <a:pt x="292" y="481"/>
                    <a:pt x="292" y="481"/>
                    <a:pt x="292" y="481"/>
                  </a:cubicBezTo>
                  <a:cubicBezTo>
                    <a:pt x="292" y="480"/>
                    <a:pt x="292" y="480"/>
                    <a:pt x="292" y="480"/>
                  </a:cubicBezTo>
                  <a:cubicBezTo>
                    <a:pt x="292" y="480"/>
                    <a:pt x="292" y="479"/>
                    <a:pt x="292" y="479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7"/>
                    <a:pt x="291" y="477"/>
                    <a:pt x="291" y="477"/>
                  </a:cubicBezTo>
                  <a:cubicBezTo>
                    <a:pt x="291" y="477"/>
                    <a:pt x="291" y="477"/>
                    <a:pt x="291" y="477"/>
                  </a:cubicBezTo>
                  <a:cubicBezTo>
                    <a:pt x="291" y="477"/>
                    <a:pt x="291" y="477"/>
                    <a:pt x="291" y="476"/>
                  </a:cubicBezTo>
                  <a:cubicBezTo>
                    <a:pt x="291" y="476"/>
                    <a:pt x="291" y="476"/>
                    <a:pt x="291" y="476"/>
                  </a:cubicBezTo>
                  <a:cubicBezTo>
                    <a:pt x="291" y="476"/>
                    <a:pt x="291" y="476"/>
                    <a:pt x="291" y="476"/>
                  </a:cubicBezTo>
                  <a:cubicBezTo>
                    <a:pt x="291" y="476"/>
                    <a:pt x="291" y="476"/>
                    <a:pt x="291" y="476"/>
                  </a:cubicBezTo>
                  <a:cubicBezTo>
                    <a:pt x="291" y="475"/>
                    <a:pt x="291" y="475"/>
                    <a:pt x="291" y="475"/>
                  </a:cubicBezTo>
                  <a:cubicBezTo>
                    <a:pt x="291" y="475"/>
                    <a:pt x="290" y="474"/>
                    <a:pt x="290" y="474"/>
                  </a:cubicBezTo>
                  <a:cubicBezTo>
                    <a:pt x="290" y="474"/>
                    <a:pt x="290" y="474"/>
                    <a:pt x="290" y="474"/>
                  </a:cubicBezTo>
                  <a:cubicBezTo>
                    <a:pt x="289" y="474"/>
                    <a:pt x="289" y="474"/>
                    <a:pt x="289" y="474"/>
                  </a:cubicBezTo>
                  <a:cubicBezTo>
                    <a:pt x="289" y="473"/>
                    <a:pt x="289" y="473"/>
                    <a:pt x="289" y="473"/>
                  </a:cubicBezTo>
                  <a:cubicBezTo>
                    <a:pt x="289" y="473"/>
                    <a:pt x="289" y="473"/>
                    <a:pt x="289" y="473"/>
                  </a:cubicBezTo>
                  <a:cubicBezTo>
                    <a:pt x="288" y="473"/>
                    <a:pt x="288" y="473"/>
                    <a:pt x="288" y="473"/>
                  </a:cubicBezTo>
                  <a:cubicBezTo>
                    <a:pt x="288" y="472"/>
                    <a:pt x="288" y="472"/>
                    <a:pt x="288" y="472"/>
                  </a:cubicBezTo>
                  <a:cubicBezTo>
                    <a:pt x="288" y="472"/>
                    <a:pt x="288" y="472"/>
                    <a:pt x="288" y="472"/>
                  </a:cubicBezTo>
                  <a:cubicBezTo>
                    <a:pt x="287" y="472"/>
                    <a:pt x="287" y="471"/>
                    <a:pt x="287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4" y="470"/>
                    <a:pt x="284" y="469"/>
                    <a:pt x="283" y="469"/>
                  </a:cubicBezTo>
                  <a:cubicBezTo>
                    <a:pt x="282" y="469"/>
                    <a:pt x="282" y="469"/>
                    <a:pt x="281" y="469"/>
                  </a:cubicBezTo>
                  <a:cubicBezTo>
                    <a:pt x="281" y="469"/>
                    <a:pt x="281" y="469"/>
                    <a:pt x="281" y="469"/>
                  </a:cubicBezTo>
                  <a:cubicBezTo>
                    <a:pt x="281" y="468"/>
                    <a:pt x="281" y="468"/>
                    <a:pt x="281" y="468"/>
                  </a:cubicBezTo>
                  <a:cubicBezTo>
                    <a:pt x="281" y="468"/>
                    <a:pt x="281" y="468"/>
                    <a:pt x="281" y="468"/>
                  </a:cubicBezTo>
                  <a:cubicBezTo>
                    <a:pt x="282" y="468"/>
                    <a:pt x="282" y="468"/>
                    <a:pt x="282" y="468"/>
                  </a:cubicBezTo>
                  <a:cubicBezTo>
                    <a:pt x="282" y="468"/>
                    <a:pt x="282" y="468"/>
                    <a:pt x="282" y="468"/>
                  </a:cubicBezTo>
                  <a:cubicBezTo>
                    <a:pt x="282" y="467"/>
                    <a:pt x="282" y="467"/>
                    <a:pt x="282" y="467"/>
                  </a:cubicBezTo>
                  <a:cubicBezTo>
                    <a:pt x="282" y="466"/>
                    <a:pt x="282" y="466"/>
                    <a:pt x="282" y="466"/>
                  </a:cubicBezTo>
                  <a:cubicBezTo>
                    <a:pt x="282" y="466"/>
                    <a:pt x="282" y="466"/>
                    <a:pt x="281" y="466"/>
                  </a:cubicBezTo>
                  <a:cubicBezTo>
                    <a:pt x="281" y="466"/>
                    <a:pt x="281" y="466"/>
                    <a:pt x="281" y="466"/>
                  </a:cubicBezTo>
                  <a:cubicBezTo>
                    <a:pt x="281" y="466"/>
                    <a:pt x="281" y="466"/>
                    <a:pt x="281" y="466"/>
                  </a:cubicBezTo>
                  <a:cubicBezTo>
                    <a:pt x="281" y="466"/>
                    <a:pt x="281" y="466"/>
                    <a:pt x="281" y="466"/>
                  </a:cubicBezTo>
                  <a:cubicBezTo>
                    <a:pt x="281" y="465"/>
                    <a:pt x="281" y="465"/>
                    <a:pt x="281" y="465"/>
                  </a:cubicBezTo>
                  <a:cubicBezTo>
                    <a:pt x="281" y="465"/>
                    <a:pt x="281" y="465"/>
                    <a:pt x="281" y="465"/>
                  </a:cubicBezTo>
                  <a:cubicBezTo>
                    <a:pt x="281" y="465"/>
                    <a:pt x="280" y="465"/>
                    <a:pt x="281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3"/>
                    <a:pt x="280" y="463"/>
                    <a:pt x="280" y="463"/>
                  </a:cubicBezTo>
                  <a:cubicBezTo>
                    <a:pt x="280" y="463"/>
                    <a:pt x="280" y="463"/>
                    <a:pt x="280" y="463"/>
                  </a:cubicBezTo>
                  <a:cubicBezTo>
                    <a:pt x="279" y="463"/>
                    <a:pt x="279" y="463"/>
                    <a:pt x="279" y="463"/>
                  </a:cubicBezTo>
                  <a:cubicBezTo>
                    <a:pt x="279" y="463"/>
                    <a:pt x="279" y="463"/>
                    <a:pt x="278" y="463"/>
                  </a:cubicBezTo>
                  <a:cubicBezTo>
                    <a:pt x="278" y="463"/>
                    <a:pt x="278" y="463"/>
                    <a:pt x="278" y="463"/>
                  </a:cubicBezTo>
                  <a:cubicBezTo>
                    <a:pt x="278" y="463"/>
                    <a:pt x="278" y="463"/>
                    <a:pt x="278" y="463"/>
                  </a:cubicBezTo>
                  <a:cubicBezTo>
                    <a:pt x="278" y="463"/>
                    <a:pt x="278" y="463"/>
                    <a:pt x="278" y="463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9" y="464"/>
                    <a:pt x="279" y="464"/>
                    <a:pt x="279" y="464"/>
                  </a:cubicBezTo>
                  <a:cubicBezTo>
                    <a:pt x="279" y="464"/>
                    <a:pt x="279" y="464"/>
                    <a:pt x="279" y="464"/>
                  </a:cubicBezTo>
                  <a:cubicBezTo>
                    <a:pt x="279" y="464"/>
                    <a:pt x="279" y="464"/>
                    <a:pt x="279" y="464"/>
                  </a:cubicBezTo>
                  <a:cubicBezTo>
                    <a:pt x="279" y="465"/>
                    <a:pt x="279" y="465"/>
                    <a:pt x="279" y="465"/>
                  </a:cubicBezTo>
                  <a:cubicBezTo>
                    <a:pt x="279" y="465"/>
                    <a:pt x="279" y="465"/>
                    <a:pt x="279" y="465"/>
                  </a:cubicBezTo>
                  <a:cubicBezTo>
                    <a:pt x="279" y="466"/>
                    <a:pt x="279" y="466"/>
                    <a:pt x="279" y="466"/>
                  </a:cubicBezTo>
                  <a:cubicBezTo>
                    <a:pt x="279" y="466"/>
                    <a:pt x="279" y="466"/>
                    <a:pt x="279" y="466"/>
                  </a:cubicBezTo>
                  <a:cubicBezTo>
                    <a:pt x="278" y="465"/>
                    <a:pt x="278" y="465"/>
                    <a:pt x="278" y="465"/>
                  </a:cubicBezTo>
                  <a:cubicBezTo>
                    <a:pt x="278" y="465"/>
                    <a:pt x="278" y="465"/>
                    <a:pt x="278" y="465"/>
                  </a:cubicBezTo>
                  <a:cubicBezTo>
                    <a:pt x="278" y="464"/>
                    <a:pt x="278" y="464"/>
                    <a:pt x="278" y="463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77" y="464"/>
                    <a:pt x="277" y="463"/>
                    <a:pt x="277" y="463"/>
                  </a:cubicBezTo>
                  <a:cubicBezTo>
                    <a:pt x="277" y="463"/>
                    <a:pt x="277" y="463"/>
                    <a:pt x="277" y="463"/>
                  </a:cubicBezTo>
                  <a:lnTo>
                    <a:pt x="277" y="462"/>
                  </a:lnTo>
                  <a:close/>
                  <a:moveTo>
                    <a:pt x="264" y="304"/>
                  </a:moveTo>
                  <a:cubicBezTo>
                    <a:pt x="264" y="304"/>
                    <a:pt x="264" y="304"/>
                    <a:pt x="264" y="304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304"/>
                    <a:pt x="264" y="304"/>
                    <a:pt x="264" y="304"/>
                  </a:cubicBezTo>
                  <a:close/>
                  <a:moveTo>
                    <a:pt x="274" y="376"/>
                  </a:moveTo>
                  <a:cubicBezTo>
                    <a:pt x="275" y="376"/>
                    <a:pt x="275" y="376"/>
                    <a:pt x="275" y="376"/>
                  </a:cubicBezTo>
                  <a:cubicBezTo>
                    <a:pt x="275" y="375"/>
                    <a:pt x="275" y="375"/>
                    <a:pt x="275" y="375"/>
                  </a:cubicBezTo>
                  <a:cubicBezTo>
                    <a:pt x="274" y="376"/>
                    <a:pt x="274" y="376"/>
                    <a:pt x="274" y="376"/>
                  </a:cubicBezTo>
                  <a:cubicBezTo>
                    <a:pt x="274" y="376"/>
                    <a:pt x="274" y="376"/>
                    <a:pt x="274" y="376"/>
                  </a:cubicBezTo>
                  <a:close/>
                  <a:moveTo>
                    <a:pt x="265" y="303"/>
                  </a:moveTo>
                  <a:cubicBezTo>
                    <a:pt x="265" y="304"/>
                    <a:pt x="265" y="304"/>
                    <a:pt x="265" y="304"/>
                  </a:cubicBezTo>
                  <a:cubicBezTo>
                    <a:pt x="265" y="303"/>
                    <a:pt x="265" y="303"/>
                    <a:pt x="265" y="303"/>
                  </a:cubicBezTo>
                  <a:cubicBezTo>
                    <a:pt x="265" y="304"/>
                    <a:pt x="265" y="304"/>
                    <a:pt x="265" y="304"/>
                  </a:cubicBezTo>
                  <a:cubicBezTo>
                    <a:pt x="265" y="304"/>
                    <a:pt x="265" y="304"/>
                    <a:pt x="265" y="304"/>
                  </a:cubicBezTo>
                  <a:cubicBezTo>
                    <a:pt x="265" y="303"/>
                    <a:pt x="265" y="303"/>
                    <a:pt x="266" y="304"/>
                  </a:cubicBezTo>
                  <a:cubicBezTo>
                    <a:pt x="266" y="303"/>
                    <a:pt x="266" y="303"/>
                    <a:pt x="266" y="303"/>
                  </a:cubicBezTo>
                  <a:cubicBezTo>
                    <a:pt x="265" y="303"/>
                    <a:pt x="265" y="303"/>
                    <a:pt x="265" y="303"/>
                  </a:cubicBezTo>
                  <a:close/>
                  <a:moveTo>
                    <a:pt x="277" y="462"/>
                  </a:moveTo>
                  <a:cubicBezTo>
                    <a:pt x="277" y="462"/>
                    <a:pt x="277" y="462"/>
                    <a:pt x="277" y="462"/>
                  </a:cubicBezTo>
                  <a:close/>
                  <a:moveTo>
                    <a:pt x="278" y="461"/>
                  </a:moveTo>
                  <a:cubicBezTo>
                    <a:pt x="277" y="461"/>
                    <a:pt x="277" y="461"/>
                    <a:pt x="277" y="461"/>
                  </a:cubicBezTo>
                  <a:cubicBezTo>
                    <a:pt x="277" y="461"/>
                    <a:pt x="277" y="461"/>
                    <a:pt x="277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2"/>
                    <a:pt x="278" y="462"/>
                    <a:pt x="278" y="462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lose/>
                  <a:moveTo>
                    <a:pt x="169" y="324"/>
                  </a:moveTo>
                  <a:cubicBezTo>
                    <a:pt x="169" y="324"/>
                    <a:pt x="169" y="324"/>
                    <a:pt x="169" y="324"/>
                  </a:cubicBezTo>
                  <a:cubicBezTo>
                    <a:pt x="170" y="324"/>
                    <a:pt x="170" y="324"/>
                    <a:pt x="170" y="324"/>
                  </a:cubicBezTo>
                  <a:cubicBezTo>
                    <a:pt x="170" y="324"/>
                    <a:pt x="170" y="324"/>
                    <a:pt x="170" y="324"/>
                  </a:cubicBezTo>
                  <a:cubicBezTo>
                    <a:pt x="170" y="324"/>
                    <a:pt x="170" y="324"/>
                    <a:pt x="170" y="324"/>
                  </a:cubicBezTo>
                  <a:cubicBezTo>
                    <a:pt x="170" y="324"/>
                    <a:pt x="170" y="324"/>
                    <a:pt x="170" y="324"/>
                  </a:cubicBezTo>
                  <a:lnTo>
                    <a:pt x="169" y="324"/>
                  </a:lnTo>
                  <a:close/>
                  <a:moveTo>
                    <a:pt x="194" y="322"/>
                  </a:move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5" y="322"/>
                    <a:pt x="195" y="322"/>
                    <a:pt x="195" y="322"/>
                  </a:cubicBezTo>
                  <a:lnTo>
                    <a:pt x="194" y="322"/>
                  </a:lnTo>
                  <a:close/>
                  <a:moveTo>
                    <a:pt x="179" y="301"/>
                  </a:moveTo>
                  <a:cubicBezTo>
                    <a:pt x="180" y="301"/>
                    <a:pt x="180" y="301"/>
                    <a:pt x="180" y="301"/>
                  </a:cubicBezTo>
                  <a:cubicBezTo>
                    <a:pt x="180" y="301"/>
                    <a:pt x="180" y="301"/>
                    <a:pt x="180" y="301"/>
                  </a:cubicBezTo>
                  <a:cubicBezTo>
                    <a:pt x="180" y="301"/>
                    <a:pt x="180" y="301"/>
                    <a:pt x="180" y="301"/>
                  </a:cubicBezTo>
                  <a:cubicBezTo>
                    <a:pt x="180" y="301"/>
                    <a:pt x="180" y="301"/>
                    <a:pt x="180" y="301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79" y="301"/>
                    <a:pt x="179" y="301"/>
                    <a:pt x="179" y="301"/>
                  </a:cubicBezTo>
                  <a:cubicBezTo>
                    <a:pt x="179" y="301"/>
                    <a:pt x="179" y="301"/>
                    <a:pt x="179" y="301"/>
                  </a:cubicBezTo>
                  <a:cubicBezTo>
                    <a:pt x="179" y="301"/>
                    <a:pt x="179" y="301"/>
                    <a:pt x="179" y="301"/>
                  </a:cubicBezTo>
                  <a:close/>
                  <a:moveTo>
                    <a:pt x="166" y="308"/>
                  </a:moveTo>
                  <a:cubicBezTo>
                    <a:pt x="166" y="308"/>
                    <a:pt x="166" y="308"/>
                    <a:pt x="166" y="308"/>
                  </a:cubicBezTo>
                  <a:cubicBezTo>
                    <a:pt x="166" y="308"/>
                    <a:pt x="166" y="308"/>
                    <a:pt x="166" y="308"/>
                  </a:cubicBezTo>
                  <a:cubicBezTo>
                    <a:pt x="166" y="308"/>
                    <a:pt x="166" y="308"/>
                    <a:pt x="166" y="308"/>
                  </a:cubicBezTo>
                  <a:cubicBezTo>
                    <a:pt x="166" y="308"/>
                    <a:pt x="166" y="308"/>
                    <a:pt x="166" y="308"/>
                  </a:cubicBezTo>
                  <a:close/>
                  <a:moveTo>
                    <a:pt x="197" y="374"/>
                  </a:move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6" y="373"/>
                    <a:pt x="196" y="373"/>
                    <a:pt x="196" y="373"/>
                  </a:cubicBezTo>
                  <a:cubicBezTo>
                    <a:pt x="196" y="373"/>
                    <a:pt x="196" y="373"/>
                    <a:pt x="196" y="373"/>
                  </a:cubicBezTo>
                  <a:cubicBezTo>
                    <a:pt x="196" y="373"/>
                    <a:pt x="196" y="373"/>
                    <a:pt x="196" y="373"/>
                  </a:cubicBezTo>
                  <a:cubicBezTo>
                    <a:pt x="196" y="373"/>
                    <a:pt x="196" y="373"/>
                    <a:pt x="196" y="374"/>
                  </a:cubicBezTo>
                  <a:cubicBezTo>
                    <a:pt x="196" y="374"/>
                    <a:pt x="196" y="373"/>
                    <a:pt x="195" y="374"/>
                  </a:cubicBezTo>
                  <a:cubicBezTo>
                    <a:pt x="196" y="374"/>
                    <a:pt x="196" y="375"/>
                    <a:pt x="196" y="375"/>
                  </a:cubicBezTo>
                  <a:cubicBezTo>
                    <a:pt x="196" y="375"/>
                    <a:pt x="196" y="375"/>
                    <a:pt x="196" y="375"/>
                  </a:cubicBezTo>
                  <a:cubicBezTo>
                    <a:pt x="196" y="375"/>
                    <a:pt x="196" y="375"/>
                    <a:pt x="196" y="375"/>
                  </a:cubicBezTo>
                  <a:cubicBezTo>
                    <a:pt x="196" y="375"/>
                    <a:pt x="196" y="375"/>
                    <a:pt x="196" y="375"/>
                  </a:cubicBezTo>
                  <a:cubicBezTo>
                    <a:pt x="195" y="375"/>
                    <a:pt x="195" y="375"/>
                    <a:pt x="195" y="374"/>
                  </a:cubicBezTo>
                  <a:cubicBezTo>
                    <a:pt x="195" y="374"/>
                    <a:pt x="195" y="374"/>
                    <a:pt x="195" y="374"/>
                  </a:cubicBezTo>
                  <a:cubicBezTo>
                    <a:pt x="195" y="374"/>
                    <a:pt x="195" y="374"/>
                    <a:pt x="195" y="374"/>
                  </a:cubicBezTo>
                  <a:cubicBezTo>
                    <a:pt x="195" y="374"/>
                    <a:pt x="195" y="374"/>
                    <a:pt x="195" y="374"/>
                  </a:cubicBezTo>
                  <a:cubicBezTo>
                    <a:pt x="194" y="374"/>
                    <a:pt x="194" y="374"/>
                    <a:pt x="194" y="374"/>
                  </a:cubicBezTo>
                  <a:cubicBezTo>
                    <a:pt x="194" y="375"/>
                    <a:pt x="194" y="375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6" y="376"/>
                    <a:pt x="196" y="376"/>
                    <a:pt x="196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5" y="377"/>
                    <a:pt x="195" y="377"/>
                    <a:pt x="195" y="377"/>
                  </a:cubicBezTo>
                  <a:cubicBezTo>
                    <a:pt x="195" y="377"/>
                    <a:pt x="195" y="376"/>
                    <a:pt x="195" y="377"/>
                  </a:cubicBezTo>
                  <a:cubicBezTo>
                    <a:pt x="195" y="377"/>
                    <a:pt x="195" y="378"/>
                    <a:pt x="195" y="378"/>
                  </a:cubicBezTo>
                  <a:cubicBezTo>
                    <a:pt x="195" y="379"/>
                    <a:pt x="195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8" y="380"/>
                    <a:pt x="198" y="380"/>
                    <a:pt x="198" y="380"/>
                  </a:cubicBezTo>
                  <a:cubicBezTo>
                    <a:pt x="198" y="380"/>
                    <a:pt x="198" y="380"/>
                    <a:pt x="198" y="380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8" y="379"/>
                    <a:pt x="198" y="379"/>
                    <a:pt x="198" y="379"/>
                  </a:cubicBezTo>
                  <a:cubicBezTo>
                    <a:pt x="198" y="379"/>
                    <a:pt x="198" y="379"/>
                    <a:pt x="198" y="379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6" y="378"/>
                    <a:pt x="197" y="378"/>
                    <a:pt x="197" y="378"/>
                  </a:cubicBezTo>
                  <a:cubicBezTo>
                    <a:pt x="197" y="377"/>
                    <a:pt x="197" y="377"/>
                    <a:pt x="197" y="377"/>
                  </a:cubicBezTo>
                  <a:cubicBezTo>
                    <a:pt x="197" y="377"/>
                    <a:pt x="197" y="377"/>
                    <a:pt x="197" y="377"/>
                  </a:cubicBezTo>
                  <a:cubicBezTo>
                    <a:pt x="196" y="377"/>
                    <a:pt x="196" y="377"/>
                    <a:pt x="196" y="377"/>
                  </a:cubicBezTo>
                  <a:cubicBezTo>
                    <a:pt x="196" y="376"/>
                    <a:pt x="196" y="376"/>
                    <a:pt x="196" y="376"/>
                  </a:cubicBezTo>
                  <a:cubicBezTo>
                    <a:pt x="196" y="376"/>
                    <a:pt x="196" y="376"/>
                    <a:pt x="196" y="376"/>
                  </a:cubicBezTo>
                  <a:cubicBezTo>
                    <a:pt x="196" y="377"/>
                    <a:pt x="196" y="377"/>
                    <a:pt x="196" y="377"/>
                  </a:cubicBezTo>
                  <a:cubicBezTo>
                    <a:pt x="197" y="376"/>
                    <a:pt x="196" y="376"/>
                    <a:pt x="196" y="376"/>
                  </a:cubicBezTo>
                  <a:cubicBezTo>
                    <a:pt x="197" y="376"/>
                    <a:pt x="197" y="376"/>
                    <a:pt x="197" y="376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lnTo>
                    <a:pt x="197" y="374"/>
                  </a:lnTo>
                  <a:close/>
                  <a:moveTo>
                    <a:pt x="194" y="303"/>
                  </a:moveTo>
                  <a:cubicBezTo>
                    <a:pt x="194" y="304"/>
                    <a:pt x="194" y="304"/>
                    <a:pt x="194" y="304"/>
                  </a:cubicBezTo>
                  <a:cubicBezTo>
                    <a:pt x="195" y="304"/>
                    <a:pt x="195" y="304"/>
                    <a:pt x="195" y="303"/>
                  </a:cubicBezTo>
                  <a:lnTo>
                    <a:pt x="194" y="303"/>
                  </a:lnTo>
                  <a:close/>
                  <a:moveTo>
                    <a:pt x="195" y="322"/>
                  </a:moveTo>
                  <a:cubicBezTo>
                    <a:pt x="195" y="322"/>
                    <a:pt x="195" y="322"/>
                    <a:pt x="195" y="322"/>
                  </a:cubicBezTo>
                  <a:cubicBezTo>
                    <a:pt x="195" y="322"/>
                    <a:pt x="195" y="322"/>
                    <a:pt x="195" y="322"/>
                  </a:cubicBezTo>
                  <a:cubicBezTo>
                    <a:pt x="195" y="322"/>
                    <a:pt x="195" y="322"/>
                    <a:pt x="195" y="322"/>
                  </a:cubicBezTo>
                  <a:close/>
                  <a:moveTo>
                    <a:pt x="195" y="322"/>
                  </a:moveTo>
                  <a:cubicBezTo>
                    <a:pt x="195" y="322"/>
                    <a:pt x="195" y="322"/>
                    <a:pt x="195" y="322"/>
                  </a:cubicBezTo>
                  <a:cubicBezTo>
                    <a:pt x="195" y="323"/>
                    <a:pt x="195" y="323"/>
                    <a:pt x="195" y="323"/>
                  </a:cubicBezTo>
                  <a:lnTo>
                    <a:pt x="195" y="322"/>
                  </a:lnTo>
                  <a:close/>
                  <a:moveTo>
                    <a:pt x="181" y="308"/>
                  </a:move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lnTo>
                    <a:pt x="181" y="308"/>
                  </a:lnTo>
                  <a:close/>
                  <a:moveTo>
                    <a:pt x="187" y="302"/>
                  </a:move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5" y="302"/>
                    <a:pt x="185" y="302"/>
                    <a:pt x="185" y="302"/>
                  </a:cubicBezTo>
                  <a:cubicBezTo>
                    <a:pt x="185" y="303"/>
                    <a:pt x="185" y="303"/>
                    <a:pt x="185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7" y="303"/>
                    <a:pt x="187" y="303"/>
                    <a:pt x="187" y="303"/>
                  </a:cubicBezTo>
                  <a:cubicBezTo>
                    <a:pt x="188" y="303"/>
                    <a:pt x="188" y="303"/>
                    <a:pt x="188" y="303"/>
                  </a:cubicBezTo>
                  <a:cubicBezTo>
                    <a:pt x="188" y="303"/>
                    <a:pt x="188" y="303"/>
                    <a:pt x="188" y="302"/>
                  </a:cubicBezTo>
                  <a:cubicBezTo>
                    <a:pt x="188" y="302"/>
                    <a:pt x="188" y="302"/>
                    <a:pt x="188" y="302"/>
                  </a:cubicBezTo>
                  <a:cubicBezTo>
                    <a:pt x="188" y="302"/>
                    <a:pt x="188" y="302"/>
                    <a:pt x="188" y="302"/>
                  </a:cubicBezTo>
                  <a:lnTo>
                    <a:pt x="187" y="302"/>
                  </a:lnTo>
                  <a:close/>
                  <a:moveTo>
                    <a:pt x="182" y="300"/>
                  </a:moveTo>
                  <a:cubicBezTo>
                    <a:pt x="183" y="299"/>
                    <a:pt x="183" y="299"/>
                    <a:pt x="183" y="299"/>
                  </a:cubicBezTo>
                  <a:cubicBezTo>
                    <a:pt x="183" y="299"/>
                    <a:pt x="183" y="299"/>
                    <a:pt x="183" y="299"/>
                  </a:cubicBezTo>
                  <a:cubicBezTo>
                    <a:pt x="182" y="299"/>
                    <a:pt x="182" y="299"/>
                    <a:pt x="182" y="299"/>
                  </a:cubicBezTo>
                  <a:lnTo>
                    <a:pt x="182" y="300"/>
                  </a:lnTo>
                  <a:close/>
                  <a:moveTo>
                    <a:pt x="188" y="298"/>
                  </a:moveTo>
                  <a:cubicBezTo>
                    <a:pt x="188" y="298"/>
                    <a:pt x="188" y="298"/>
                    <a:pt x="188" y="298"/>
                  </a:cubicBezTo>
                  <a:cubicBezTo>
                    <a:pt x="189" y="298"/>
                    <a:pt x="189" y="298"/>
                    <a:pt x="189" y="298"/>
                  </a:cubicBezTo>
                  <a:cubicBezTo>
                    <a:pt x="188" y="297"/>
                    <a:pt x="188" y="297"/>
                    <a:pt x="188" y="297"/>
                  </a:cubicBezTo>
                  <a:lnTo>
                    <a:pt x="188" y="298"/>
                  </a:lnTo>
                  <a:close/>
                  <a:moveTo>
                    <a:pt x="184" y="324"/>
                  </a:moveTo>
                  <a:cubicBezTo>
                    <a:pt x="184" y="323"/>
                    <a:pt x="184" y="323"/>
                    <a:pt x="184" y="323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5" y="324"/>
                  </a:cubicBezTo>
                  <a:lnTo>
                    <a:pt x="184" y="324"/>
                  </a:lnTo>
                  <a:close/>
                  <a:moveTo>
                    <a:pt x="180" y="305"/>
                  </a:moveTo>
                  <a:cubicBezTo>
                    <a:pt x="181" y="305"/>
                    <a:pt x="181" y="305"/>
                    <a:pt x="181" y="305"/>
                  </a:cubicBezTo>
                  <a:cubicBezTo>
                    <a:pt x="180" y="305"/>
                    <a:pt x="180" y="305"/>
                    <a:pt x="180" y="305"/>
                  </a:cubicBezTo>
                  <a:cubicBezTo>
                    <a:pt x="180" y="305"/>
                    <a:pt x="180" y="305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1" y="306"/>
                    <a:pt x="180" y="306"/>
                    <a:pt x="181" y="306"/>
                  </a:cubicBezTo>
                  <a:lnTo>
                    <a:pt x="180" y="305"/>
                  </a:lnTo>
                  <a:close/>
                  <a:moveTo>
                    <a:pt x="182" y="300"/>
                  </a:moveTo>
                  <a:cubicBezTo>
                    <a:pt x="182" y="299"/>
                    <a:pt x="182" y="299"/>
                    <a:pt x="182" y="299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1" y="299"/>
                    <a:pt x="181" y="299"/>
                    <a:pt x="181" y="299"/>
                  </a:cubicBezTo>
                  <a:cubicBezTo>
                    <a:pt x="181" y="299"/>
                    <a:pt x="181" y="299"/>
                    <a:pt x="180" y="299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1"/>
                    <a:pt x="181" y="301"/>
                    <a:pt x="181" y="301"/>
                  </a:cubicBezTo>
                  <a:cubicBezTo>
                    <a:pt x="182" y="301"/>
                    <a:pt x="182" y="301"/>
                    <a:pt x="182" y="301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lose/>
                  <a:moveTo>
                    <a:pt x="195" y="322"/>
                  </a:moveTo>
                  <a:cubicBezTo>
                    <a:pt x="195" y="322"/>
                    <a:pt x="195" y="322"/>
                    <a:pt x="195" y="322"/>
                  </a:cubicBezTo>
                  <a:cubicBezTo>
                    <a:pt x="195" y="322"/>
                    <a:pt x="195" y="322"/>
                    <a:pt x="195" y="322"/>
                  </a:cubicBezTo>
                  <a:close/>
                  <a:moveTo>
                    <a:pt x="227" y="410"/>
                  </a:moveTo>
                  <a:cubicBezTo>
                    <a:pt x="228" y="410"/>
                    <a:pt x="228" y="410"/>
                    <a:pt x="228" y="410"/>
                  </a:cubicBezTo>
                  <a:cubicBezTo>
                    <a:pt x="228" y="410"/>
                    <a:pt x="228" y="410"/>
                    <a:pt x="228" y="410"/>
                  </a:cubicBezTo>
                  <a:cubicBezTo>
                    <a:pt x="228" y="409"/>
                    <a:pt x="228" y="409"/>
                    <a:pt x="228" y="409"/>
                  </a:cubicBezTo>
                  <a:cubicBezTo>
                    <a:pt x="228" y="409"/>
                    <a:pt x="228" y="409"/>
                    <a:pt x="228" y="409"/>
                  </a:cubicBezTo>
                  <a:cubicBezTo>
                    <a:pt x="227" y="409"/>
                    <a:pt x="227" y="409"/>
                    <a:pt x="227" y="409"/>
                  </a:cubicBezTo>
                  <a:cubicBezTo>
                    <a:pt x="227" y="410"/>
                    <a:pt x="227" y="410"/>
                    <a:pt x="227" y="410"/>
                  </a:cubicBezTo>
                  <a:cubicBezTo>
                    <a:pt x="227" y="410"/>
                    <a:pt x="227" y="410"/>
                    <a:pt x="227" y="410"/>
                  </a:cubicBezTo>
                  <a:close/>
                  <a:moveTo>
                    <a:pt x="227" y="408"/>
                  </a:moveTo>
                  <a:cubicBezTo>
                    <a:pt x="227" y="408"/>
                    <a:pt x="227" y="408"/>
                    <a:pt x="227" y="408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7" y="408"/>
                    <a:pt x="227" y="408"/>
                    <a:pt x="227" y="408"/>
                  </a:cubicBezTo>
                  <a:cubicBezTo>
                    <a:pt x="227" y="408"/>
                    <a:pt x="227" y="408"/>
                    <a:pt x="227" y="408"/>
                  </a:cubicBezTo>
                  <a:cubicBezTo>
                    <a:pt x="227" y="408"/>
                    <a:pt x="227" y="408"/>
                    <a:pt x="227" y="408"/>
                  </a:cubicBezTo>
                  <a:close/>
                  <a:moveTo>
                    <a:pt x="166" y="323"/>
                  </a:moveTo>
                  <a:cubicBezTo>
                    <a:pt x="165" y="323"/>
                    <a:pt x="165" y="323"/>
                    <a:pt x="165" y="323"/>
                  </a:cubicBezTo>
                  <a:cubicBezTo>
                    <a:pt x="165" y="323"/>
                    <a:pt x="165" y="323"/>
                    <a:pt x="165" y="323"/>
                  </a:cubicBezTo>
                  <a:cubicBezTo>
                    <a:pt x="165" y="323"/>
                    <a:pt x="165" y="323"/>
                    <a:pt x="165" y="323"/>
                  </a:cubicBezTo>
                  <a:cubicBezTo>
                    <a:pt x="166" y="323"/>
                    <a:pt x="166" y="323"/>
                    <a:pt x="166" y="323"/>
                  </a:cubicBezTo>
                  <a:close/>
                  <a:moveTo>
                    <a:pt x="166" y="323"/>
                  </a:move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lose/>
                  <a:moveTo>
                    <a:pt x="233" y="403"/>
                  </a:moveTo>
                  <a:cubicBezTo>
                    <a:pt x="233" y="403"/>
                    <a:pt x="233" y="403"/>
                    <a:pt x="233" y="403"/>
                  </a:cubicBezTo>
                  <a:cubicBezTo>
                    <a:pt x="233" y="403"/>
                    <a:pt x="233" y="403"/>
                    <a:pt x="233" y="403"/>
                  </a:cubicBezTo>
                  <a:close/>
                  <a:moveTo>
                    <a:pt x="186" y="324"/>
                  </a:move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lose/>
                  <a:moveTo>
                    <a:pt x="202" y="375"/>
                  </a:moveTo>
                  <a:cubicBezTo>
                    <a:pt x="202" y="376"/>
                    <a:pt x="202" y="376"/>
                    <a:pt x="202" y="376"/>
                  </a:cubicBezTo>
                  <a:cubicBezTo>
                    <a:pt x="202" y="376"/>
                    <a:pt x="202" y="376"/>
                    <a:pt x="202" y="376"/>
                  </a:cubicBezTo>
                  <a:cubicBezTo>
                    <a:pt x="202" y="376"/>
                    <a:pt x="202" y="376"/>
                    <a:pt x="203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5" y="378"/>
                    <a:pt x="205" y="378"/>
                    <a:pt x="204" y="378"/>
                  </a:cubicBezTo>
                  <a:cubicBezTo>
                    <a:pt x="204" y="377"/>
                    <a:pt x="204" y="377"/>
                    <a:pt x="204" y="377"/>
                  </a:cubicBezTo>
                  <a:cubicBezTo>
                    <a:pt x="204" y="377"/>
                    <a:pt x="204" y="377"/>
                    <a:pt x="204" y="377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5"/>
                    <a:pt x="202" y="375"/>
                    <a:pt x="202" y="375"/>
                  </a:cubicBezTo>
                  <a:close/>
                  <a:moveTo>
                    <a:pt x="171" y="324"/>
                  </a:moveTo>
                  <a:cubicBezTo>
                    <a:pt x="171" y="324"/>
                    <a:pt x="171" y="324"/>
                    <a:pt x="171" y="324"/>
                  </a:cubicBezTo>
                  <a:cubicBezTo>
                    <a:pt x="170" y="325"/>
                    <a:pt x="170" y="325"/>
                    <a:pt x="170" y="325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1" y="324"/>
                    <a:pt x="171" y="324"/>
                    <a:pt x="171" y="324"/>
                  </a:cubicBezTo>
                  <a:close/>
                  <a:moveTo>
                    <a:pt x="309" y="388"/>
                  </a:moveTo>
                  <a:cubicBezTo>
                    <a:pt x="310" y="387"/>
                    <a:pt x="310" y="387"/>
                    <a:pt x="310" y="387"/>
                  </a:cubicBezTo>
                  <a:cubicBezTo>
                    <a:pt x="310" y="387"/>
                    <a:pt x="310" y="387"/>
                    <a:pt x="310" y="387"/>
                  </a:cubicBezTo>
                  <a:cubicBezTo>
                    <a:pt x="309" y="387"/>
                    <a:pt x="309" y="387"/>
                    <a:pt x="309" y="387"/>
                  </a:cubicBezTo>
                  <a:lnTo>
                    <a:pt x="309" y="388"/>
                  </a:lnTo>
                  <a:close/>
                  <a:moveTo>
                    <a:pt x="175" y="321"/>
                  </a:moveTo>
                  <a:cubicBezTo>
                    <a:pt x="175" y="321"/>
                    <a:pt x="175" y="321"/>
                    <a:pt x="175" y="321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5" y="321"/>
                    <a:pt x="175" y="321"/>
                    <a:pt x="175" y="321"/>
                  </a:cubicBezTo>
                  <a:close/>
                  <a:moveTo>
                    <a:pt x="168" y="324"/>
                  </a:moveTo>
                  <a:cubicBezTo>
                    <a:pt x="168" y="325"/>
                    <a:pt x="168" y="325"/>
                    <a:pt x="168" y="325"/>
                  </a:cubicBezTo>
                  <a:cubicBezTo>
                    <a:pt x="168" y="325"/>
                    <a:pt x="168" y="325"/>
                    <a:pt x="168" y="325"/>
                  </a:cubicBezTo>
                  <a:cubicBezTo>
                    <a:pt x="168" y="325"/>
                    <a:pt x="168" y="325"/>
                    <a:pt x="168" y="325"/>
                  </a:cubicBezTo>
                  <a:cubicBezTo>
                    <a:pt x="168" y="324"/>
                    <a:pt x="168" y="324"/>
                    <a:pt x="168" y="324"/>
                  </a:cubicBezTo>
                  <a:close/>
                  <a:moveTo>
                    <a:pt x="165" y="323"/>
                  </a:moveTo>
                  <a:cubicBezTo>
                    <a:pt x="165" y="323"/>
                    <a:pt x="165" y="323"/>
                    <a:pt x="165" y="323"/>
                  </a:cubicBezTo>
                  <a:cubicBezTo>
                    <a:pt x="166" y="322"/>
                    <a:pt x="166" y="322"/>
                    <a:pt x="166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3" y="323"/>
                    <a:pt x="163" y="323"/>
                    <a:pt x="163" y="323"/>
                  </a:cubicBezTo>
                  <a:cubicBezTo>
                    <a:pt x="163" y="323"/>
                    <a:pt x="163" y="323"/>
                    <a:pt x="163" y="323"/>
                  </a:cubicBezTo>
                  <a:cubicBezTo>
                    <a:pt x="164" y="323"/>
                    <a:pt x="164" y="323"/>
                    <a:pt x="164" y="323"/>
                  </a:cubicBezTo>
                  <a:cubicBezTo>
                    <a:pt x="164" y="323"/>
                    <a:pt x="164" y="323"/>
                    <a:pt x="164" y="323"/>
                  </a:cubicBezTo>
                  <a:cubicBezTo>
                    <a:pt x="165" y="323"/>
                    <a:pt x="165" y="323"/>
                    <a:pt x="165" y="323"/>
                  </a:cubicBezTo>
                  <a:cubicBezTo>
                    <a:pt x="165" y="323"/>
                    <a:pt x="165" y="323"/>
                    <a:pt x="165" y="323"/>
                  </a:cubicBezTo>
                  <a:close/>
                  <a:moveTo>
                    <a:pt x="169" y="323"/>
                  </a:moveTo>
                  <a:cubicBezTo>
                    <a:pt x="169" y="323"/>
                    <a:pt x="169" y="323"/>
                    <a:pt x="169" y="323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69" y="323"/>
                    <a:pt x="169" y="323"/>
                    <a:pt x="169" y="323"/>
                  </a:cubicBezTo>
                  <a:cubicBezTo>
                    <a:pt x="169" y="323"/>
                    <a:pt x="169" y="323"/>
                    <a:pt x="169" y="323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4"/>
                    <a:pt x="167" y="324"/>
                    <a:pt x="167" y="324"/>
                  </a:cubicBezTo>
                  <a:cubicBezTo>
                    <a:pt x="167" y="324"/>
                    <a:pt x="167" y="324"/>
                    <a:pt x="167" y="324"/>
                  </a:cubicBezTo>
                  <a:cubicBezTo>
                    <a:pt x="168" y="324"/>
                    <a:pt x="168" y="324"/>
                    <a:pt x="168" y="324"/>
                  </a:cubicBezTo>
                  <a:cubicBezTo>
                    <a:pt x="168" y="324"/>
                    <a:pt x="168" y="324"/>
                    <a:pt x="168" y="324"/>
                  </a:cubicBezTo>
                  <a:cubicBezTo>
                    <a:pt x="169" y="324"/>
                    <a:pt x="169" y="324"/>
                    <a:pt x="169" y="324"/>
                  </a:cubicBezTo>
                  <a:lnTo>
                    <a:pt x="169" y="323"/>
                  </a:lnTo>
                  <a:close/>
                  <a:moveTo>
                    <a:pt x="214" y="329"/>
                  </a:moveTo>
                  <a:cubicBezTo>
                    <a:pt x="214" y="329"/>
                    <a:pt x="214" y="329"/>
                    <a:pt x="214" y="329"/>
                  </a:cubicBezTo>
                  <a:cubicBezTo>
                    <a:pt x="214" y="329"/>
                    <a:pt x="214" y="329"/>
                    <a:pt x="214" y="329"/>
                  </a:cubicBezTo>
                  <a:close/>
                  <a:moveTo>
                    <a:pt x="213" y="361"/>
                  </a:moveTo>
                  <a:cubicBezTo>
                    <a:pt x="213" y="361"/>
                    <a:pt x="213" y="361"/>
                    <a:pt x="213" y="361"/>
                  </a:cubicBezTo>
                  <a:cubicBezTo>
                    <a:pt x="213" y="361"/>
                    <a:pt x="213" y="361"/>
                    <a:pt x="213" y="361"/>
                  </a:cubicBezTo>
                  <a:cubicBezTo>
                    <a:pt x="213" y="361"/>
                    <a:pt x="213" y="361"/>
                    <a:pt x="213" y="361"/>
                  </a:cubicBezTo>
                  <a:cubicBezTo>
                    <a:pt x="214" y="361"/>
                    <a:pt x="214" y="361"/>
                    <a:pt x="214" y="361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212" y="359"/>
                    <a:pt x="212" y="359"/>
                    <a:pt x="212" y="359"/>
                  </a:cubicBezTo>
                  <a:cubicBezTo>
                    <a:pt x="212" y="359"/>
                    <a:pt x="212" y="359"/>
                    <a:pt x="212" y="359"/>
                  </a:cubicBezTo>
                  <a:cubicBezTo>
                    <a:pt x="212" y="359"/>
                    <a:pt x="212" y="359"/>
                    <a:pt x="212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2" y="358"/>
                    <a:pt x="212" y="358"/>
                    <a:pt x="212" y="358"/>
                  </a:cubicBezTo>
                  <a:cubicBezTo>
                    <a:pt x="212" y="358"/>
                    <a:pt x="212" y="358"/>
                    <a:pt x="212" y="358"/>
                  </a:cubicBezTo>
                  <a:cubicBezTo>
                    <a:pt x="212" y="357"/>
                    <a:pt x="212" y="357"/>
                    <a:pt x="212" y="357"/>
                  </a:cubicBezTo>
                  <a:cubicBezTo>
                    <a:pt x="212" y="357"/>
                    <a:pt x="212" y="357"/>
                    <a:pt x="212" y="357"/>
                  </a:cubicBezTo>
                  <a:cubicBezTo>
                    <a:pt x="211" y="357"/>
                    <a:pt x="211" y="356"/>
                    <a:pt x="211" y="356"/>
                  </a:cubicBezTo>
                  <a:cubicBezTo>
                    <a:pt x="210" y="356"/>
                    <a:pt x="210" y="356"/>
                    <a:pt x="210" y="356"/>
                  </a:cubicBezTo>
                  <a:cubicBezTo>
                    <a:pt x="210" y="355"/>
                    <a:pt x="211" y="356"/>
                    <a:pt x="210" y="355"/>
                  </a:cubicBezTo>
                  <a:cubicBezTo>
                    <a:pt x="210" y="355"/>
                    <a:pt x="210" y="355"/>
                    <a:pt x="210" y="355"/>
                  </a:cubicBezTo>
                  <a:cubicBezTo>
                    <a:pt x="210" y="355"/>
                    <a:pt x="210" y="355"/>
                    <a:pt x="210" y="355"/>
                  </a:cubicBezTo>
                  <a:cubicBezTo>
                    <a:pt x="210" y="356"/>
                    <a:pt x="210" y="356"/>
                    <a:pt x="210" y="356"/>
                  </a:cubicBezTo>
                  <a:cubicBezTo>
                    <a:pt x="209" y="356"/>
                    <a:pt x="209" y="356"/>
                    <a:pt x="209" y="356"/>
                  </a:cubicBezTo>
                  <a:cubicBezTo>
                    <a:pt x="209" y="355"/>
                    <a:pt x="209" y="355"/>
                    <a:pt x="209" y="355"/>
                  </a:cubicBezTo>
                  <a:cubicBezTo>
                    <a:pt x="209" y="355"/>
                    <a:pt x="209" y="355"/>
                    <a:pt x="209" y="355"/>
                  </a:cubicBezTo>
                  <a:cubicBezTo>
                    <a:pt x="208" y="354"/>
                    <a:pt x="208" y="354"/>
                    <a:pt x="208" y="354"/>
                  </a:cubicBezTo>
                  <a:cubicBezTo>
                    <a:pt x="208" y="355"/>
                    <a:pt x="208" y="355"/>
                    <a:pt x="208" y="355"/>
                  </a:cubicBezTo>
                  <a:cubicBezTo>
                    <a:pt x="208" y="354"/>
                    <a:pt x="208" y="354"/>
                    <a:pt x="208" y="354"/>
                  </a:cubicBezTo>
                  <a:cubicBezTo>
                    <a:pt x="208" y="355"/>
                    <a:pt x="208" y="355"/>
                    <a:pt x="208" y="355"/>
                  </a:cubicBezTo>
                  <a:cubicBezTo>
                    <a:pt x="208" y="354"/>
                    <a:pt x="208" y="354"/>
                    <a:pt x="208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3"/>
                    <a:pt x="207" y="353"/>
                    <a:pt x="207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2"/>
                    <a:pt x="204" y="352"/>
                    <a:pt x="204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3"/>
                    <a:pt x="203" y="353"/>
                    <a:pt x="203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3" y="354"/>
                    <a:pt x="203" y="354"/>
                    <a:pt x="203" y="354"/>
                  </a:cubicBezTo>
                  <a:cubicBezTo>
                    <a:pt x="202" y="354"/>
                    <a:pt x="202" y="354"/>
                    <a:pt x="202" y="354"/>
                  </a:cubicBezTo>
                  <a:cubicBezTo>
                    <a:pt x="203" y="354"/>
                    <a:pt x="203" y="354"/>
                    <a:pt x="203" y="355"/>
                  </a:cubicBezTo>
                  <a:cubicBezTo>
                    <a:pt x="203" y="355"/>
                    <a:pt x="203" y="355"/>
                    <a:pt x="202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6"/>
                    <a:pt x="201" y="356"/>
                    <a:pt x="201" y="356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3" y="358"/>
                    <a:pt x="203" y="358"/>
                    <a:pt x="203" y="358"/>
                  </a:cubicBezTo>
                  <a:cubicBezTo>
                    <a:pt x="203" y="357"/>
                    <a:pt x="203" y="357"/>
                    <a:pt x="203" y="357"/>
                  </a:cubicBezTo>
                  <a:cubicBezTo>
                    <a:pt x="204" y="358"/>
                    <a:pt x="204" y="358"/>
                    <a:pt x="204" y="358"/>
                  </a:cubicBezTo>
                  <a:cubicBezTo>
                    <a:pt x="204" y="358"/>
                    <a:pt x="204" y="358"/>
                    <a:pt x="204" y="358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8"/>
                    <a:pt x="205" y="358"/>
                    <a:pt x="205" y="358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60"/>
                    <a:pt x="205" y="360"/>
                    <a:pt x="205" y="360"/>
                  </a:cubicBezTo>
                  <a:cubicBezTo>
                    <a:pt x="206" y="359"/>
                    <a:pt x="205" y="359"/>
                    <a:pt x="206" y="359"/>
                  </a:cubicBezTo>
                  <a:cubicBezTo>
                    <a:pt x="206" y="359"/>
                    <a:pt x="206" y="359"/>
                    <a:pt x="206" y="359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5" y="360"/>
                    <a:pt x="205" y="360"/>
                    <a:pt x="205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0"/>
                    <a:pt x="207" y="360"/>
                    <a:pt x="207" y="360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2"/>
                    <a:pt x="207" y="362"/>
                    <a:pt x="207" y="362"/>
                  </a:cubicBezTo>
                  <a:cubicBezTo>
                    <a:pt x="208" y="361"/>
                    <a:pt x="208" y="361"/>
                    <a:pt x="208" y="361"/>
                  </a:cubicBezTo>
                  <a:cubicBezTo>
                    <a:pt x="209" y="361"/>
                    <a:pt x="208" y="361"/>
                    <a:pt x="208" y="361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1"/>
                    <a:pt x="209" y="361"/>
                    <a:pt x="209" y="361"/>
                  </a:cubicBezTo>
                  <a:cubicBezTo>
                    <a:pt x="209" y="361"/>
                    <a:pt x="209" y="361"/>
                    <a:pt x="209" y="361"/>
                  </a:cubicBezTo>
                  <a:cubicBezTo>
                    <a:pt x="210" y="361"/>
                    <a:pt x="210" y="361"/>
                    <a:pt x="210" y="361"/>
                  </a:cubicBezTo>
                  <a:cubicBezTo>
                    <a:pt x="210" y="362"/>
                    <a:pt x="210" y="362"/>
                    <a:pt x="210" y="362"/>
                  </a:cubicBezTo>
                  <a:cubicBezTo>
                    <a:pt x="210" y="362"/>
                    <a:pt x="210" y="362"/>
                    <a:pt x="210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09" y="363"/>
                    <a:pt x="209" y="363"/>
                    <a:pt x="209" y="363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08" y="364"/>
                    <a:pt x="208" y="363"/>
                    <a:pt x="208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5"/>
                    <a:pt x="209" y="365"/>
                    <a:pt x="209" y="365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3"/>
                    <a:pt x="209" y="363"/>
                    <a:pt x="209" y="363"/>
                  </a:cubicBezTo>
                  <a:cubicBezTo>
                    <a:pt x="210" y="364"/>
                    <a:pt x="210" y="364"/>
                    <a:pt x="210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10" y="364"/>
                    <a:pt x="210" y="364"/>
                    <a:pt x="210" y="364"/>
                  </a:cubicBezTo>
                  <a:cubicBezTo>
                    <a:pt x="210" y="364"/>
                    <a:pt x="210" y="364"/>
                    <a:pt x="210" y="364"/>
                  </a:cubicBezTo>
                  <a:cubicBezTo>
                    <a:pt x="209" y="365"/>
                    <a:pt x="209" y="365"/>
                    <a:pt x="209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1" y="364"/>
                    <a:pt x="211" y="364"/>
                    <a:pt x="211" y="364"/>
                  </a:cubicBezTo>
                  <a:cubicBezTo>
                    <a:pt x="211" y="365"/>
                    <a:pt x="211" y="365"/>
                    <a:pt x="211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4"/>
                    <a:pt x="212" y="364"/>
                    <a:pt x="212" y="364"/>
                  </a:cubicBezTo>
                  <a:cubicBezTo>
                    <a:pt x="211" y="364"/>
                    <a:pt x="211" y="364"/>
                    <a:pt x="211" y="364"/>
                  </a:cubicBezTo>
                  <a:cubicBezTo>
                    <a:pt x="211" y="364"/>
                    <a:pt x="211" y="364"/>
                    <a:pt x="211" y="364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1" y="363"/>
                    <a:pt x="211" y="363"/>
                    <a:pt x="211" y="363"/>
                  </a:cubicBezTo>
                  <a:cubicBezTo>
                    <a:pt x="211" y="363"/>
                    <a:pt x="211" y="363"/>
                    <a:pt x="211" y="363"/>
                  </a:cubicBezTo>
                  <a:cubicBezTo>
                    <a:pt x="211" y="363"/>
                    <a:pt x="211" y="363"/>
                    <a:pt x="211" y="363"/>
                  </a:cubicBezTo>
                  <a:cubicBezTo>
                    <a:pt x="211" y="362"/>
                    <a:pt x="211" y="362"/>
                    <a:pt x="211" y="362"/>
                  </a:cubicBezTo>
                  <a:cubicBezTo>
                    <a:pt x="211" y="362"/>
                    <a:pt x="211" y="362"/>
                    <a:pt x="211" y="362"/>
                  </a:cubicBezTo>
                  <a:cubicBezTo>
                    <a:pt x="211" y="362"/>
                    <a:pt x="211" y="362"/>
                    <a:pt x="211" y="362"/>
                  </a:cubicBezTo>
                  <a:cubicBezTo>
                    <a:pt x="211" y="362"/>
                    <a:pt x="211" y="363"/>
                    <a:pt x="211" y="363"/>
                  </a:cubicBezTo>
                  <a:cubicBezTo>
                    <a:pt x="212" y="363"/>
                    <a:pt x="212" y="363"/>
                    <a:pt x="212" y="363"/>
                  </a:cubicBezTo>
                  <a:cubicBezTo>
                    <a:pt x="212" y="363"/>
                    <a:pt x="212" y="363"/>
                    <a:pt x="213" y="364"/>
                  </a:cubicBezTo>
                  <a:cubicBezTo>
                    <a:pt x="213" y="364"/>
                    <a:pt x="213" y="364"/>
                    <a:pt x="213" y="364"/>
                  </a:cubicBezTo>
                  <a:cubicBezTo>
                    <a:pt x="213" y="364"/>
                    <a:pt x="213" y="364"/>
                    <a:pt x="213" y="364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2" y="363"/>
                    <a:pt x="212" y="363"/>
                    <a:pt x="212" y="363"/>
                  </a:cubicBezTo>
                  <a:cubicBezTo>
                    <a:pt x="212" y="362"/>
                    <a:pt x="212" y="362"/>
                    <a:pt x="212" y="362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212" y="360"/>
                    <a:pt x="212" y="361"/>
                    <a:pt x="213" y="361"/>
                  </a:cubicBezTo>
                  <a:close/>
                  <a:moveTo>
                    <a:pt x="209" y="365"/>
                  </a:moveTo>
                  <a:cubicBezTo>
                    <a:pt x="208" y="364"/>
                    <a:pt x="208" y="364"/>
                    <a:pt x="208" y="364"/>
                  </a:cubicBezTo>
                  <a:cubicBezTo>
                    <a:pt x="208" y="364"/>
                    <a:pt x="208" y="364"/>
                    <a:pt x="208" y="364"/>
                  </a:cubicBezTo>
                  <a:cubicBezTo>
                    <a:pt x="208" y="364"/>
                    <a:pt x="208" y="364"/>
                    <a:pt x="208" y="364"/>
                  </a:cubicBezTo>
                  <a:cubicBezTo>
                    <a:pt x="208" y="365"/>
                    <a:pt x="208" y="365"/>
                    <a:pt x="208" y="365"/>
                  </a:cubicBezTo>
                  <a:cubicBezTo>
                    <a:pt x="209" y="365"/>
                    <a:pt x="209" y="366"/>
                    <a:pt x="209" y="365"/>
                  </a:cubicBezTo>
                  <a:close/>
                  <a:moveTo>
                    <a:pt x="215" y="323"/>
                  </a:moveTo>
                  <a:cubicBezTo>
                    <a:pt x="215" y="323"/>
                    <a:pt x="215" y="323"/>
                    <a:pt x="215" y="323"/>
                  </a:cubicBezTo>
                  <a:cubicBezTo>
                    <a:pt x="215" y="323"/>
                    <a:pt x="215" y="323"/>
                    <a:pt x="216" y="324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16" y="325"/>
                    <a:pt x="216" y="325"/>
                    <a:pt x="216" y="325"/>
                  </a:cubicBezTo>
                  <a:cubicBezTo>
                    <a:pt x="216" y="325"/>
                    <a:pt x="216" y="325"/>
                    <a:pt x="216" y="325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6" y="324"/>
                    <a:pt x="217" y="324"/>
                    <a:pt x="217" y="324"/>
                  </a:cubicBezTo>
                  <a:cubicBezTo>
                    <a:pt x="217" y="324"/>
                    <a:pt x="217" y="324"/>
                    <a:pt x="217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4"/>
                    <a:pt x="217" y="324"/>
                    <a:pt x="217" y="323"/>
                  </a:cubicBezTo>
                  <a:cubicBezTo>
                    <a:pt x="217" y="323"/>
                    <a:pt x="217" y="323"/>
                    <a:pt x="217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9" y="323"/>
                    <a:pt x="219" y="323"/>
                    <a:pt x="219" y="323"/>
                  </a:cubicBezTo>
                  <a:cubicBezTo>
                    <a:pt x="219" y="323"/>
                    <a:pt x="219" y="323"/>
                    <a:pt x="220" y="323"/>
                  </a:cubicBezTo>
                  <a:cubicBezTo>
                    <a:pt x="219" y="323"/>
                    <a:pt x="219" y="323"/>
                    <a:pt x="219" y="323"/>
                  </a:cubicBezTo>
                  <a:cubicBezTo>
                    <a:pt x="219" y="323"/>
                    <a:pt x="219" y="323"/>
                    <a:pt x="219" y="323"/>
                  </a:cubicBezTo>
                  <a:cubicBezTo>
                    <a:pt x="220" y="323"/>
                    <a:pt x="220" y="323"/>
                    <a:pt x="220" y="323"/>
                  </a:cubicBezTo>
                  <a:cubicBezTo>
                    <a:pt x="220" y="323"/>
                    <a:pt x="220" y="323"/>
                    <a:pt x="220" y="323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19" y="321"/>
                    <a:pt x="218" y="321"/>
                    <a:pt x="218" y="321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1"/>
                    <a:pt x="218" y="321"/>
                    <a:pt x="218" y="321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17" y="320"/>
                    <a:pt x="217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20" y="321"/>
                    <a:pt x="220" y="321"/>
                    <a:pt x="220" y="321"/>
                  </a:cubicBezTo>
                  <a:cubicBezTo>
                    <a:pt x="220" y="322"/>
                    <a:pt x="220" y="321"/>
                    <a:pt x="220" y="322"/>
                  </a:cubicBezTo>
                  <a:cubicBezTo>
                    <a:pt x="221" y="321"/>
                    <a:pt x="221" y="321"/>
                    <a:pt x="221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3" y="322"/>
                    <a:pt x="223" y="322"/>
                    <a:pt x="223" y="322"/>
                  </a:cubicBezTo>
                  <a:cubicBezTo>
                    <a:pt x="223" y="322"/>
                    <a:pt x="223" y="322"/>
                    <a:pt x="223" y="322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2" y="320"/>
                    <a:pt x="222" y="321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1" y="321"/>
                    <a:pt x="221" y="321"/>
                    <a:pt x="221" y="321"/>
                  </a:cubicBezTo>
                  <a:cubicBezTo>
                    <a:pt x="220" y="320"/>
                    <a:pt x="220" y="320"/>
                    <a:pt x="220" y="320"/>
                  </a:cubicBezTo>
                  <a:cubicBezTo>
                    <a:pt x="221" y="319"/>
                    <a:pt x="221" y="319"/>
                    <a:pt x="221" y="319"/>
                  </a:cubicBezTo>
                  <a:cubicBezTo>
                    <a:pt x="221" y="319"/>
                    <a:pt x="221" y="319"/>
                    <a:pt x="221" y="319"/>
                  </a:cubicBezTo>
                  <a:cubicBezTo>
                    <a:pt x="220" y="319"/>
                    <a:pt x="220" y="319"/>
                    <a:pt x="220" y="319"/>
                  </a:cubicBezTo>
                  <a:cubicBezTo>
                    <a:pt x="219" y="319"/>
                    <a:pt x="219" y="319"/>
                    <a:pt x="219" y="319"/>
                  </a:cubicBezTo>
                  <a:cubicBezTo>
                    <a:pt x="219" y="319"/>
                    <a:pt x="219" y="319"/>
                    <a:pt x="219" y="319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6" y="316"/>
                    <a:pt x="216" y="316"/>
                    <a:pt x="216" y="316"/>
                  </a:cubicBezTo>
                  <a:cubicBezTo>
                    <a:pt x="216" y="316"/>
                    <a:pt x="216" y="316"/>
                    <a:pt x="216" y="316"/>
                  </a:cubicBezTo>
                  <a:cubicBezTo>
                    <a:pt x="216" y="316"/>
                    <a:pt x="216" y="315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5" y="315"/>
                    <a:pt x="215" y="315"/>
                    <a:pt x="215" y="315"/>
                  </a:cubicBezTo>
                  <a:cubicBezTo>
                    <a:pt x="215" y="315"/>
                    <a:pt x="215" y="315"/>
                    <a:pt x="215" y="315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14" y="315"/>
                    <a:pt x="214" y="315"/>
                    <a:pt x="214" y="315"/>
                  </a:cubicBezTo>
                  <a:cubicBezTo>
                    <a:pt x="214" y="315"/>
                    <a:pt x="214" y="315"/>
                    <a:pt x="215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5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3" y="315"/>
                    <a:pt x="213" y="315"/>
                    <a:pt x="213" y="315"/>
                  </a:cubicBezTo>
                  <a:cubicBezTo>
                    <a:pt x="213" y="315"/>
                    <a:pt x="213" y="315"/>
                    <a:pt x="213" y="315"/>
                  </a:cubicBezTo>
                  <a:cubicBezTo>
                    <a:pt x="213" y="315"/>
                    <a:pt x="213" y="315"/>
                    <a:pt x="213" y="315"/>
                  </a:cubicBezTo>
                  <a:cubicBezTo>
                    <a:pt x="212" y="315"/>
                    <a:pt x="212" y="315"/>
                    <a:pt x="211" y="316"/>
                  </a:cubicBezTo>
                  <a:cubicBezTo>
                    <a:pt x="211" y="316"/>
                    <a:pt x="211" y="316"/>
                    <a:pt x="211" y="316"/>
                  </a:cubicBezTo>
                  <a:cubicBezTo>
                    <a:pt x="211" y="317"/>
                    <a:pt x="211" y="317"/>
                    <a:pt x="211" y="317"/>
                  </a:cubicBezTo>
                  <a:cubicBezTo>
                    <a:pt x="212" y="318"/>
                    <a:pt x="212" y="318"/>
                    <a:pt x="212" y="318"/>
                  </a:cubicBezTo>
                  <a:cubicBezTo>
                    <a:pt x="212" y="318"/>
                    <a:pt x="212" y="318"/>
                    <a:pt x="212" y="318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3" y="318"/>
                    <a:pt x="213" y="318"/>
                    <a:pt x="213" y="318"/>
                  </a:cubicBezTo>
                  <a:cubicBezTo>
                    <a:pt x="212" y="318"/>
                    <a:pt x="212" y="318"/>
                    <a:pt x="212" y="318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211" y="319"/>
                    <a:pt x="211" y="319"/>
                    <a:pt x="211" y="320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0" y="321"/>
                    <a:pt x="210" y="321"/>
                    <a:pt x="210" y="321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0" y="322"/>
                    <a:pt x="210" y="322"/>
                    <a:pt x="210" y="322"/>
                  </a:cubicBezTo>
                  <a:cubicBezTo>
                    <a:pt x="211" y="322"/>
                    <a:pt x="211" y="322"/>
                    <a:pt x="211" y="322"/>
                  </a:cubicBezTo>
                  <a:cubicBezTo>
                    <a:pt x="211" y="323"/>
                    <a:pt x="211" y="323"/>
                    <a:pt x="211" y="323"/>
                  </a:cubicBezTo>
                  <a:cubicBezTo>
                    <a:pt x="210" y="324"/>
                    <a:pt x="210" y="324"/>
                    <a:pt x="210" y="324"/>
                  </a:cubicBezTo>
                  <a:cubicBezTo>
                    <a:pt x="210" y="324"/>
                    <a:pt x="210" y="324"/>
                    <a:pt x="210" y="324"/>
                  </a:cubicBezTo>
                  <a:cubicBezTo>
                    <a:pt x="210" y="324"/>
                    <a:pt x="210" y="324"/>
                    <a:pt x="210" y="324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09" y="327"/>
                    <a:pt x="209" y="327"/>
                    <a:pt x="209" y="327"/>
                  </a:cubicBezTo>
                  <a:cubicBezTo>
                    <a:pt x="209" y="327"/>
                    <a:pt x="209" y="327"/>
                    <a:pt x="209" y="327"/>
                  </a:cubicBezTo>
                  <a:cubicBezTo>
                    <a:pt x="208" y="327"/>
                    <a:pt x="209" y="327"/>
                    <a:pt x="208" y="327"/>
                  </a:cubicBezTo>
                  <a:cubicBezTo>
                    <a:pt x="207" y="327"/>
                    <a:pt x="207" y="327"/>
                    <a:pt x="207" y="327"/>
                  </a:cubicBezTo>
                  <a:cubicBezTo>
                    <a:pt x="207" y="327"/>
                    <a:pt x="207" y="327"/>
                    <a:pt x="207" y="327"/>
                  </a:cubicBezTo>
                  <a:cubicBezTo>
                    <a:pt x="207" y="327"/>
                    <a:pt x="207" y="327"/>
                    <a:pt x="207" y="327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07" y="331"/>
                    <a:pt x="207" y="330"/>
                    <a:pt x="207" y="330"/>
                  </a:cubicBezTo>
                  <a:cubicBezTo>
                    <a:pt x="207" y="330"/>
                    <a:pt x="207" y="330"/>
                    <a:pt x="207" y="330"/>
                  </a:cubicBezTo>
                  <a:cubicBezTo>
                    <a:pt x="206" y="330"/>
                    <a:pt x="206" y="330"/>
                    <a:pt x="206" y="330"/>
                  </a:cubicBezTo>
                  <a:cubicBezTo>
                    <a:pt x="206" y="330"/>
                    <a:pt x="206" y="330"/>
                    <a:pt x="206" y="330"/>
                  </a:cubicBezTo>
                  <a:cubicBezTo>
                    <a:pt x="206" y="330"/>
                    <a:pt x="206" y="330"/>
                    <a:pt x="206" y="330"/>
                  </a:cubicBezTo>
                  <a:cubicBezTo>
                    <a:pt x="205" y="331"/>
                    <a:pt x="205" y="330"/>
                    <a:pt x="205" y="331"/>
                  </a:cubicBezTo>
                  <a:cubicBezTo>
                    <a:pt x="205" y="331"/>
                    <a:pt x="205" y="331"/>
                    <a:pt x="205" y="331"/>
                  </a:cubicBezTo>
                  <a:cubicBezTo>
                    <a:pt x="206" y="331"/>
                    <a:pt x="206" y="331"/>
                    <a:pt x="206" y="331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7" y="333"/>
                    <a:pt x="207" y="333"/>
                    <a:pt x="207" y="333"/>
                  </a:cubicBezTo>
                  <a:cubicBezTo>
                    <a:pt x="207" y="332"/>
                    <a:pt x="207" y="332"/>
                    <a:pt x="208" y="332"/>
                  </a:cubicBezTo>
                  <a:cubicBezTo>
                    <a:pt x="208" y="332"/>
                    <a:pt x="208" y="332"/>
                    <a:pt x="208" y="332"/>
                  </a:cubicBezTo>
                  <a:cubicBezTo>
                    <a:pt x="208" y="332"/>
                    <a:pt x="208" y="332"/>
                    <a:pt x="208" y="332"/>
                  </a:cubicBezTo>
                  <a:cubicBezTo>
                    <a:pt x="208" y="332"/>
                    <a:pt x="208" y="332"/>
                    <a:pt x="208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10" y="332"/>
                    <a:pt x="210" y="332"/>
                    <a:pt x="210" y="332"/>
                  </a:cubicBezTo>
                  <a:cubicBezTo>
                    <a:pt x="210" y="332"/>
                    <a:pt x="210" y="332"/>
                    <a:pt x="210" y="332"/>
                  </a:cubicBezTo>
                  <a:cubicBezTo>
                    <a:pt x="210" y="331"/>
                    <a:pt x="210" y="331"/>
                    <a:pt x="210" y="331"/>
                  </a:cubicBezTo>
                  <a:cubicBezTo>
                    <a:pt x="210" y="331"/>
                    <a:pt x="210" y="331"/>
                    <a:pt x="210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2" y="330"/>
                    <a:pt x="212" y="330"/>
                    <a:pt x="212" y="330"/>
                  </a:cubicBezTo>
                  <a:cubicBezTo>
                    <a:pt x="211" y="330"/>
                    <a:pt x="211" y="330"/>
                    <a:pt x="211" y="330"/>
                  </a:cubicBezTo>
                  <a:cubicBezTo>
                    <a:pt x="211" y="330"/>
                    <a:pt x="211" y="330"/>
                    <a:pt x="211" y="330"/>
                  </a:cubicBezTo>
                  <a:cubicBezTo>
                    <a:pt x="212" y="329"/>
                    <a:pt x="212" y="329"/>
                    <a:pt x="212" y="330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3" y="329"/>
                    <a:pt x="213" y="329"/>
                    <a:pt x="213" y="329"/>
                  </a:cubicBezTo>
                  <a:cubicBezTo>
                    <a:pt x="213" y="329"/>
                    <a:pt x="213" y="329"/>
                    <a:pt x="213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8"/>
                    <a:pt x="212" y="328"/>
                    <a:pt x="212" y="328"/>
                  </a:cubicBezTo>
                  <a:cubicBezTo>
                    <a:pt x="212" y="328"/>
                    <a:pt x="212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6"/>
                    <a:pt x="214" y="326"/>
                    <a:pt x="214" y="326"/>
                  </a:cubicBezTo>
                  <a:cubicBezTo>
                    <a:pt x="213" y="327"/>
                    <a:pt x="213" y="327"/>
                    <a:pt x="213" y="327"/>
                  </a:cubicBezTo>
                  <a:cubicBezTo>
                    <a:pt x="213" y="326"/>
                    <a:pt x="213" y="326"/>
                    <a:pt x="213" y="326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3"/>
                    <a:pt x="213" y="323"/>
                    <a:pt x="213" y="323"/>
                  </a:cubicBezTo>
                  <a:cubicBezTo>
                    <a:pt x="213" y="323"/>
                    <a:pt x="213" y="323"/>
                    <a:pt x="213" y="323"/>
                  </a:cubicBezTo>
                  <a:cubicBezTo>
                    <a:pt x="213" y="323"/>
                    <a:pt x="213" y="323"/>
                    <a:pt x="213" y="323"/>
                  </a:cubicBezTo>
                  <a:cubicBezTo>
                    <a:pt x="214" y="323"/>
                    <a:pt x="214" y="323"/>
                    <a:pt x="214" y="323"/>
                  </a:cubicBezTo>
                  <a:cubicBezTo>
                    <a:pt x="214" y="323"/>
                    <a:pt x="214" y="323"/>
                    <a:pt x="214" y="323"/>
                  </a:cubicBezTo>
                  <a:cubicBezTo>
                    <a:pt x="214" y="323"/>
                    <a:pt x="214" y="323"/>
                    <a:pt x="214" y="323"/>
                  </a:cubicBezTo>
                  <a:cubicBezTo>
                    <a:pt x="214" y="323"/>
                    <a:pt x="214" y="323"/>
                    <a:pt x="214" y="323"/>
                  </a:cubicBezTo>
                  <a:lnTo>
                    <a:pt x="215" y="323"/>
                  </a:lnTo>
                  <a:close/>
                  <a:moveTo>
                    <a:pt x="210" y="257"/>
                  </a:moveTo>
                  <a:cubicBezTo>
                    <a:pt x="210" y="256"/>
                    <a:pt x="210" y="256"/>
                    <a:pt x="210" y="256"/>
                  </a:cubicBezTo>
                  <a:cubicBezTo>
                    <a:pt x="210" y="257"/>
                    <a:pt x="210" y="257"/>
                    <a:pt x="211" y="257"/>
                  </a:cubicBezTo>
                  <a:cubicBezTo>
                    <a:pt x="211" y="257"/>
                    <a:pt x="211" y="257"/>
                    <a:pt x="211" y="257"/>
                  </a:cubicBezTo>
                  <a:cubicBezTo>
                    <a:pt x="211" y="257"/>
                    <a:pt x="211" y="256"/>
                    <a:pt x="211" y="256"/>
                  </a:cubicBezTo>
                  <a:cubicBezTo>
                    <a:pt x="211" y="256"/>
                    <a:pt x="210" y="255"/>
                    <a:pt x="210" y="255"/>
                  </a:cubicBezTo>
                  <a:cubicBezTo>
                    <a:pt x="210" y="255"/>
                    <a:pt x="210" y="255"/>
                    <a:pt x="210" y="255"/>
                  </a:cubicBezTo>
                  <a:cubicBezTo>
                    <a:pt x="210" y="255"/>
                    <a:pt x="210" y="255"/>
                    <a:pt x="210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8" y="255"/>
                    <a:pt x="208" y="255"/>
                    <a:pt x="208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8" y="255"/>
                    <a:pt x="208" y="255"/>
                    <a:pt x="208" y="255"/>
                  </a:cubicBezTo>
                  <a:cubicBezTo>
                    <a:pt x="208" y="255"/>
                    <a:pt x="208" y="255"/>
                    <a:pt x="208" y="255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lnTo>
                    <a:pt x="210" y="257"/>
                  </a:lnTo>
                  <a:close/>
                  <a:moveTo>
                    <a:pt x="211" y="332"/>
                  </a:move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1" y="333"/>
                    <a:pt x="211" y="333"/>
                    <a:pt x="211" y="333"/>
                  </a:cubicBezTo>
                  <a:cubicBezTo>
                    <a:pt x="211" y="333"/>
                    <a:pt x="211" y="333"/>
                    <a:pt x="211" y="333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2" y="331"/>
                    <a:pt x="212" y="331"/>
                    <a:pt x="212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2"/>
                    <a:pt x="211" y="332"/>
                    <a:pt x="211" y="332"/>
                  </a:cubicBezTo>
                  <a:close/>
                  <a:moveTo>
                    <a:pt x="199" y="308"/>
                  </a:moveTo>
                  <a:cubicBezTo>
                    <a:pt x="199" y="308"/>
                    <a:pt x="199" y="308"/>
                    <a:pt x="199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9" y="308"/>
                    <a:pt x="199" y="308"/>
                    <a:pt x="199" y="308"/>
                  </a:cubicBezTo>
                  <a:close/>
                  <a:moveTo>
                    <a:pt x="213" y="330"/>
                  </a:moveTo>
                  <a:cubicBezTo>
                    <a:pt x="213" y="331"/>
                    <a:pt x="213" y="331"/>
                    <a:pt x="213" y="331"/>
                  </a:cubicBezTo>
                  <a:cubicBezTo>
                    <a:pt x="213" y="331"/>
                    <a:pt x="213" y="331"/>
                    <a:pt x="213" y="331"/>
                  </a:cubicBezTo>
                  <a:lnTo>
                    <a:pt x="213" y="330"/>
                  </a:lnTo>
                  <a:close/>
                  <a:moveTo>
                    <a:pt x="210" y="269"/>
                  </a:move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lose/>
                  <a:moveTo>
                    <a:pt x="212" y="268"/>
                  </a:moveTo>
                  <a:cubicBezTo>
                    <a:pt x="211" y="268"/>
                    <a:pt x="211" y="268"/>
                    <a:pt x="211" y="268"/>
                  </a:cubicBezTo>
                  <a:cubicBezTo>
                    <a:pt x="212" y="269"/>
                    <a:pt x="212" y="269"/>
                    <a:pt x="212" y="269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2" y="268"/>
                    <a:pt x="212" y="268"/>
                    <a:pt x="212" y="268"/>
                  </a:cubicBezTo>
                  <a:close/>
                  <a:moveTo>
                    <a:pt x="217" y="274"/>
                  </a:moveTo>
                  <a:cubicBezTo>
                    <a:pt x="217" y="274"/>
                    <a:pt x="217" y="274"/>
                    <a:pt x="217" y="274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4"/>
                    <a:pt x="217" y="274"/>
                    <a:pt x="217" y="274"/>
                  </a:cubicBezTo>
                  <a:close/>
                  <a:moveTo>
                    <a:pt x="241" y="380"/>
                  </a:moveTo>
                  <a:cubicBezTo>
                    <a:pt x="242" y="380"/>
                    <a:pt x="242" y="380"/>
                    <a:pt x="242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79"/>
                    <a:pt x="241" y="379"/>
                    <a:pt x="241" y="379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lose/>
                  <a:moveTo>
                    <a:pt x="224" y="329"/>
                  </a:moveTo>
                  <a:cubicBezTo>
                    <a:pt x="224" y="329"/>
                    <a:pt x="224" y="329"/>
                    <a:pt x="224" y="329"/>
                  </a:cubicBezTo>
                  <a:cubicBezTo>
                    <a:pt x="224" y="329"/>
                    <a:pt x="224" y="329"/>
                    <a:pt x="224" y="329"/>
                  </a:cubicBezTo>
                  <a:cubicBezTo>
                    <a:pt x="224" y="329"/>
                    <a:pt x="224" y="329"/>
                    <a:pt x="224" y="329"/>
                  </a:cubicBezTo>
                  <a:cubicBezTo>
                    <a:pt x="224" y="329"/>
                    <a:pt x="224" y="329"/>
                    <a:pt x="224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0" y="329"/>
                    <a:pt x="220" y="329"/>
                    <a:pt x="220" y="329"/>
                  </a:cubicBezTo>
                  <a:cubicBezTo>
                    <a:pt x="220" y="330"/>
                    <a:pt x="220" y="330"/>
                    <a:pt x="220" y="330"/>
                  </a:cubicBezTo>
                  <a:cubicBezTo>
                    <a:pt x="220" y="330"/>
                    <a:pt x="220" y="330"/>
                    <a:pt x="220" y="330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2" y="331"/>
                    <a:pt x="222" y="331"/>
                    <a:pt x="222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2"/>
                    <a:pt x="220" y="332"/>
                    <a:pt x="220" y="332"/>
                  </a:cubicBezTo>
                  <a:cubicBezTo>
                    <a:pt x="220" y="332"/>
                    <a:pt x="220" y="332"/>
                    <a:pt x="220" y="332"/>
                  </a:cubicBezTo>
                  <a:cubicBezTo>
                    <a:pt x="219" y="332"/>
                    <a:pt x="219" y="332"/>
                    <a:pt x="219" y="332"/>
                  </a:cubicBezTo>
                  <a:cubicBezTo>
                    <a:pt x="219" y="332"/>
                    <a:pt x="219" y="332"/>
                    <a:pt x="219" y="332"/>
                  </a:cubicBezTo>
                  <a:cubicBezTo>
                    <a:pt x="219" y="331"/>
                    <a:pt x="219" y="331"/>
                    <a:pt x="219" y="331"/>
                  </a:cubicBezTo>
                  <a:cubicBezTo>
                    <a:pt x="219" y="331"/>
                    <a:pt x="219" y="331"/>
                    <a:pt x="219" y="331"/>
                  </a:cubicBezTo>
                  <a:cubicBezTo>
                    <a:pt x="219" y="331"/>
                    <a:pt x="219" y="331"/>
                    <a:pt x="219" y="331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17" y="330"/>
                    <a:pt x="218" y="330"/>
                    <a:pt x="217" y="330"/>
                  </a:cubicBezTo>
                  <a:cubicBezTo>
                    <a:pt x="217" y="330"/>
                    <a:pt x="217" y="330"/>
                    <a:pt x="217" y="330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6" y="331"/>
                    <a:pt x="216" y="331"/>
                    <a:pt x="216" y="331"/>
                  </a:cubicBezTo>
                  <a:cubicBezTo>
                    <a:pt x="216" y="330"/>
                    <a:pt x="216" y="330"/>
                    <a:pt x="216" y="330"/>
                  </a:cubicBezTo>
                  <a:cubicBezTo>
                    <a:pt x="216" y="330"/>
                    <a:pt x="216" y="330"/>
                    <a:pt x="216" y="330"/>
                  </a:cubicBezTo>
                  <a:cubicBezTo>
                    <a:pt x="216" y="330"/>
                    <a:pt x="216" y="330"/>
                    <a:pt x="216" y="330"/>
                  </a:cubicBezTo>
                  <a:cubicBezTo>
                    <a:pt x="215" y="330"/>
                    <a:pt x="215" y="330"/>
                    <a:pt x="215" y="330"/>
                  </a:cubicBezTo>
                  <a:cubicBezTo>
                    <a:pt x="215" y="330"/>
                    <a:pt x="215" y="330"/>
                    <a:pt x="215" y="330"/>
                  </a:cubicBezTo>
                  <a:cubicBezTo>
                    <a:pt x="215" y="330"/>
                    <a:pt x="215" y="330"/>
                    <a:pt x="215" y="330"/>
                  </a:cubicBezTo>
                  <a:cubicBezTo>
                    <a:pt x="215" y="329"/>
                    <a:pt x="215" y="329"/>
                    <a:pt x="215" y="329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215" y="329"/>
                    <a:pt x="215" y="329"/>
                    <a:pt x="215" y="329"/>
                  </a:cubicBezTo>
                  <a:cubicBezTo>
                    <a:pt x="215" y="329"/>
                    <a:pt x="215" y="329"/>
                    <a:pt x="215" y="328"/>
                  </a:cubicBezTo>
                  <a:cubicBezTo>
                    <a:pt x="215" y="328"/>
                    <a:pt x="215" y="328"/>
                    <a:pt x="215" y="328"/>
                  </a:cubicBezTo>
                  <a:cubicBezTo>
                    <a:pt x="215" y="328"/>
                    <a:pt x="215" y="328"/>
                    <a:pt x="215" y="328"/>
                  </a:cubicBezTo>
                  <a:cubicBezTo>
                    <a:pt x="216" y="327"/>
                    <a:pt x="216" y="327"/>
                    <a:pt x="216" y="327"/>
                  </a:cubicBezTo>
                  <a:cubicBezTo>
                    <a:pt x="215" y="327"/>
                    <a:pt x="215" y="327"/>
                    <a:pt x="215" y="327"/>
                  </a:cubicBezTo>
                  <a:cubicBezTo>
                    <a:pt x="216" y="327"/>
                    <a:pt x="216" y="327"/>
                    <a:pt x="216" y="327"/>
                  </a:cubicBezTo>
                  <a:cubicBezTo>
                    <a:pt x="216" y="327"/>
                    <a:pt x="216" y="327"/>
                    <a:pt x="217" y="328"/>
                  </a:cubicBezTo>
                  <a:cubicBezTo>
                    <a:pt x="217" y="327"/>
                    <a:pt x="217" y="327"/>
                    <a:pt x="217" y="327"/>
                  </a:cubicBezTo>
                  <a:cubicBezTo>
                    <a:pt x="217" y="327"/>
                    <a:pt x="217" y="327"/>
                    <a:pt x="217" y="327"/>
                  </a:cubicBezTo>
                  <a:cubicBezTo>
                    <a:pt x="217" y="327"/>
                    <a:pt x="217" y="327"/>
                    <a:pt x="217" y="327"/>
                  </a:cubicBezTo>
                  <a:cubicBezTo>
                    <a:pt x="217" y="328"/>
                    <a:pt x="217" y="328"/>
                    <a:pt x="217" y="328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6"/>
                    <a:pt x="218" y="326"/>
                    <a:pt x="218" y="326"/>
                  </a:cubicBezTo>
                  <a:cubicBezTo>
                    <a:pt x="218" y="326"/>
                    <a:pt x="218" y="326"/>
                    <a:pt x="218" y="326"/>
                  </a:cubicBezTo>
                  <a:cubicBezTo>
                    <a:pt x="219" y="326"/>
                    <a:pt x="219" y="326"/>
                    <a:pt x="219" y="326"/>
                  </a:cubicBezTo>
                  <a:cubicBezTo>
                    <a:pt x="219" y="326"/>
                    <a:pt x="219" y="326"/>
                    <a:pt x="219" y="326"/>
                  </a:cubicBezTo>
                  <a:cubicBezTo>
                    <a:pt x="219" y="325"/>
                    <a:pt x="219" y="325"/>
                    <a:pt x="219" y="325"/>
                  </a:cubicBezTo>
                  <a:cubicBezTo>
                    <a:pt x="220" y="325"/>
                    <a:pt x="220" y="325"/>
                    <a:pt x="220" y="325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5"/>
                    <a:pt x="220" y="325"/>
                    <a:pt x="220" y="325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1" y="326"/>
                    <a:pt x="221" y="326"/>
                    <a:pt x="221" y="326"/>
                  </a:cubicBezTo>
                  <a:cubicBezTo>
                    <a:pt x="221" y="326"/>
                    <a:pt x="221" y="326"/>
                    <a:pt x="221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3" y="326"/>
                    <a:pt x="223" y="326"/>
                    <a:pt x="223" y="326"/>
                  </a:cubicBezTo>
                  <a:cubicBezTo>
                    <a:pt x="223" y="326"/>
                    <a:pt x="223" y="327"/>
                    <a:pt x="224" y="327"/>
                  </a:cubicBezTo>
                  <a:cubicBezTo>
                    <a:pt x="224" y="327"/>
                    <a:pt x="224" y="327"/>
                    <a:pt x="224" y="327"/>
                  </a:cubicBezTo>
                  <a:cubicBezTo>
                    <a:pt x="223" y="327"/>
                    <a:pt x="223" y="327"/>
                    <a:pt x="223" y="327"/>
                  </a:cubicBezTo>
                  <a:cubicBezTo>
                    <a:pt x="224" y="328"/>
                    <a:pt x="224" y="328"/>
                    <a:pt x="225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5" y="329"/>
                    <a:pt x="225" y="329"/>
                    <a:pt x="225" y="329"/>
                  </a:cubicBezTo>
                  <a:cubicBezTo>
                    <a:pt x="225" y="329"/>
                    <a:pt x="225" y="329"/>
                    <a:pt x="225" y="329"/>
                  </a:cubicBezTo>
                  <a:cubicBezTo>
                    <a:pt x="225" y="329"/>
                    <a:pt x="225" y="329"/>
                    <a:pt x="225" y="329"/>
                  </a:cubicBezTo>
                  <a:lnTo>
                    <a:pt x="224" y="329"/>
                  </a:lnTo>
                  <a:close/>
                  <a:moveTo>
                    <a:pt x="222" y="329"/>
                  </a:moveTo>
                  <a:cubicBezTo>
                    <a:pt x="222" y="328"/>
                    <a:pt x="222" y="328"/>
                    <a:pt x="222" y="328"/>
                  </a:cubicBezTo>
                  <a:cubicBezTo>
                    <a:pt x="222" y="328"/>
                    <a:pt x="222" y="328"/>
                    <a:pt x="222" y="328"/>
                  </a:cubicBezTo>
                  <a:cubicBezTo>
                    <a:pt x="221" y="328"/>
                    <a:pt x="221" y="328"/>
                    <a:pt x="221" y="328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lose/>
                  <a:moveTo>
                    <a:pt x="215" y="277"/>
                  </a:moveTo>
                  <a:cubicBezTo>
                    <a:pt x="216" y="277"/>
                    <a:pt x="216" y="277"/>
                    <a:pt x="216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lose/>
                  <a:moveTo>
                    <a:pt x="213" y="330"/>
                  </a:move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lose/>
                  <a:moveTo>
                    <a:pt x="199" y="331"/>
                  </a:moveTo>
                  <a:cubicBezTo>
                    <a:pt x="199" y="330"/>
                    <a:pt x="199" y="330"/>
                    <a:pt x="199" y="330"/>
                  </a:cubicBezTo>
                  <a:cubicBezTo>
                    <a:pt x="198" y="331"/>
                    <a:pt x="198" y="331"/>
                    <a:pt x="198" y="331"/>
                  </a:cubicBezTo>
                  <a:lnTo>
                    <a:pt x="199" y="331"/>
                  </a:lnTo>
                  <a:close/>
                  <a:moveTo>
                    <a:pt x="197" y="313"/>
                  </a:moveTo>
                  <a:cubicBezTo>
                    <a:pt x="197" y="313"/>
                    <a:pt x="197" y="313"/>
                    <a:pt x="197" y="313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3"/>
                    <a:pt x="197" y="313"/>
                    <a:pt x="197" y="313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3"/>
                    <a:pt x="197" y="313"/>
                    <a:pt x="197" y="313"/>
                  </a:cubicBezTo>
                  <a:close/>
                  <a:moveTo>
                    <a:pt x="200" y="331"/>
                  </a:moveTo>
                  <a:cubicBezTo>
                    <a:pt x="200" y="331"/>
                    <a:pt x="200" y="331"/>
                    <a:pt x="200" y="331"/>
                  </a:cubicBezTo>
                  <a:cubicBezTo>
                    <a:pt x="201" y="331"/>
                    <a:pt x="201" y="331"/>
                    <a:pt x="201" y="331"/>
                  </a:cubicBezTo>
                  <a:cubicBezTo>
                    <a:pt x="201" y="331"/>
                    <a:pt x="201" y="331"/>
                    <a:pt x="201" y="331"/>
                  </a:cubicBezTo>
                  <a:cubicBezTo>
                    <a:pt x="201" y="330"/>
                    <a:pt x="201" y="330"/>
                    <a:pt x="201" y="330"/>
                  </a:cubicBezTo>
                  <a:cubicBezTo>
                    <a:pt x="201" y="330"/>
                    <a:pt x="201" y="330"/>
                    <a:pt x="201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1" y="330"/>
                    <a:pt x="201" y="330"/>
                    <a:pt x="201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199" y="331"/>
                    <a:pt x="199" y="331"/>
                    <a:pt x="199" y="331"/>
                  </a:cubicBezTo>
                  <a:lnTo>
                    <a:pt x="200" y="331"/>
                  </a:lnTo>
                  <a:close/>
                  <a:moveTo>
                    <a:pt x="195" y="308"/>
                  </a:moveTo>
                  <a:cubicBezTo>
                    <a:pt x="196" y="309"/>
                    <a:pt x="196" y="309"/>
                    <a:pt x="196" y="30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6" y="308"/>
                    <a:pt x="196" y="308"/>
                    <a:pt x="196" y="308"/>
                  </a:cubicBezTo>
                  <a:cubicBezTo>
                    <a:pt x="196" y="308"/>
                    <a:pt x="196" y="308"/>
                    <a:pt x="196" y="308"/>
                  </a:cubicBezTo>
                  <a:cubicBezTo>
                    <a:pt x="197" y="308"/>
                    <a:pt x="197" y="308"/>
                    <a:pt x="197" y="308"/>
                  </a:cubicBezTo>
                  <a:cubicBezTo>
                    <a:pt x="197" y="308"/>
                    <a:pt x="197" y="308"/>
                    <a:pt x="197" y="308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5" y="308"/>
                  </a:lnTo>
                  <a:close/>
                  <a:moveTo>
                    <a:pt x="218" y="317"/>
                  </a:moveTo>
                  <a:cubicBezTo>
                    <a:pt x="218" y="317"/>
                    <a:pt x="218" y="317"/>
                    <a:pt x="218" y="317"/>
                  </a:cubicBezTo>
                  <a:cubicBezTo>
                    <a:pt x="218" y="317"/>
                    <a:pt x="218" y="317"/>
                    <a:pt x="218" y="317"/>
                  </a:cubicBezTo>
                  <a:cubicBezTo>
                    <a:pt x="218" y="317"/>
                    <a:pt x="218" y="317"/>
                    <a:pt x="218" y="317"/>
                  </a:cubicBezTo>
                  <a:cubicBezTo>
                    <a:pt x="218" y="317"/>
                    <a:pt x="218" y="317"/>
                    <a:pt x="218" y="317"/>
                  </a:cubicBezTo>
                  <a:close/>
                  <a:moveTo>
                    <a:pt x="199" y="307"/>
                  </a:moveTo>
                  <a:cubicBezTo>
                    <a:pt x="199" y="306"/>
                    <a:pt x="199" y="306"/>
                    <a:pt x="199" y="306"/>
                  </a:cubicBezTo>
                  <a:cubicBezTo>
                    <a:pt x="198" y="306"/>
                    <a:pt x="198" y="306"/>
                    <a:pt x="198" y="306"/>
                  </a:cubicBezTo>
                  <a:cubicBezTo>
                    <a:pt x="198" y="306"/>
                    <a:pt x="198" y="306"/>
                    <a:pt x="198" y="306"/>
                  </a:cubicBezTo>
                  <a:cubicBezTo>
                    <a:pt x="197" y="306"/>
                    <a:pt x="197" y="306"/>
                    <a:pt x="197" y="306"/>
                  </a:cubicBezTo>
                  <a:cubicBezTo>
                    <a:pt x="197" y="306"/>
                    <a:pt x="197" y="306"/>
                    <a:pt x="197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9" y="307"/>
                    <a:pt x="198" y="307"/>
                    <a:pt x="199" y="308"/>
                  </a:cubicBezTo>
                  <a:cubicBezTo>
                    <a:pt x="199" y="307"/>
                    <a:pt x="199" y="307"/>
                    <a:pt x="199" y="307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9" y="307"/>
                    <a:pt x="199" y="307"/>
                    <a:pt x="199" y="307"/>
                  </a:cubicBezTo>
                  <a:cubicBezTo>
                    <a:pt x="199" y="307"/>
                    <a:pt x="199" y="307"/>
                    <a:pt x="199" y="307"/>
                  </a:cubicBezTo>
                  <a:close/>
                  <a:moveTo>
                    <a:pt x="212" y="334"/>
                  </a:moveTo>
                  <a:cubicBezTo>
                    <a:pt x="212" y="334"/>
                    <a:pt x="212" y="334"/>
                    <a:pt x="212" y="334"/>
                  </a:cubicBezTo>
                  <a:cubicBezTo>
                    <a:pt x="212" y="334"/>
                    <a:pt x="212" y="334"/>
                    <a:pt x="212" y="334"/>
                  </a:cubicBezTo>
                  <a:cubicBezTo>
                    <a:pt x="212" y="333"/>
                    <a:pt x="212" y="333"/>
                    <a:pt x="212" y="333"/>
                  </a:cubicBezTo>
                  <a:cubicBezTo>
                    <a:pt x="212" y="333"/>
                    <a:pt x="212" y="333"/>
                    <a:pt x="212" y="333"/>
                  </a:cubicBezTo>
                  <a:cubicBezTo>
                    <a:pt x="212" y="333"/>
                    <a:pt x="212" y="333"/>
                    <a:pt x="212" y="333"/>
                  </a:cubicBezTo>
                  <a:lnTo>
                    <a:pt x="212" y="334"/>
                  </a:lnTo>
                  <a:close/>
                  <a:moveTo>
                    <a:pt x="211" y="334"/>
                  </a:moveTo>
                  <a:cubicBezTo>
                    <a:pt x="211" y="334"/>
                    <a:pt x="211" y="334"/>
                    <a:pt x="211" y="334"/>
                  </a:cubicBezTo>
                  <a:cubicBezTo>
                    <a:pt x="211" y="334"/>
                    <a:pt x="211" y="334"/>
                    <a:pt x="211" y="334"/>
                  </a:cubicBezTo>
                  <a:cubicBezTo>
                    <a:pt x="211" y="334"/>
                    <a:pt x="211" y="334"/>
                    <a:pt x="211" y="334"/>
                  </a:cubicBezTo>
                  <a:cubicBezTo>
                    <a:pt x="211" y="334"/>
                    <a:pt x="211" y="334"/>
                    <a:pt x="211" y="334"/>
                  </a:cubicBezTo>
                  <a:close/>
                  <a:moveTo>
                    <a:pt x="212" y="312"/>
                  </a:moveTo>
                  <a:cubicBezTo>
                    <a:pt x="211" y="312"/>
                    <a:pt x="211" y="312"/>
                    <a:pt x="211" y="312"/>
                  </a:cubicBezTo>
                  <a:cubicBezTo>
                    <a:pt x="211" y="312"/>
                    <a:pt x="211" y="312"/>
                    <a:pt x="211" y="312"/>
                  </a:cubicBezTo>
                  <a:cubicBezTo>
                    <a:pt x="211" y="312"/>
                    <a:pt x="211" y="312"/>
                    <a:pt x="211" y="312"/>
                  </a:cubicBezTo>
                  <a:cubicBezTo>
                    <a:pt x="211" y="312"/>
                    <a:pt x="211" y="312"/>
                    <a:pt x="211" y="312"/>
                  </a:cubicBezTo>
                  <a:lnTo>
                    <a:pt x="212" y="312"/>
                  </a:lnTo>
                  <a:close/>
                  <a:moveTo>
                    <a:pt x="208" y="334"/>
                  </a:moveTo>
                  <a:cubicBezTo>
                    <a:pt x="208" y="334"/>
                    <a:pt x="208" y="334"/>
                    <a:pt x="208" y="334"/>
                  </a:cubicBezTo>
                  <a:cubicBezTo>
                    <a:pt x="208" y="334"/>
                    <a:pt x="208" y="334"/>
                    <a:pt x="208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10" y="334"/>
                    <a:pt x="210" y="334"/>
                    <a:pt x="210" y="334"/>
                  </a:cubicBezTo>
                  <a:cubicBezTo>
                    <a:pt x="210" y="334"/>
                    <a:pt x="210" y="334"/>
                    <a:pt x="210" y="334"/>
                  </a:cubicBezTo>
                  <a:cubicBezTo>
                    <a:pt x="210" y="334"/>
                    <a:pt x="210" y="334"/>
                    <a:pt x="211" y="334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09" y="333"/>
                    <a:pt x="209" y="334"/>
                    <a:pt x="208" y="334"/>
                  </a:cubicBezTo>
                  <a:close/>
                  <a:moveTo>
                    <a:pt x="212" y="331"/>
                  </a:moveTo>
                  <a:cubicBezTo>
                    <a:pt x="212" y="331"/>
                    <a:pt x="212" y="331"/>
                    <a:pt x="212" y="331"/>
                  </a:cubicBezTo>
                  <a:cubicBezTo>
                    <a:pt x="213" y="331"/>
                    <a:pt x="213" y="331"/>
                    <a:pt x="213" y="331"/>
                  </a:cubicBezTo>
                  <a:cubicBezTo>
                    <a:pt x="213" y="331"/>
                    <a:pt x="213" y="331"/>
                    <a:pt x="213" y="331"/>
                  </a:cubicBezTo>
                  <a:cubicBezTo>
                    <a:pt x="213" y="331"/>
                    <a:pt x="213" y="331"/>
                    <a:pt x="213" y="331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2" y="330"/>
                    <a:pt x="212" y="330"/>
                    <a:pt x="212" y="330"/>
                  </a:cubicBezTo>
                  <a:lnTo>
                    <a:pt x="212" y="331"/>
                  </a:lnTo>
                  <a:close/>
                  <a:moveTo>
                    <a:pt x="206" y="312"/>
                  </a:moveTo>
                  <a:cubicBezTo>
                    <a:pt x="206" y="312"/>
                    <a:pt x="206" y="312"/>
                    <a:pt x="206" y="312"/>
                  </a:cubicBezTo>
                  <a:cubicBezTo>
                    <a:pt x="207" y="312"/>
                    <a:pt x="207" y="312"/>
                    <a:pt x="207" y="312"/>
                  </a:cubicBezTo>
                  <a:cubicBezTo>
                    <a:pt x="206" y="312"/>
                    <a:pt x="206" y="312"/>
                    <a:pt x="206" y="312"/>
                  </a:cubicBezTo>
                  <a:cubicBezTo>
                    <a:pt x="206" y="312"/>
                    <a:pt x="206" y="312"/>
                    <a:pt x="206" y="312"/>
                  </a:cubicBezTo>
                  <a:cubicBezTo>
                    <a:pt x="206" y="312"/>
                    <a:pt x="206" y="312"/>
                    <a:pt x="206" y="312"/>
                  </a:cubicBezTo>
                  <a:close/>
                  <a:moveTo>
                    <a:pt x="214" y="328"/>
                  </a:moveTo>
                  <a:cubicBezTo>
                    <a:pt x="213" y="329"/>
                    <a:pt x="213" y="329"/>
                    <a:pt x="213" y="329"/>
                  </a:cubicBezTo>
                  <a:cubicBezTo>
                    <a:pt x="213" y="329"/>
                    <a:pt x="213" y="329"/>
                    <a:pt x="213" y="329"/>
                  </a:cubicBezTo>
                  <a:cubicBezTo>
                    <a:pt x="214" y="328"/>
                    <a:pt x="214" y="328"/>
                    <a:pt x="214" y="328"/>
                  </a:cubicBezTo>
                  <a:close/>
                  <a:moveTo>
                    <a:pt x="265" y="420"/>
                  </a:moveTo>
                  <a:cubicBezTo>
                    <a:pt x="265" y="420"/>
                    <a:pt x="265" y="420"/>
                    <a:pt x="265" y="420"/>
                  </a:cubicBezTo>
                  <a:cubicBezTo>
                    <a:pt x="265" y="420"/>
                    <a:pt x="265" y="420"/>
                    <a:pt x="265" y="420"/>
                  </a:cubicBezTo>
                  <a:cubicBezTo>
                    <a:pt x="265" y="420"/>
                    <a:pt x="265" y="420"/>
                    <a:pt x="265" y="420"/>
                  </a:cubicBezTo>
                  <a:close/>
                  <a:moveTo>
                    <a:pt x="336" y="461"/>
                  </a:moveTo>
                  <a:cubicBezTo>
                    <a:pt x="336" y="461"/>
                    <a:pt x="336" y="461"/>
                    <a:pt x="336" y="461"/>
                  </a:cubicBezTo>
                  <a:cubicBezTo>
                    <a:pt x="336" y="461"/>
                    <a:pt x="336" y="461"/>
                    <a:pt x="336" y="460"/>
                  </a:cubicBezTo>
                  <a:lnTo>
                    <a:pt x="336" y="461"/>
                  </a:lnTo>
                  <a:close/>
                  <a:moveTo>
                    <a:pt x="337" y="462"/>
                  </a:moveTo>
                  <a:cubicBezTo>
                    <a:pt x="336" y="463"/>
                    <a:pt x="336" y="463"/>
                    <a:pt x="336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7" y="463"/>
                    <a:pt x="337" y="463"/>
                    <a:pt x="337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7" y="463"/>
                    <a:pt x="337" y="463"/>
                    <a:pt x="337" y="463"/>
                  </a:cubicBezTo>
                  <a:lnTo>
                    <a:pt x="337" y="462"/>
                  </a:lnTo>
                  <a:close/>
                  <a:moveTo>
                    <a:pt x="153" y="316"/>
                  </a:moveTo>
                  <a:cubicBezTo>
                    <a:pt x="153" y="316"/>
                    <a:pt x="153" y="316"/>
                    <a:pt x="153" y="316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3" y="317"/>
                    <a:pt x="153" y="317"/>
                    <a:pt x="153" y="317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lose/>
                  <a:moveTo>
                    <a:pt x="339" y="473"/>
                  </a:moveTo>
                  <a:cubicBezTo>
                    <a:pt x="339" y="472"/>
                    <a:pt x="339" y="472"/>
                    <a:pt x="339" y="472"/>
                  </a:cubicBezTo>
                  <a:cubicBezTo>
                    <a:pt x="339" y="473"/>
                    <a:pt x="339" y="473"/>
                    <a:pt x="339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5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9" y="475"/>
                    <a:pt x="339" y="475"/>
                    <a:pt x="339" y="475"/>
                  </a:cubicBezTo>
                  <a:cubicBezTo>
                    <a:pt x="339" y="474"/>
                    <a:pt x="339" y="474"/>
                    <a:pt x="339" y="474"/>
                  </a:cubicBezTo>
                  <a:cubicBezTo>
                    <a:pt x="339" y="474"/>
                    <a:pt x="339" y="474"/>
                    <a:pt x="339" y="474"/>
                  </a:cubicBezTo>
                  <a:cubicBezTo>
                    <a:pt x="339" y="474"/>
                    <a:pt x="339" y="474"/>
                    <a:pt x="339" y="474"/>
                  </a:cubicBezTo>
                  <a:cubicBezTo>
                    <a:pt x="339" y="474"/>
                    <a:pt x="339" y="474"/>
                    <a:pt x="339" y="473"/>
                  </a:cubicBezTo>
                  <a:close/>
                  <a:moveTo>
                    <a:pt x="338" y="475"/>
                  </a:moveTo>
                  <a:cubicBezTo>
                    <a:pt x="338" y="475"/>
                    <a:pt x="338" y="475"/>
                    <a:pt x="338" y="475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7" y="475"/>
                    <a:pt x="337" y="475"/>
                    <a:pt x="337" y="475"/>
                  </a:cubicBezTo>
                  <a:cubicBezTo>
                    <a:pt x="336" y="475"/>
                    <a:pt x="336" y="475"/>
                    <a:pt x="336" y="475"/>
                  </a:cubicBezTo>
                  <a:cubicBezTo>
                    <a:pt x="337" y="475"/>
                    <a:pt x="337" y="475"/>
                    <a:pt x="337" y="475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7"/>
                    <a:pt x="337" y="477"/>
                    <a:pt x="337" y="477"/>
                  </a:cubicBezTo>
                  <a:cubicBezTo>
                    <a:pt x="338" y="476"/>
                    <a:pt x="338" y="476"/>
                    <a:pt x="338" y="476"/>
                  </a:cubicBezTo>
                  <a:cubicBezTo>
                    <a:pt x="338" y="476"/>
                    <a:pt x="338" y="476"/>
                    <a:pt x="338" y="476"/>
                  </a:cubicBezTo>
                  <a:cubicBezTo>
                    <a:pt x="339" y="476"/>
                    <a:pt x="339" y="476"/>
                    <a:pt x="339" y="476"/>
                  </a:cubicBezTo>
                  <a:cubicBezTo>
                    <a:pt x="339" y="475"/>
                    <a:pt x="339" y="475"/>
                    <a:pt x="339" y="475"/>
                  </a:cubicBezTo>
                  <a:cubicBezTo>
                    <a:pt x="338" y="475"/>
                    <a:pt x="338" y="475"/>
                    <a:pt x="338" y="475"/>
                  </a:cubicBezTo>
                  <a:cubicBezTo>
                    <a:pt x="339" y="475"/>
                    <a:pt x="339" y="475"/>
                    <a:pt x="339" y="475"/>
                  </a:cubicBezTo>
                  <a:lnTo>
                    <a:pt x="338" y="475"/>
                  </a:lnTo>
                  <a:close/>
                  <a:moveTo>
                    <a:pt x="338" y="502"/>
                  </a:moveTo>
                  <a:cubicBezTo>
                    <a:pt x="339" y="502"/>
                    <a:pt x="339" y="502"/>
                    <a:pt x="339" y="502"/>
                  </a:cubicBezTo>
                  <a:cubicBezTo>
                    <a:pt x="338" y="502"/>
                    <a:pt x="338" y="502"/>
                    <a:pt x="338" y="502"/>
                  </a:cubicBezTo>
                  <a:cubicBezTo>
                    <a:pt x="338" y="502"/>
                    <a:pt x="338" y="502"/>
                    <a:pt x="338" y="502"/>
                  </a:cubicBezTo>
                  <a:close/>
                  <a:moveTo>
                    <a:pt x="336" y="469"/>
                  </a:moveTo>
                  <a:cubicBezTo>
                    <a:pt x="336" y="470"/>
                    <a:pt x="336" y="470"/>
                    <a:pt x="336" y="470"/>
                  </a:cubicBezTo>
                  <a:cubicBezTo>
                    <a:pt x="336" y="470"/>
                    <a:pt x="336" y="470"/>
                    <a:pt x="336" y="470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lose/>
                  <a:moveTo>
                    <a:pt x="337" y="469"/>
                  </a:moveTo>
                  <a:cubicBezTo>
                    <a:pt x="337" y="468"/>
                    <a:pt x="337" y="468"/>
                    <a:pt x="337" y="468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lnTo>
                    <a:pt x="337" y="469"/>
                  </a:lnTo>
                  <a:close/>
                  <a:moveTo>
                    <a:pt x="128" y="274"/>
                  </a:move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lose/>
                  <a:moveTo>
                    <a:pt x="124" y="278"/>
                  </a:moveTo>
                  <a:cubicBezTo>
                    <a:pt x="124" y="278"/>
                    <a:pt x="124" y="278"/>
                    <a:pt x="124" y="278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79"/>
                    <a:pt x="124" y="279"/>
                    <a:pt x="124" y="279"/>
                  </a:cubicBezTo>
                  <a:lnTo>
                    <a:pt x="124" y="278"/>
                  </a:lnTo>
                  <a:close/>
                  <a:moveTo>
                    <a:pt x="135" y="285"/>
                  </a:moveTo>
                  <a:cubicBezTo>
                    <a:pt x="135" y="284"/>
                    <a:pt x="135" y="284"/>
                    <a:pt x="135" y="284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34" y="284"/>
                    <a:pt x="134" y="284"/>
                    <a:pt x="134" y="284"/>
                  </a:cubicBezTo>
                  <a:cubicBezTo>
                    <a:pt x="134" y="284"/>
                    <a:pt x="134" y="284"/>
                    <a:pt x="134" y="284"/>
                  </a:cubicBezTo>
                  <a:cubicBezTo>
                    <a:pt x="133" y="285"/>
                    <a:pt x="133" y="285"/>
                    <a:pt x="133" y="285"/>
                  </a:cubicBezTo>
                  <a:cubicBezTo>
                    <a:pt x="134" y="285"/>
                    <a:pt x="134" y="285"/>
                    <a:pt x="134" y="285"/>
                  </a:cubicBezTo>
                  <a:cubicBezTo>
                    <a:pt x="133" y="285"/>
                    <a:pt x="133" y="285"/>
                    <a:pt x="133" y="285"/>
                  </a:cubicBezTo>
                  <a:cubicBezTo>
                    <a:pt x="134" y="286"/>
                    <a:pt x="134" y="286"/>
                    <a:pt x="134" y="286"/>
                  </a:cubicBezTo>
                  <a:cubicBezTo>
                    <a:pt x="134" y="286"/>
                    <a:pt x="134" y="286"/>
                    <a:pt x="134" y="286"/>
                  </a:cubicBezTo>
                  <a:cubicBezTo>
                    <a:pt x="134" y="286"/>
                    <a:pt x="134" y="286"/>
                    <a:pt x="134" y="286"/>
                  </a:cubicBezTo>
                  <a:cubicBezTo>
                    <a:pt x="135" y="286"/>
                    <a:pt x="135" y="286"/>
                    <a:pt x="135" y="286"/>
                  </a:cubicBezTo>
                  <a:cubicBezTo>
                    <a:pt x="135" y="286"/>
                    <a:pt x="135" y="286"/>
                    <a:pt x="135" y="286"/>
                  </a:cubicBezTo>
                  <a:cubicBezTo>
                    <a:pt x="136" y="285"/>
                    <a:pt x="135" y="285"/>
                    <a:pt x="135" y="285"/>
                  </a:cubicBezTo>
                  <a:close/>
                  <a:moveTo>
                    <a:pt x="333" y="484"/>
                  </a:moveTo>
                  <a:cubicBezTo>
                    <a:pt x="333" y="484"/>
                    <a:pt x="333" y="484"/>
                    <a:pt x="333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5" y="482"/>
                    <a:pt x="335" y="482"/>
                    <a:pt x="335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5" y="482"/>
                    <a:pt x="335" y="482"/>
                    <a:pt x="335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5" y="480"/>
                    <a:pt x="335" y="480"/>
                    <a:pt x="335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3" y="481"/>
                    <a:pt x="333" y="481"/>
                    <a:pt x="333" y="481"/>
                  </a:cubicBezTo>
                  <a:cubicBezTo>
                    <a:pt x="333" y="481"/>
                    <a:pt x="333" y="481"/>
                    <a:pt x="333" y="481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2"/>
                    <a:pt x="332" y="482"/>
                    <a:pt x="332" y="482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3" y="481"/>
                    <a:pt x="334" y="482"/>
                    <a:pt x="333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3" y="483"/>
                    <a:pt x="333" y="483"/>
                    <a:pt x="333" y="483"/>
                  </a:cubicBezTo>
                  <a:cubicBezTo>
                    <a:pt x="333" y="484"/>
                    <a:pt x="333" y="484"/>
                    <a:pt x="333" y="484"/>
                  </a:cubicBezTo>
                  <a:close/>
                  <a:moveTo>
                    <a:pt x="351" y="505"/>
                  </a:moveTo>
                  <a:cubicBezTo>
                    <a:pt x="351" y="505"/>
                    <a:pt x="351" y="505"/>
                    <a:pt x="351" y="505"/>
                  </a:cubicBezTo>
                  <a:cubicBezTo>
                    <a:pt x="351" y="505"/>
                    <a:pt x="351" y="505"/>
                    <a:pt x="351" y="505"/>
                  </a:cubicBezTo>
                  <a:cubicBezTo>
                    <a:pt x="351" y="505"/>
                    <a:pt x="351" y="505"/>
                    <a:pt x="351" y="505"/>
                  </a:cubicBezTo>
                  <a:close/>
                  <a:moveTo>
                    <a:pt x="335" y="473"/>
                  </a:move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6" y="473"/>
                    <a:pt x="336" y="473"/>
                    <a:pt x="336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lose/>
                  <a:moveTo>
                    <a:pt x="153" y="314"/>
                  </a:moveTo>
                  <a:cubicBezTo>
                    <a:pt x="153" y="314"/>
                    <a:pt x="153" y="314"/>
                    <a:pt x="153" y="314"/>
                  </a:cubicBezTo>
                  <a:cubicBezTo>
                    <a:pt x="153" y="314"/>
                    <a:pt x="153" y="314"/>
                    <a:pt x="153" y="314"/>
                  </a:cubicBezTo>
                  <a:close/>
                  <a:moveTo>
                    <a:pt x="199" y="309"/>
                  </a:moveTo>
                  <a:cubicBezTo>
                    <a:pt x="199" y="309"/>
                    <a:pt x="199" y="309"/>
                    <a:pt x="199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lnTo>
                    <a:pt x="199" y="309"/>
                  </a:lnTo>
                  <a:close/>
                  <a:moveTo>
                    <a:pt x="340" y="503"/>
                  </a:moveTo>
                  <a:cubicBezTo>
                    <a:pt x="340" y="502"/>
                    <a:pt x="340" y="502"/>
                    <a:pt x="340" y="502"/>
                  </a:cubicBezTo>
                  <a:cubicBezTo>
                    <a:pt x="339" y="502"/>
                    <a:pt x="339" y="502"/>
                    <a:pt x="339" y="502"/>
                  </a:cubicBezTo>
                  <a:cubicBezTo>
                    <a:pt x="339" y="502"/>
                    <a:pt x="339" y="502"/>
                    <a:pt x="339" y="502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40" y="502"/>
                    <a:pt x="340" y="502"/>
                    <a:pt x="340" y="503"/>
                  </a:cubicBezTo>
                  <a:close/>
                  <a:moveTo>
                    <a:pt x="123" y="273"/>
                  </a:moveTo>
                  <a:cubicBezTo>
                    <a:pt x="123" y="273"/>
                    <a:pt x="123" y="273"/>
                    <a:pt x="123" y="273"/>
                  </a:cubicBezTo>
                  <a:cubicBezTo>
                    <a:pt x="122" y="273"/>
                    <a:pt x="122" y="273"/>
                    <a:pt x="122" y="273"/>
                  </a:cubicBezTo>
                  <a:cubicBezTo>
                    <a:pt x="122" y="273"/>
                    <a:pt x="122" y="273"/>
                    <a:pt x="122" y="273"/>
                  </a:cubicBezTo>
                  <a:cubicBezTo>
                    <a:pt x="122" y="274"/>
                    <a:pt x="123" y="273"/>
                    <a:pt x="123" y="274"/>
                  </a:cubicBezTo>
                  <a:cubicBezTo>
                    <a:pt x="123" y="274"/>
                    <a:pt x="123" y="274"/>
                    <a:pt x="123" y="274"/>
                  </a:cubicBezTo>
                  <a:cubicBezTo>
                    <a:pt x="123" y="274"/>
                    <a:pt x="123" y="274"/>
                    <a:pt x="123" y="274"/>
                  </a:cubicBezTo>
                  <a:cubicBezTo>
                    <a:pt x="123" y="275"/>
                    <a:pt x="123" y="275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4" y="276"/>
                    <a:pt x="124" y="276"/>
                    <a:pt x="124" y="276"/>
                  </a:cubicBezTo>
                  <a:cubicBezTo>
                    <a:pt x="124" y="276"/>
                    <a:pt x="124" y="276"/>
                    <a:pt x="124" y="276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3" y="273"/>
                    <a:pt x="123" y="273"/>
                    <a:pt x="123" y="273"/>
                  </a:cubicBezTo>
                  <a:cubicBezTo>
                    <a:pt x="123" y="273"/>
                    <a:pt x="123" y="273"/>
                    <a:pt x="123" y="273"/>
                  </a:cubicBezTo>
                  <a:close/>
                  <a:moveTo>
                    <a:pt x="339" y="504"/>
                  </a:move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lnTo>
                    <a:pt x="339" y="504"/>
                  </a:lnTo>
                  <a:close/>
                  <a:moveTo>
                    <a:pt x="154" y="318"/>
                  </a:moveTo>
                  <a:cubicBezTo>
                    <a:pt x="154" y="318"/>
                    <a:pt x="154" y="318"/>
                    <a:pt x="154" y="318"/>
                  </a:cubicBezTo>
                  <a:cubicBezTo>
                    <a:pt x="154" y="318"/>
                    <a:pt x="154" y="318"/>
                    <a:pt x="154" y="318"/>
                  </a:cubicBezTo>
                  <a:cubicBezTo>
                    <a:pt x="154" y="318"/>
                    <a:pt x="154" y="318"/>
                    <a:pt x="154" y="318"/>
                  </a:cubicBezTo>
                  <a:cubicBezTo>
                    <a:pt x="155" y="318"/>
                    <a:pt x="155" y="318"/>
                    <a:pt x="155" y="318"/>
                  </a:cubicBezTo>
                  <a:lnTo>
                    <a:pt x="154" y="318"/>
                  </a:lnTo>
                  <a:close/>
                  <a:moveTo>
                    <a:pt x="162" y="322"/>
                  </a:move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3" y="322"/>
                    <a:pt x="163" y="322"/>
                    <a:pt x="163" y="322"/>
                  </a:cubicBezTo>
                  <a:lnTo>
                    <a:pt x="162" y="322"/>
                  </a:lnTo>
                  <a:close/>
                  <a:moveTo>
                    <a:pt x="348" y="507"/>
                  </a:moveTo>
                  <a:cubicBezTo>
                    <a:pt x="348" y="507"/>
                    <a:pt x="349" y="507"/>
                    <a:pt x="349" y="507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5"/>
                    <a:pt x="348" y="505"/>
                    <a:pt x="348" y="505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lnTo>
                    <a:pt x="348" y="507"/>
                  </a:lnTo>
                  <a:close/>
                  <a:moveTo>
                    <a:pt x="155" y="318"/>
                  </a:moveTo>
                  <a:cubicBezTo>
                    <a:pt x="156" y="319"/>
                    <a:pt x="156" y="318"/>
                    <a:pt x="156" y="319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7" y="319"/>
                    <a:pt x="157" y="318"/>
                    <a:pt x="156" y="318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56" y="318"/>
                    <a:pt x="156" y="318"/>
                    <a:pt x="155" y="318"/>
                  </a:cubicBezTo>
                  <a:close/>
                  <a:moveTo>
                    <a:pt x="315" y="385"/>
                  </a:moveTo>
                  <a:cubicBezTo>
                    <a:pt x="315" y="385"/>
                    <a:pt x="315" y="385"/>
                    <a:pt x="315" y="385"/>
                  </a:cubicBezTo>
                  <a:cubicBezTo>
                    <a:pt x="315" y="385"/>
                    <a:pt x="315" y="385"/>
                    <a:pt x="315" y="385"/>
                  </a:cubicBezTo>
                  <a:cubicBezTo>
                    <a:pt x="315" y="385"/>
                    <a:pt x="315" y="385"/>
                    <a:pt x="315" y="385"/>
                  </a:cubicBezTo>
                  <a:cubicBezTo>
                    <a:pt x="315" y="385"/>
                    <a:pt x="315" y="385"/>
                    <a:pt x="315" y="385"/>
                  </a:cubicBezTo>
                  <a:close/>
                  <a:moveTo>
                    <a:pt x="157" y="319"/>
                  </a:moveTo>
                  <a:cubicBezTo>
                    <a:pt x="157" y="319"/>
                    <a:pt x="157" y="319"/>
                    <a:pt x="157" y="319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7" y="319"/>
                    <a:pt x="157" y="319"/>
                    <a:pt x="157" y="319"/>
                  </a:cubicBezTo>
                  <a:close/>
                  <a:moveTo>
                    <a:pt x="160" y="322"/>
                  </a:moveTo>
                  <a:cubicBezTo>
                    <a:pt x="160" y="322"/>
                    <a:pt x="160" y="322"/>
                    <a:pt x="160" y="322"/>
                  </a:cubicBezTo>
                  <a:cubicBezTo>
                    <a:pt x="160" y="322"/>
                    <a:pt x="160" y="322"/>
                    <a:pt x="160" y="322"/>
                  </a:cubicBezTo>
                  <a:cubicBezTo>
                    <a:pt x="160" y="322"/>
                    <a:pt x="160" y="322"/>
                    <a:pt x="160" y="322"/>
                  </a:cubicBezTo>
                  <a:close/>
                  <a:moveTo>
                    <a:pt x="161" y="322"/>
                  </a:moveTo>
                  <a:cubicBezTo>
                    <a:pt x="161" y="323"/>
                    <a:pt x="161" y="323"/>
                    <a:pt x="161" y="323"/>
                  </a:cubicBezTo>
                  <a:cubicBezTo>
                    <a:pt x="161" y="323"/>
                    <a:pt x="161" y="323"/>
                    <a:pt x="161" y="323"/>
                  </a:cubicBezTo>
                  <a:cubicBezTo>
                    <a:pt x="161" y="323"/>
                    <a:pt x="161" y="323"/>
                    <a:pt x="161" y="323"/>
                  </a:cubicBezTo>
                  <a:cubicBezTo>
                    <a:pt x="161" y="322"/>
                    <a:pt x="161" y="322"/>
                    <a:pt x="161" y="322"/>
                  </a:cubicBezTo>
                  <a:close/>
                  <a:moveTo>
                    <a:pt x="159" y="321"/>
                  </a:move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lose/>
                  <a:moveTo>
                    <a:pt x="336" y="472"/>
                  </a:moveTo>
                  <a:cubicBezTo>
                    <a:pt x="336" y="471"/>
                    <a:pt x="336" y="471"/>
                    <a:pt x="336" y="471"/>
                  </a:cubicBezTo>
                  <a:cubicBezTo>
                    <a:pt x="336" y="472"/>
                    <a:pt x="336" y="472"/>
                    <a:pt x="336" y="472"/>
                  </a:cubicBezTo>
                  <a:close/>
                  <a:moveTo>
                    <a:pt x="268" y="425"/>
                  </a:move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lose/>
                  <a:moveTo>
                    <a:pt x="272" y="425"/>
                  </a:moveTo>
                  <a:cubicBezTo>
                    <a:pt x="272" y="425"/>
                    <a:pt x="272" y="425"/>
                    <a:pt x="272" y="425"/>
                  </a:cubicBezTo>
                  <a:cubicBezTo>
                    <a:pt x="271" y="425"/>
                    <a:pt x="271" y="425"/>
                    <a:pt x="271" y="425"/>
                  </a:cubicBezTo>
                  <a:cubicBezTo>
                    <a:pt x="271" y="425"/>
                    <a:pt x="271" y="425"/>
                    <a:pt x="271" y="425"/>
                  </a:cubicBezTo>
                  <a:cubicBezTo>
                    <a:pt x="271" y="426"/>
                    <a:pt x="271" y="426"/>
                    <a:pt x="271" y="426"/>
                  </a:cubicBezTo>
                  <a:cubicBezTo>
                    <a:pt x="271" y="426"/>
                    <a:pt x="272" y="426"/>
                    <a:pt x="272" y="426"/>
                  </a:cubicBezTo>
                  <a:cubicBezTo>
                    <a:pt x="272" y="425"/>
                    <a:pt x="272" y="425"/>
                    <a:pt x="272" y="425"/>
                  </a:cubicBezTo>
                  <a:close/>
                  <a:moveTo>
                    <a:pt x="268" y="425"/>
                  </a:moveTo>
                  <a:cubicBezTo>
                    <a:pt x="269" y="424"/>
                    <a:pt x="269" y="424"/>
                    <a:pt x="269" y="424"/>
                  </a:cubicBezTo>
                  <a:cubicBezTo>
                    <a:pt x="268" y="424"/>
                    <a:pt x="268" y="424"/>
                    <a:pt x="268" y="424"/>
                  </a:cubicBezTo>
                  <a:cubicBezTo>
                    <a:pt x="268" y="424"/>
                    <a:pt x="268" y="424"/>
                    <a:pt x="268" y="424"/>
                  </a:cubicBezTo>
                  <a:cubicBezTo>
                    <a:pt x="268" y="425"/>
                    <a:pt x="268" y="425"/>
                    <a:pt x="268" y="425"/>
                  </a:cubicBezTo>
                  <a:close/>
                  <a:moveTo>
                    <a:pt x="268" y="438"/>
                  </a:moveTo>
                  <a:cubicBezTo>
                    <a:pt x="268" y="438"/>
                    <a:pt x="268" y="438"/>
                    <a:pt x="268" y="438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8" y="438"/>
                    <a:pt x="268" y="438"/>
                    <a:pt x="268" y="438"/>
                  </a:cubicBezTo>
                  <a:close/>
                  <a:moveTo>
                    <a:pt x="263" y="447"/>
                  </a:moveTo>
                  <a:cubicBezTo>
                    <a:pt x="263" y="447"/>
                    <a:pt x="263" y="447"/>
                    <a:pt x="263" y="447"/>
                  </a:cubicBezTo>
                  <a:cubicBezTo>
                    <a:pt x="263" y="446"/>
                    <a:pt x="263" y="446"/>
                    <a:pt x="263" y="446"/>
                  </a:cubicBezTo>
                  <a:cubicBezTo>
                    <a:pt x="263" y="445"/>
                    <a:pt x="263" y="445"/>
                    <a:pt x="263" y="445"/>
                  </a:cubicBezTo>
                  <a:cubicBezTo>
                    <a:pt x="262" y="445"/>
                    <a:pt x="262" y="445"/>
                    <a:pt x="262" y="445"/>
                  </a:cubicBezTo>
                  <a:cubicBezTo>
                    <a:pt x="263" y="446"/>
                    <a:pt x="263" y="446"/>
                    <a:pt x="262" y="446"/>
                  </a:cubicBezTo>
                  <a:cubicBezTo>
                    <a:pt x="263" y="446"/>
                    <a:pt x="263" y="446"/>
                    <a:pt x="263" y="446"/>
                  </a:cubicBezTo>
                  <a:cubicBezTo>
                    <a:pt x="262" y="446"/>
                    <a:pt x="262" y="446"/>
                    <a:pt x="262" y="446"/>
                  </a:cubicBezTo>
                  <a:cubicBezTo>
                    <a:pt x="262" y="447"/>
                    <a:pt x="262" y="447"/>
                    <a:pt x="262" y="447"/>
                  </a:cubicBezTo>
                  <a:cubicBezTo>
                    <a:pt x="262" y="447"/>
                    <a:pt x="262" y="447"/>
                    <a:pt x="262" y="447"/>
                  </a:cubicBezTo>
                  <a:lnTo>
                    <a:pt x="263" y="447"/>
                  </a:lnTo>
                  <a:close/>
                  <a:moveTo>
                    <a:pt x="267" y="424"/>
                  </a:moveTo>
                  <a:cubicBezTo>
                    <a:pt x="268" y="423"/>
                    <a:pt x="268" y="423"/>
                    <a:pt x="268" y="423"/>
                  </a:cubicBezTo>
                  <a:cubicBezTo>
                    <a:pt x="268" y="423"/>
                    <a:pt x="268" y="423"/>
                    <a:pt x="268" y="423"/>
                  </a:cubicBezTo>
                  <a:cubicBezTo>
                    <a:pt x="267" y="423"/>
                    <a:pt x="267" y="423"/>
                    <a:pt x="267" y="423"/>
                  </a:cubicBezTo>
                  <a:cubicBezTo>
                    <a:pt x="267" y="423"/>
                    <a:pt x="267" y="423"/>
                    <a:pt x="267" y="423"/>
                  </a:cubicBezTo>
                  <a:cubicBezTo>
                    <a:pt x="267" y="423"/>
                    <a:pt x="267" y="423"/>
                    <a:pt x="267" y="423"/>
                  </a:cubicBezTo>
                  <a:cubicBezTo>
                    <a:pt x="267" y="423"/>
                    <a:pt x="267" y="423"/>
                    <a:pt x="267" y="423"/>
                  </a:cubicBezTo>
                  <a:lnTo>
                    <a:pt x="267" y="424"/>
                  </a:lnTo>
                  <a:close/>
                  <a:moveTo>
                    <a:pt x="105" y="267"/>
                  </a:moveTo>
                  <a:cubicBezTo>
                    <a:pt x="105" y="268"/>
                    <a:pt x="105" y="268"/>
                    <a:pt x="105" y="268"/>
                  </a:cubicBezTo>
                  <a:cubicBezTo>
                    <a:pt x="106" y="267"/>
                    <a:pt x="106" y="267"/>
                    <a:pt x="106" y="267"/>
                  </a:cubicBezTo>
                  <a:cubicBezTo>
                    <a:pt x="106" y="267"/>
                    <a:pt x="106" y="267"/>
                    <a:pt x="106" y="267"/>
                  </a:cubicBezTo>
                  <a:cubicBezTo>
                    <a:pt x="105" y="267"/>
                    <a:pt x="105" y="267"/>
                    <a:pt x="105" y="267"/>
                  </a:cubicBezTo>
                  <a:cubicBezTo>
                    <a:pt x="105" y="267"/>
                    <a:pt x="105" y="267"/>
                    <a:pt x="105" y="267"/>
                  </a:cubicBezTo>
                  <a:cubicBezTo>
                    <a:pt x="104" y="267"/>
                    <a:pt x="104" y="267"/>
                    <a:pt x="104" y="267"/>
                  </a:cubicBezTo>
                  <a:cubicBezTo>
                    <a:pt x="104" y="268"/>
                    <a:pt x="104" y="268"/>
                    <a:pt x="104" y="268"/>
                  </a:cubicBezTo>
                  <a:cubicBezTo>
                    <a:pt x="105" y="268"/>
                    <a:pt x="105" y="268"/>
                    <a:pt x="105" y="267"/>
                  </a:cubicBezTo>
                  <a:close/>
                  <a:moveTo>
                    <a:pt x="267" y="452"/>
                  </a:moveTo>
                  <a:cubicBezTo>
                    <a:pt x="267" y="452"/>
                    <a:pt x="267" y="452"/>
                    <a:pt x="267" y="452"/>
                  </a:cubicBezTo>
                  <a:cubicBezTo>
                    <a:pt x="267" y="452"/>
                    <a:pt x="267" y="452"/>
                    <a:pt x="267" y="452"/>
                  </a:cubicBezTo>
                  <a:close/>
                  <a:moveTo>
                    <a:pt x="270" y="431"/>
                  </a:moveTo>
                  <a:cubicBezTo>
                    <a:pt x="270" y="431"/>
                    <a:pt x="270" y="431"/>
                    <a:pt x="270" y="431"/>
                  </a:cubicBezTo>
                  <a:cubicBezTo>
                    <a:pt x="270" y="431"/>
                    <a:pt x="270" y="431"/>
                    <a:pt x="270" y="431"/>
                  </a:cubicBezTo>
                  <a:cubicBezTo>
                    <a:pt x="270" y="431"/>
                    <a:pt x="270" y="431"/>
                    <a:pt x="270" y="431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71" y="433"/>
                    <a:pt x="271" y="433"/>
                    <a:pt x="271" y="433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70" y="434"/>
                    <a:pt x="270" y="434"/>
                    <a:pt x="270" y="434"/>
                  </a:cubicBezTo>
                  <a:cubicBezTo>
                    <a:pt x="270" y="434"/>
                    <a:pt x="270" y="434"/>
                    <a:pt x="270" y="434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1" y="436"/>
                    <a:pt x="271" y="436"/>
                    <a:pt x="271" y="436"/>
                  </a:cubicBezTo>
                  <a:cubicBezTo>
                    <a:pt x="271" y="437"/>
                    <a:pt x="271" y="436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2" y="437"/>
                    <a:pt x="272" y="437"/>
                  </a:cubicBezTo>
                  <a:cubicBezTo>
                    <a:pt x="272" y="437"/>
                    <a:pt x="272" y="437"/>
                    <a:pt x="272" y="437"/>
                  </a:cubicBezTo>
                  <a:cubicBezTo>
                    <a:pt x="273" y="437"/>
                    <a:pt x="273" y="437"/>
                    <a:pt x="273" y="437"/>
                  </a:cubicBezTo>
                  <a:cubicBezTo>
                    <a:pt x="273" y="436"/>
                    <a:pt x="273" y="436"/>
                    <a:pt x="273" y="436"/>
                  </a:cubicBezTo>
                  <a:cubicBezTo>
                    <a:pt x="274" y="436"/>
                    <a:pt x="274" y="436"/>
                    <a:pt x="274" y="436"/>
                  </a:cubicBezTo>
                  <a:cubicBezTo>
                    <a:pt x="274" y="436"/>
                    <a:pt x="275" y="436"/>
                    <a:pt x="275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6"/>
                    <a:pt x="275" y="436"/>
                    <a:pt x="275" y="436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5"/>
                    <a:pt x="275" y="435"/>
                    <a:pt x="276" y="434"/>
                  </a:cubicBezTo>
                  <a:cubicBezTo>
                    <a:pt x="275" y="434"/>
                    <a:pt x="275" y="434"/>
                    <a:pt x="275" y="434"/>
                  </a:cubicBezTo>
                  <a:cubicBezTo>
                    <a:pt x="275" y="434"/>
                    <a:pt x="275" y="434"/>
                    <a:pt x="275" y="434"/>
                  </a:cubicBezTo>
                  <a:cubicBezTo>
                    <a:pt x="274" y="433"/>
                    <a:pt x="274" y="434"/>
                    <a:pt x="274" y="434"/>
                  </a:cubicBezTo>
                  <a:cubicBezTo>
                    <a:pt x="274" y="433"/>
                    <a:pt x="274" y="433"/>
                    <a:pt x="274" y="433"/>
                  </a:cubicBezTo>
                  <a:cubicBezTo>
                    <a:pt x="273" y="434"/>
                    <a:pt x="273" y="434"/>
                    <a:pt x="273" y="434"/>
                  </a:cubicBezTo>
                  <a:cubicBezTo>
                    <a:pt x="272" y="434"/>
                    <a:pt x="272" y="434"/>
                    <a:pt x="272" y="434"/>
                  </a:cubicBezTo>
                  <a:cubicBezTo>
                    <a:pt x="271" y="434"/>
                    <a:pt x="271" y="434"/>
                    <a:pt x="271" y="434"/>
                  </a:cubicBezTo>
                  <a:cubicBezTo>
                    <a:pt x="271" y="433"/>
                    <a:pt x="271" y="433"/>
                    <a:pt x="271" y="433"/>
                  </a:cubicBezTo>
                  <a:cubicBezTo>
                    <a:pt x="272" y="433"/>
                    <a:pt x="272" y="433"/>
                    <a:pt x="272" y="433"/>
                  </a:cubicBezTo>
                  <a:cubicBezTo>
                    <a:pt x="272" y="433"/>
                    <a:pt x="272" y="433"/>
                    <a:pt x="272" y="433"/>
                  </a:cubicBezTo>
                  <a:cubicBezTo>
                    <a:pt x="272" y="433"/>
                    <a:pt x="272" y="433"/>
                    <a:pt x="272" y="433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1" y="431"/>
                    <a:pt x="271" y="431"/>
                    <a:pt x="271" y="431"/>
                  </a:cubicBezTo>
                  <a:cubicBezTo>
                    <a:pt x="272" y="431"/>
                    <a:pt x="272" y="431"/>
                    <a:pt x="272" y="431"/>
                  </a:cubicBezTo>
                  <a:cubicBezTo>
                    <a:pt x="271" y="430"/>
                    <a:pt x="271" y="430"/>
                    <a:pt x="271" y="430"/>
                  </a:cubicBezTo>
                  <a:cubicBezTo>
                    <a:pt x="270" y="431"/>
                    <a:pt x="270" y="431"/>
                    <a:pt x="270" y="431"/>
                  </a:cubicBezTo>
                  <a:close/>
                  <a:moveTo>
                    <a:pt x="100" y="256"/>
                  </a:move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99" y="256"/>
                    <a:pt x="99" y="256"/>
                    <a:pt x="99" y="256"/>
                  </a:cubicBezTo>
                  <a:cubicBezTo>
                    <a:pt x="99" y="256"/>
                    <a:pt x="99" y="256"/>
                    <a:pt x="99" y="257"/>
                  </a:cubicBezTo>
                  <a:cubicBezTo>
                    <a:pt x="99" y="257"/>
                    <a:pt x="99" y="257"/>
                    <a:pt x="99" y="257"/>
                  </a:cubicBezTo>
                  <a:cubicBezTo>
                    <a:pt x="99" y="257"/>
                    <a:pt x="99" y="257"/>
                    <a:pt x="99" y="257"/>
                  </a:cubicBezTo>
                  <a:cubicBezTo>
                    <a:pt x="100" y="257"/>
                    <a:pt x="100" y="257"/>
                    <a:pt x="101" y="258"/>
                  </a:cubicBezTo>
                  <a:cubicBezTo>
                    <a:pt x="101" y="257"/>
                    <a:pt x="101" y="257"/>
                    <a:pt x="101" y="257"/>
                  </a:cubicBezTo>
                  <a:cubicBezTo>
                    <a:pt x="101" y="257"/>
                    <a:pt x="101" y="257"/>
                    <a:pt x="101" y="257"/>
                  </a:cubicBezTo>
                  <a:cubicBezTo>
                    <a:pt x="101" y="257"/>
                    <a:pt x="101" y="257"/>
                    <a:pt x="101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6"/>
                    <a:pt x="100" y="256"/>
                    <a:pt x="100" y="256"/>
                  </a:cubicBezTo>
                  <a:close/>
                  <a:moveTo>
                    <a:pt x="98" y="257"/>
                  </a:moveTo>
                  <a:cubicBezTo>
                    <a:pt x="98" y="257"/>
                    <a:pt x="98" y="257"/>
                    <a:pt x="98" y="256"/>
                  </a:cubicBezTo>
                  <a:cubicBezTo>
                    <a:pt x="98" y="256"/>
                    <a:pt x="98" y="256"/>
                    <a:pt x="98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8" y="257"/>
                  </a:cubicBezTo>
                  <a:close/>
                  <a:moveTo>
                    <a:pt x="283" y="417"/>
                  </a:moveTo>
                  <a:cubicBezTo>
                    <a:pt x="283" y="417"/>
                    <a:pt x="283" y="417"/>
                    <a:pt x="283" y="417"/>
                  </a:cubicBezTo>
                  <a:close/>
                  <a:moveTo>
                    <a:pt x="273" y="431"/>
                  </a:moveTo>
                  <a:cubicBezTo>
                    <a:pt x="274" y="431"/>
                    <a:pt x="274" y="431"/>
                    <a:pt x="274" y="431"/>
                  </a:cubicBezTo>
                  <a:cubicBezTo>
                    <a:pt x="274" y="431"/>
                    <a:pt x="274" y="431"/>
                    <a:pt x="274" y="431"/>
                  </a:cubicBezTo>
                  <a:cubicBezTo>
                    <a:pt x="275" y="432"/>
                    <a:pt x="275" y="432"/>
                    <a:pt x="275" y="432"/>
                  </a:cubicBezTo>
                  <a:cubicBezTo>
                    <a:pt x="275" y="432"/>
                    <a:pt x="275" y="432"/>
                    <a:pt x="275" y="432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76" y="431"/>
                    <a:pt x="276" y="431"/>
                    <a:pt x="276" y="431"/>
                  </a:cubicBezTo>
                  <a:cubicBezTo>
                    <a:pt x="276" y="431"/>
                    <a:pt x="276" y="431"/>
                    <a:pt x="276" y="431"/>
                  </a:cubicBezTo>
                  <a:cubicBezTo>
                    <a:pt x="275" y="431"/>
                    <a:pt x="275" y="431"/>
                    <a:pt x="275" y="431"/>
                  </a:cubicBezTo>
                  <a:cubicBezTo>
                    <a:pt x="274" y="430"/>
                    <a:pt x="274" y="430"/>
                    <a:pt x="274" y="430"/>
                  </a:cubicBezTo>
                  <a:cubicBezTo>
                    <a:pt x="273" y="431"/>
                    <a:pt x="273" y="431"/>
                    <a:pt x="273" y="431"/>
                  </a:cubicBezTo>
                  <a:cubicBezTo>
                    <a:pt x="273" y="430"/>
                    <a:pt x="273" y="430"/>
                    <a:pt x="273" y="430"/>
                  </a:cubicBezTo>
                  <a:cubicBezTo>
                    <a:pt x="273" y="430"/>
                    <a:pt x="273" y="430"/>
                    <a:pt x="273" y="430"/>
                  </a:cubicBezTo>
                  <a:cubicBezTo>
                    <a:pt x="273" y="430"/>
                    <a:pt x="273" y="430"/>
                    <a:pt x="273" y="430"/>
                  </a:cubicBezTo>
                  <a:cubicBezTo>
                    <a:pt x="273" y="431"/>
                    <a:pt x="273" y="431"/>
                    <a:pt x="273" y="431"/>
                  </a:cubicBezTo>
                  <a:close/>
                  <a:moveTo>
                    <a:pt x="270" y="438"/>
                  </a:moveTo>
                  <a:cubicBezTo>
                    <a:pt x="270" y="438"/>
                    <a:pt x="270" y="438"/>
                    <a:pt x="270" y="438"/>
                  </a:cubicBezTo>
                  <a:cubicBezTo>
                    <a:pt x="270" y="438"/>
                    <a:pt x="270" y="438"/>
                    <a:pt x="270" y="438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0" y="438"/>
                    <a:pt x="270" y="438"/>
                    <a:pt x="270" y="438"/>
                  </a:cubicBezTo>
                  <a:close/>
                  <a:moveTo>
                    <a:pt x="268" y="442"/>
                  </a:moveTo>
                  <a:cubicBezTo>
                    <a:pt x="267" y="442"/>
                    <a:pt x="267" y="442"/>
                    <a:pt x="267" y="442"/>
                  </a:cubicBezTo>
                  <a:cubicBezTo>
                    <a:pt x="268" y="443"/>
                    <a:pt x="268" y="443"/>
                    <a:pt x="268" y="443"/>
                  </a:cubicBezTo>
                  <a:lnTo>
                    <a:pt x="268" y="442"/>
                  </a:lnTo>
                  <a:close/>
                  <a:moveTo>
                    <a:pt x="333" y="480"/>
                  </a:moveTo>
                  <a:cubicBezTo>
                    <a:pt x="333" y="480"/>
                    <a:pt x="333" y="480"/>
                    <a:pt x="333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3" y="480"/>
                    <a:pt x="333" y="480"/>
                    <a:pt x="333" y="480"/>
                  </a:cubicBezTo>
                  <a:close/>
                  <a:moveTo>
                    <a:pt x="332" y="479"/>
                  </a:moveTo>
                  <a:cubicBezTo>
                    <a:pt x="332" y="479"/>
                    <a:pt x="332" y="479"/>
                    <a:pt x="332" y="479"/>
                  </a:cubicBezTo>
                  <a:cubicBezTo>
                    <a:pt x="332" y="479"/>
                    <a:pt x="332" y="479"/>
                    <a:pt x="332" y="479"/>
                  </a:cubicBezTo>
                  <a:close/>
                  <a:moveTo>
                    <a:pt x="332" y="483"/>
                  </a:moveTo>
                  <a:cubicBezTo>
                    <a:pt x="331" y="483"/>
                    <a:pt x="331" y="483"/>
                    <a:pt x="331" y="483"/>
                  </a:cubicBezTo>
                  <a:cubicBezTo>
                    <a:pt x="332" y="483"/>
                    <a:pt x="332" y="483"/>
                    <a:pt x="332" y="483"/>
                  </a:cubicBezTo>
                  <a:close/>
                  <a:moveTo>
                    <a:pt x="333" y="482"/>
                  </a:moveTo>
                  <a:cubicBezTo>
                    <a:pt x="333" y="482"/>
                    <a:pt x="333" y="482"/>
                    <a:pt x="333" y="482"/>
                  </a:cubicBezTo>
                  <a:cubicBezTo>
                    <a:pt x="332" y="482"/>
                    <a:pt x="332" y="482"/>
                    <a:pt x="332" y="482"/>
                  </a:cubicBezTo>
                  <a:cubicBezTo>
                    <a:pt x="332" y="482"/>
                    <a:pt x="332" y="482"/>
                    <a:pt x="332" y="482"/>
                  </a:cubicBezTo>
                  <a:cubicBezTo>
                    <a:pt x="332" y="483"/>
                    <a:pt x="332" y="483"/>
                    <a:pt x="332" y="483"/>
                  </a:cubicBezTo>
                  <a:cubicBezTo>
                    <a:pt x="332" y="483"/>
                    <a:pt x="332" y="483"/>
                    <a:pt x="332" y="483"/>
                  </a:cubicBezTo>
                  <a:cubicBezTo>
                    <a:pt x="331" y="483"/>
                    <a:pt x="331" y="483"/>
                    <a:pt x="331" y="483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2" y="483"/>
                    <a:pt x="332" y="483"/>
                    <a:pt x="332" y="483"/>
                  </a:cubicBezTo>
                  <a:cubicBezTo>
                    <a:pt x="333" y="483"/>
                    <a:pt x="333" y="483"/>
                    <a:pt x="333" y="483"/>
                  </a:cubicBezTo>
                  <a:cubicBezTo>
                    <a:pt x="333" y="483"/>
                    <a:pt x="333" y="483"/>
                    <a:pt x="333" y="483"/>
                  </a:cubicBezTo>
                  <a:cubicBezTo>
                    <a:pt x="333" y="483"/>
                    <a:pt x="333" y="483"/>
                    <a:pt x="333" y="483"/>
                  </a:cubicBezTo>
                  <a:lnTo>
                    <a:pt x="333" y="482"/>
                  </a:lnTo>
                  <a:close/>
                  <a:moveTo>
                    <a:pt x="103" y="262"/>
                  </a:moveTo>
                  <a:cubicBezTo>
                    <a:pt x="102" y="262"/>
                    <a:pt x="102" y="262"/>
                    <a:pt x="102" y="262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3" y="262"/>
                    <a:pt x="103" y="262"/>
                    <a:pt x="103" y="262"/>
                  </a:cubicBezTo>
                  <a:close/>
                  <a:moveTo>
                    <a:pt x="333" y="480"/>
                  </a:moveTo>
                  <a:cubicBezTo>
                    <a:pt x="333" y="479"/>
                    <a:pt x="333" y="479"/>
                    <a:pt x="333" y="479"/>
                  </a:cubicBezTo>
                  <a:lnTo>
                    <a:pt x="333" y="480"/>
                  </a:lnTo>
                  <a:close/>
                  <a:moveTo>
                    <a:pt x="342" y="531"/>
                  </a:moveTo>
                  <a:cubicBezTo>
                    <a:pt x="342" y="530"/>
                    <a:pt x="342" y="530"/>
                    <a:pt x="342" y="530"/>
                  </a:cubicBezTo>
                  <a:cubicBezTo>
                    <a:pt x="342" y="530"/>
                    <a:pt x="342" y="530"/>
                    <a:pt x="342" y="530"/>
                  </a:cubicBezTo>
                  <a:cubicBezTo>
                    <a:pt x="342" y="530"/>
                    <a:pt x="342" y="530"/>
                    <a:pt x="342" y="530"/>
                  </a:cubicBezTo>
                  <a:cubicBezTo>
                    <a:pt x="342" y="530"/>
                    <a:pt x="342" y="530"/>
                    <a:pt x="342" y="530"/>
                  </a:cubicBezTo>
                  <a:lnTo>
                    <a:pt x="342" y="531"/>
                  </a:lnTo>
                  <a:close/>
                  <a:moveTo>
                    <a:pt x="335" y="481"/>
                  </a:moveTo>
                  <a:cubicBezTo>
                    <a:pt x="335" y="481"/>
                    <a:pt x="335" y="481"/>
                    <a:pt x="335" y="481"/>
                  </a:cubicBezTo>
                  <a:cubicBezTo>
                    <a:pt x="335" y="481"/>
                    <a:pt x="335" y="481"/>
                    <a:pt x="335" y="481"/>
                  </a:cubicBezTo>
                  <a:cubicBezTo>
                    <a:pt x="335" y="481"/>
                    <a:pt x="335" y="481"/>
                    <a:pt x="335" y="481"/>
                  </a:cubicBezTo>
                  <a:cubicBezTo>
                    <a:pt x="335" y="481"/>
                    <a:pt x="335" y="481"/>
                    <a:pt x="335" y="481"/>
                  </a:cubicBezTo>
                  <a:close/>
                  <a:moveTo>
                    <a:pt x="333" y="478"/>
                  </a:moveTo>
                  <a:cubicBezTo>
                    <a:pt x="333" y="478"/>
                    <a:pt x="333" y="478"/>
                    <a:pt x="333" y="478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8"/>
                    <a:pt x="333" y="478"/>
                    <a:pt x="333" y="478"/>
                  </a:cubicBezTo>
                  <a:close/>
                  <a:moveTo>
                    <a:pt x="333" y="487"/>
                  </a:moveTo>
                  <a:cubicBezTo>
                    <a:pt x="334" y="487"/>
                    <a:pt x="334" y="487"/>
                    <a:pt x="334" y="487"/>
                  </a:cubicBezTo>
                  <a:cubicBezTo>
                    <a:pt x="334" y="486"/>
                    <a:pt x="334" y="486"/>
                    <a:pt x="334" y="486"/>
                  </a:cubicBezTo>
                  <a:cubicBezTo>
                    <a:pt x="333" y="487"/>
                    <a:pt x="333" y="487"/>
                    <a:pt x="333" y="487"/>
                  </a:cubicBezTo>
                  <a:close/>
                  <a:moveTo>
                    <a:pt x="335" y="477"/>
                  </a:moveTo>
                  <a:cubicBezTo>
                    <a:pt x="335" y="477"/>
                    <a:pt x="335" y="477"/>
                    <a:pt x="335" y="477"/>
                  </a:cubicBezTo>
                  <a:cubicBezTo>
                    <a:pt x="335" y="478"/>
                    <a:pt x="335" y="478"/>
                    <a:pt x="335" y="478"/>
                  </a:cubicBezTo>
                  <a:lnTo>
                    <a:pt x="335" y="477"/>
                  </a:lnTo>
                  <a:close/>
                  <a:moveTo>
                    <a:pt x="335" y="475"/>
                  </a:moveTo>
                  <a:cubicBezTo>
                    <a:pt x="334" y="476"/>
                    <a:pt x="334" y="476"/>
                    <a:pt x="334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8"/>
                    <a:pt x="333" y="477"/>
                    <a:pt x="334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79"/>
                    <a:pt x="334" y="480"/>
                    <a:pt x="334" y="479"/>
                  </a:cubicBezTo>
                  <a:cubicBezTo>
                    <a:pt x="334" y="479"/>
                    <a:pt x="334" y="479"/>
                    <a:pt x="334" y="479"/>
                  </a:cubicBezTo>
                  <a:cubicBezTo>
                    <a:pt x="334" y="479"/>
                    <a:pt x="334" y="479"/>
                    <a:pt x="334" y="479"/>
                  </a:cubicBezTo>
                  <a:cubicBezTo>
                    <a:pt x="335" y="478"/>
                    <a:pt x="335" y="478"/>
                    <a:pt x="335" y="478"/>
                  </a:cubicBezTo>
                  <a:cubicBezTo>
                    <a:pt x="334" y="478"/>
                    <a:pt x="334" y="478"/>
                    <a:pt x="334" y="478"/>
                  </a:cubicBezTo>
                  <a:cubicBezTo>
                    <a:pt x="334" y="478"/>
                    <a:pt x="334" y="478"/>
                    <a:pt x="334" y="478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5" y="477"/>
                    <a:pt x="335" y="477"/>
                    <a:pt x="335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5" y="477"/>
                    <a:pt x="335" y="477"/>
                    <a:pt x="335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5" y="476"/>
                    <a:pt x="335" y="476"/>
                    <a:pt x="335" y="476"/>
                  </a:cubicBezTo>
                  <a:lnTo>
                    <a:pt x="335" y="475"/>
                  </a:lnTo>
                  <a:close/>
                  <a:moveTo>
                    <a:pt x="335" y="484"/>
                  </a:moveTo>
                  <a:cubicBezTo>
                    <a:pt x="335" y="484"/>
                    <a:pt x="335" y="484"/>
                    <a:pt x="335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4" y="485"/>
                    <a:pt x="334" y="484"/>
                    <a:pt x="335" y="484"/>
                  </a:cubicBezTo>
                  <a:close/>
                  <a:moveTo>
                    <a:pt x="157" y="320"/>
                  </a:moveTo>
                  <a:cubicBezTo>
                    <a:pt x="157" y="320"/>
                    <a:pt x="157" y="320"/>
                    <a:pt x="157" y="320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6" y="320"/>
                    <a:pt x="156" y="320"/>
                    <a:pt x="156" y="320"/>
                  </a:cubicBezTo>
                  <a:cubicBezTo>
                    <a:pt x="155" y="320"/>
                    <a:pt x="155" y="320"/>
                    <a:pt x="155" y="320"/>
                  </a:cubicBezTo>
                  <a:cubicBezTo>
                    <a:pt x="156" y="320"/>
                    <a:pt x="156" y="320"/>
                    <a:pt x="156" y="320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0"/>
                    <a:pt x="157" y="320"/>
                    <a:pt x="157" y="320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0"/>
                    <a:pt x="157" y="320"/>
                    <a:pt x="157" y="320"/>
                  </a:cubicBezTo>
                  <a:cubicBezTo>
                    <a:pt x="157" y="320"/>
                    <a:pt x="157" y="320"/>
                    <a:pt x="157" y="320"/>
                  </a:cubicBezTo>
                  <a:cubicBezTo>
                    <a:pt x="157" y="320"/>
                    <a:pt x="157" y="320"/>
                    <a:pt x="157" y="320"/>
                  </a:cubicBezTo>
                  <a:close/>
                  <a:moveTo>
                    <a:pt x="351" y="527"/>
                  </a:move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2" y="527"/>
                    <a:pt x="352" y="527"/>
                    <a:pt x="352" y="527"/>
                  </a:cubicBezTo>
                  <a:cubicBezTo>
                    <a:pt x="351" y="527"/>
                    <a:pt x="351" y="527"/>
                    <a:pt x="351" y="527"/>
                  </a:cubicBezTo>
                  <a:close/>
                  <a:moveTo>
                    <a:pt x="110" y="193"/>
                  </a:move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lose/>
                  <a:moveTo>
                    <a:pt x="166" y="238"/>
                  </a:moveTo>
                  <a:cubicBezTo>
                    <a:pt x="166" y="238"/>
                    <a:pt x="166" y="238"/>
                    <a:pt x="166" y="238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66" y="238"/>
                    <a:pt x="166" y="238"/>
                    <a:pt x="166" y="238"/>
                  </a:cubicBezTo>
                  <a:close/>
                  <a:moveTo>
                    <a:pt x="280" y="463"/>
                  </a:moveTo>
                  <a:cubicBezTo>
                    <a:pt x="280" y="462"/>
                    <a:pt x="280" y="462"/>
                    <a:pt x="280" y="462"/>
                  </a:cubicBezTo>
                  <a:cubicBezTo>
                    <a:pt x="280" y="462"/>
                    <a:pt x="280" y="462"/>
                    <a:pt x="280" y="462"/>
                  </a:cubicBezTo>
                  <a:cubicBezTo>
                    <a:pt x="280" y="462"/>
                    <a:pt x="280" y="462"/>
                    <a:pt x="280" y="462"/>
                  </a:cubicBezTo>
                  <a:cubicBezTo>
                    <a:pt x="279" y="462"/>
                    <a:pt x="279" y="462"/>
                    <a:pt x="279" y="462"/>
                  </a:cubicBezTo>
                  <a:cubicBezTo>
                    <a:pt x="279" y="462"/>
                    <a:pt x="279" y="462"/>
                    <a:pt x="279" y="462"/>
                  </a:cubicBezTo>
                  <a:cubicBezTo>
                    <a:pt x="279" y="462"/>
                    <a:pt x="279" y="462"/>
                    <a:pt x="279" y="462"/>
                  </a:cubicBezTo>
                  <a:cubicBezTo>
                    <a:pt x="279" y="462"/>
                    <a:pt x="279" y="462"/>
                    <a:pt x="279" y="462"/>
                  </a:cubicBezTo>
                  <a:lnTo>
                    <a:pt x="280" y="463"/>
                  </a:lnTo>
                  <a:close/>
                  <a:moveTo>
                    <a:pt x="283" y="466"/>
                  </a:moveTo>
                  <a:cubicBezTo>
                    <a:pt x="283" y="465"/>
                    <a:pt x="283" y="465"/>
                    <a:pt x="283" y="465"/>
                  </a:cubicBezTo>
                  <a:cubicBezTo>
                    <a:pt x="283" y="465"/>
                    <a:pt x="283" y="465"/>
                    <a:pt x="283" y="465"/>
                  </a:cubicBezTo>
                  <a:cubicBezTo>
                    <a:pt x="282" y="465"/>
                    <a:pt x="282" y="465"/>
                    <a:pt x="282" y="465"/>
                  </a:cubicBezTo>
                  <a:cubicBezTo>
                    <a:pt x="283" y="465"/>
                    <a:pt x="283" y="465"/>
                    <a:pt x="283" y="465"/>
                  </a:cubicBezTo>
                  <a:cubicBezTo>
                    <a:pt x="282" y="465"/>
                    <a:pt x="282" y="465"/>
                    <a:pt x="282" y="465"/>
                  </a:cubicBezTo>
                  <a:cubicBezTo>
                    <a:pt x="283" y="466"/>
                    <a:pt x="283" y="466"/>
                    <a:pt x="283" y="466"/>
                  </a:cubicBezTo>
                  <a:close/>
                  <a:moveTo>
                    <a:pt x="355" y="534"/>
                  </a:moveTo>
                  <a:cubicBezTo>
                    <a:pt x="356" y="534"/>
                    <a:pt x="356" y="534"/>
                    <a:pt x="356" y="534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6" y="533"/>
                    <a:pt x="356" y="533"/>
                    <a:pt x="356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4" y="533"/>
                    <a:pt x="354" y="533"/>
                    <a:pt x="354" y="533"/>
                  </a:cubicBezTo>
                  <a:cubicBezTo>
                    <a:pt x="354" y="533"/>
                    <a:pt x="355" y="533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7"/>
                    <a:pt x="356" y="537"/>
                    <a:pt x="356" y="537"/>
                  </a:cubicBezTo>
                  <a:cubicBezTo>
                    <a:pt x="357" y="537"/>
                    <a:pt x="357" y="537"/>
                    <a:pt x="357" y="537"/>
                  </a:cubicBezTo>
                  <a:cubicBezTo>
                    <a:pt x="357" y="536"/>
                    <a:pt x="357" y="536"/>
                    <a:pt x="357" y="536"/>
                  </a:cubicBezTo>
                  <a:cubicBezTo>
                    <a:pt x="356" y="536"/>
                    <a:pt x="356" y="536"/>
                    <a:pt x="356" y="536"/>
                  </a:cubicBezTo>
                  <a:lnTo>
                    <a:pt x="355" y="534"/>
                  </a:lnTo>
                  <a:close/>
                  <a:moveTo>
                    <a:pt x="277" y="475"/>
                  </a:move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5" y="473"/>
                    <a:pt x="275" y="473"/>
                    <a:pt x="275" y="473"/>
                  </a:cubicBezTo>
                  <a:cubicBezTo>
                    <a:pt x="275" y="474"/>
                    <a:pt x="275" y="474"/>
                    <a:pt x="275" y="474"/>
                  </a:cubicBezTo>
                  <a:cubicBezTo>
                    <a:pt x="275" y="474"/>
                    <a:pt x="275" y="474"/>
                    <a:pt x="275" y="474"/>
                  </a:cubicBezTo>
                  <a:cubicBezTo>
                    <a:pt x="275" y="474"/>
                    <a:pt x="275" y="474"/>
                    <a:pt x="275" y="474"/>
                  </a:cubicBezTo>
                  <a:cubicBezTo>
                    <a:pt x="275" y="475"/>
                    <a:pt x="275" y="475"/>
                    <a:pt x="275" y="475"/>
                  </a:cubicBezTo>
                  <a:cubicBezTo>
                    <a:pt x="275" y="475"/>
                    <a:pt x="275" y="475"/>
                    <a:pt x="275" y="475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7"/>
                    <a:pt x="274" y="477"/>
                    <a:pt x="274" y="477"/>
                  </a:cubicBezTo>
                  <a:cubicBezTo>
                    <a:pt x="275" y="477"/>
                    <a:pt x="275" y="477"/>
                    <a:pt x="275" y="477"/>
                  </a:cubicBezTo>
                  <a:cubicBezTo>
                    <a:pt x="275" y="477"/>
                    <a:pt x="275" y="477"/>
                    <a:pt x="275" y="477"/>
                  </a:cubicBezTo>
                  <a:cubicBezTo>
                    <a:pt x="275" y="477"/>
                    <a:pt x="275" y="477"/>
                    <a:pt x="275" y="477"/>
                  </a:cubicBezTo>
                  <a:cubicBezTo>
                    <a:pt x="276" y="477"/>
                    <a:pt x="276" y="477"/>
                    <a:pt x="276" y="477"/>
                  </a:cubicBezTo>
                  <a:cubicBezTo>
                    <a:pt x="276" y="477"/>
                    <a:pt x="276" y="477"/>
                    <a:pt x="276" y="477"/>
                  </a:cubicBezTo>
                  <a:cubicBezTo>
                    <a:pt x="276" y="476"/>
                    <a:pt x="276" y="476"/>
                    <a:pt x="276" y="476"/>
                  </a:cubicBezTo>
                  <a:lnTo>
                    <a:pt x="277" y="475"/>
                  </a:lnTo>
                  <a:close/>
                  <a:moveTo>
                    <a:pt x="275" y="464"/>
                  </a:move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4" y="464"/>
                    <a:pt x="274" y="464"/>
                    <a:pt x="274" y="464"/>
                  </a:cubicBezTo>
                  <a:cubicBezTo>
                    <a:pt x="274" y="464"/>
                    <a:pt x="274" y="464"/>
                    <a:pt x="274" y="464"/>
                  </a:cubicBezTo>
                  <a:cubicBezTo>
                    <a:pt x="274" y="464"/>
                    <a:pt x="274" y="464"/>
                    <a:pt x="274" y="464"/>
                  </a:cubicBezTo>
                  <a:lnTo>
                    <a:pt x="275" y="464"/>
                  </a:lnTo>
                  <a:close/>
                  <a:moveTo>
                    <a:pt x="356" y="524"/>
                  </a:moveTo>
                  <a:cubicBezTo>
                    <a:pt x="355" y="523"/>
                    <a:pt x="355" y="523"/>
                    <a:pt x="355" y="523"/>
                  </a:cubicBezTo>
                  <a:cubicBezTo>
                    <a:pt x="355" y="524"/>
                    <a:pt x="355" y="524"/>
                    <a:pt x="355" y="524"/>
                  </a:cubicBezTo>
                  <a:cubicBezTo>
                    <a:pt x="355" y="524"/>
                    <a:pt x="355" y="524"/>
                    <a:pt x="355" y="525"/>
                  </a:cubicBezTo>
                  <a:cubicBezTo>
                    <a:pt x="356" y="525"/>
                    <a:pt x="356" y="525"/>
                    <a:pt x="356" y="525"/>
                  </a:cubicBezTo>
                  <a:cubicBezTo>
                    <a:pt x="355" y="524"/>
                    <a:pt x="355" y="524"/>
                    <a:pt x="355" y="524"/>
                  </a:cubicBezTo>
                  <a:cubicBezTo>
                    <a:pt x="356" y="524"/>
                    <a:pt x="356" y="524"/>
                    <a:pt x="356" y="524"/>
                  </a:cubicBezTo>
                  <a:close/>
                  <a:moveTo>
                    <a:pt x="367" y="515"/>
                  </a:moveTo>
                  <a:cubicBezTo>
                    <a:pt x="367" y="514"/>
                    <a:pt x="367" y="514"/>
                    <a:pt x="367" y="514"/>
                  </a:cubicBezTo>
                  <a:cubicBezTo>
                    <a:pt x="366" y="514"/>
                    <a:pt x="366" y="514"/>
                    <a:pt x="366" y="514"/>
                  </a:cubicBezTo>
                  <a:cubicBezTo>
                    <a:pt x="366" y="514"/>
                    <a:pt x="366" y="514"/>
                    <a:pt x="365" y="514"/>
                  </a:cubicBezTo>
                  <a:cubicBezTo>
                    <a:pt x="365" y="514"/>
                    <a:pt x="365" y="514"/>
                    <a:pt x="365" y="514"/>
                  </a:cubicBezTo>
                  <a:cubicBezTo>
                    <a:pt x="365" y="514"/>
                    <a:pt x="365" y="514"/>
                    <a:pt x="365" y="514"/>
                  </a:cubicBezTo>
                  <a:cubicBezTo>
                    <a:pt x="366" y="515"/>
                    <a:pt x="366" y="515"/>
                    <a:pt x="366" y="515"/>
                  </a:cubicBezTo>
                  <a:cubicBezTo>
                    <a:pt x="367" y="515"/>
                    <a:pt x="367" y="515"/>
                    <a:pt x="367" y="515"/>
                  </a:cubicBezTo>
                  <a:cubicBezTo>
                    <a:pt x="367" y="515"/>
                    <a:pt x="367" y="515"/>
                    <a:pt x="368" y="515"/>
                  </a:cubicBezTo>
                  <a:cubicBezTo>
                    <a:pt x="367" y="515"/>
                    <a:pt x="367" y="515"/>
                    <a:pt x="367" y="515"/>
                  </a:cubicBezTo>
                  <a:close/>
                  <a:moveTo>
                    <a:pt x="373" y="517"/>
                  </a:moveTo>
                  <a:cubicBezTo>
                    <a:pt x="372" y="517"/>
                    <a:pt x="372" y="517"/>
                    <a:pt x="372" y="517"/>
                  </a:cubicBezTo>
                  <a:cubicBezTo>
                    <a:pt x="372" y="517"/>
                    <a:pt x="372" y="517"/>
                    <a:pt x="372" y="517"/>
                  </a:cubicBezTo>
                  <a:cubicBezTo>
                    <a:pt x="373" y="518"/>
                    <a:pt x="373" y="518"/>
                    <a:pt x="373" y="518"/>
                  </a:cubicBezTo>
                  <a:cubicBezTo>
                    <a:pt x="373" y="517"/>
                    <a:pt x="373" y="517"/>
                    <a:pt x="373" y="517"/>
                  </a:cubicBezTo>
                  <a:cubicBezTo>
                    <a:pt x="373" y="518"/>
                    <a:pt x="373" y="518"/>
                    <a:pt x="373" y="518"/>
                  </a:cubicBezTo>
                  <a:cubicBezTo>
                    <a:pt x="374" y="517"/>
                    <a:pt x="374" y="517"/>
                    <a:pt x="374" y="517"/>
                  </a:cubicBezTo>
                  <a:cubicBezTo>
                    <a:pt x="374" y="517"/>
                    <a:pt x="374" y="517"/>
                    <a:pt x="374" y="517"/>
                  </a:cubicBezTo>
                  <a:lnTo>
                    <a:pt x="373" y="517"/>
                  </a:lnTo>
                  <a:close/>
                  <a:moveTo>
                    <a:pt x="370" y="516"/>
                  </a:moveTo>
                  <a:cubicBezTo>
                    <a:pt x="370" y="516"/>
                    <a:pt x="370" y="516"/>
                    <a:pt x="370" y="516"/>
                  </a:cubicBezTo>
                  <a:cubicBezTo>
                    <a:pt x="371" y="517"/>
                    <a:pt x="371" y="517"/>
                    <a:pt x="371" y="517"/>
                  </a:cubicBezTo>
                  <a:cubicBezTo>
                    <a:pt x="371" y="516"/>
                    <a:pt x="371" y="516"/>
                    <a:pt x="371" y="516"/>
                  </a:cubicBezTo>
                  <a:cubicBezTo>
                    <a:pt x="371" y="517"/>
                    <a:pt x="371" y="517"/>
                    <a:pt x="371" y="517"/>
                  </a:cubicBezTo>
                  <a:cubicBezTo>
                    <a:pt x="371" y="516"/>
                    <a:pt x="371" y="516"/>
                    <a:pt x="371" y="516"/>
                  </a:cubicBezTo>
                  <a:cubicBezTo>
                    <a:pt x="372" y="516"/>
                    <a:pt x="372" y="516"/>
                    <a:pt x="372" y="516"/>
                  </a:cubicBezTo>
                  <a:cubicBezTo>
                    <a:pt x="372" y="517"/>
                    <a:pt x="372" y="517"/>
                    <a:pt x="372" y="517"/>
                  </a:cubicBezTo>
                  <a:cubicBezTo>
                    <a:pt x="372" y="516"/>
                    <a:pt x="372" y="516"/>
                    <a:pt x="372" y="516"/>
                  </a:cubicBezTo>
                  <a:cubicBezTo>
                    <a:pt x="372" y="516"/>
                    <a:pt x="371" y="516"/>
                    <a:pt x="370" y="516"/>
                  </a:cubicBezTo>
                  <a:close/>
                  <a:moveTo>
                    <a:pt x="184" y="238"/>
                  </a:moveTo>
                  <a:cubicBezTo>
                    <a:pt x="184" y="238"/>
                    <a:pt x="184" y="238"/>
                    <a:pt x="184" y="238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39"/>
                    <a:pt x="184" y="239"/>
                    <a:pt x="184" y="239"/>
                  </a:cubicBezTo>
                  <a:lnTo>
                    <a:pt x="184" y="238"/>
                  </a:lnTo>
                  <a:close/>
                  <a:moveTo>
                    <a:pt x="358" y="524"/>
                  </a:moveTo>
                  <a:cubicBezTo>
                    <a:pt x="358" y="524"/>
                    <a:pt x="358" y="524"/>
                    <a:pt x="358" y="524"/>
                  </a:cubicBezTo>
                  <a:cubicBezTo>
                    <a:pt x="358" y="524"/>
                    <a:pt x="358" y="524"/>
                    <a:pt x="358" y="524"/>
                  </a:cubicBezTo>
                  <a:cubicBezTo>
                    <a:pt x="357" y="524"/>
                    <a:pt x="357" y="524"/>
                    <a:pt x="357" y="524"/>
                  </a:cubicBezTo>
                  <a:cubicBezTo>
                    <a:pt x="357" y="524"/>
                    <a:pt x="357" y="524"/>
                    <a:pt x="357" y="524"/>
                  </a:cubicBezTo>
                  <a:cubicBezTo>
                    <a:pt x="357" y="525"/>
                    <a:pt x="357" y="525"/>
                    <a:pt x="357" y="525"/>
                  </a:cubicBezTo>
                  <a:cubicBezTo>
                    <a:pt x="357" y="525"/>
                    <a:pt x="357" y="525"/>
                    <a:pt x="357" y="525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6"/>
                    <a:pt x="358" y="526"/>
                    <a:pt x="358" y="526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6"/>
                    <a:pt x="358" y="526"/>
                    <a:pt x="358" y="526"/>
                  </a:cubicBezTo>
                  <a:cubicBezTo>
                    <a:pt x="359" y="526"/>
                    <a:pt x="359" y="526"/>
                    <a:pt x="359" y="526"/>
                  </a:cubicBezTo>
                  <a:cubicBezTo>
                    <a:pt x="359" y="526"/>
                    <a:pt x="359" y="526"/>
                    <a:pt x="359" y="526"/>
                  </a:cubicBezTo>
                  <a:cubicBezTo>
                    <a:pt x="359" y="525"/>
                    <a:pt x="359" y="525"/>
                    <a:pt x="358" y="524"/>
                  </a:cubicBezTo>
                  <a:cubicBezTo>
                    <a:pt x="358" y="524"/>
                    <a:pt x="358" y="524"/>
                    <a:pt x="358" y="524"/>
                  </a:cubicBezTo>
                  <a:close/>
                  <a:moveTo>
                    <a:pt x="188" y="158"/>
                  </a:moveTo>
                  <a:cubicBezTo>
                    <a:pt x="189" y="158"/>
                    <a:pt x="189" y="158"/>
                    <a:pt x="189" y="158"/>
                  </a:cubicBezTo>
                  <a:cubicBezTo>
                    <a:pt x="188" y="158"/>
                    <a:pt x="188" y="158"/>
                    <a:pt x="188" y="158"/>
                  </a:cubicBezTo>
                  <a:cubicBezTo>
                    <a:pt x="188" y="158"/>
                    <a:pt x="188" y="158"/>
                    <a:pt x="188" y="158"/>
                  </a:cubicBezTo>
                  <a:cubicBezTo>
                    <a:pt x="188" y="158"/>
                    <a:pt x="188" y="158"/>
                    <a:pt x="188" y="158"/>
                  </a:cubicBezTo>
                  <a:close/>
                  <a:moveTo>
                    <a:pt x="186" y="159"/>
                  </a:moveTo>
                  <a:cubicBezTo>
                    <a:pt x="187" y="159"/>
                    <a:pt x="187" y="159"/>
                    <a:pt x="187" y="159"/>
                  </a:cubicBezTo>
                  <a:cubicBezTo>
                    <a:pt x="187" y="159"/>
                    <a:pt x="187" y="159"/>
                    <a:pt x="187" y="159"/>
                  </a:cubicBezTo>
                  <a:cubicBezTo>
                    <a:pt x="187" y="159"/>
                    <a:pt x="187" y="159"/>
                    <a:pt x="187" y="159"/>
                  </a:cubicBezTo>
                  <a:cubicBezTo>
                    <a:pt x="186" y="159"/>
                    <a:pt x="186" y="159"/>
                    <a:pt x="186" y="159"/>
                  </a:cubicBezTo>
                  <a:close/>
                  <a:moveTo>
                    <a:pt x="118" y="149"/>
                  </a:move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49"/>
                    <a:pt x="118" y="149"/>
                    <a:pt x="118" y="149"/>
                  </a:cubicBezTo>
                  <a:close/>
                  <a:moveTo>
                    <a:pt x="186" y="159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6" y="160"/>
                    <a:pt x="186" y="160"/>
                    <a:pt x="186" y="160"/>
                  </a:cubicBezTo>
                  <a:cubicBezTo>
                    <a:pt x="186" y="159"/>
                    <a:pt x="186" y="159"/>
                    <a:pt x="186" y="159"/>
                  </a:cubicBezTo>
                  <a:cubicBezTo>
                    <a:pt x="186" y="159"/>
                    <a:pt x="186" y="159"/>
                    <a:pt x="186" y="159"/>
                  </a:cubicBezTo>
                  <a:close/>
                  <a:moveTo>
                    <a:pt x="375" y="519"/>
                  </a:moveTo>
                  <a:cubicBezTo>
                    <a:pt x="375" y="519"/>
                    <a:pt x="375" y="519"/>
                    <a:pt x="375" y="519"/>
                  </a:cubicBezTo>
                  <a:cubicBezTo>
                    <a:pt x="375" y="519"/>
                    <a:pt x="375" y="519"/>
                    <a:pt x="375" y="519"/>
                  </a:cubicBezTo>
                  <a:cubicBezTo>
                    <a:pt x="375" y="519"/>
                    <a:pt x="375" y="519"/>
                    <a:pt x="375" y="519"/>
                  </a:cubicBezTo>
                  <a:close/>
                  <a:moveTo>
                    <a:pt x="184" y="161"/>
                  </a:moveTo>
                  <a:cubicBezTo>
                    <a:pt x="184" y="161"/>
                    <a:pt x="184" y="161"/>
                    <a:pt x="184" y="161"/>
                  </a:cubicBezTo>
                  <a:cubicBezTo>
                    <a:pt x="184" y="161"/>
                    <a:pt x="184" y="161"/>
                    <a:pt x="184" y="161"/>
                  </a:cubicBezTo>
                  <a:cubicBezTo>
                    <a:pt x="184" y="161"/>
                    <a:pt x="184" y="161"/>
                    <a:pt x="184" y="161"/>
                  </a:cubicBezTo>
                  <a:close/>
                  <a:moveTo>
                    <a:pt x="185" y="160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60"/>
                    <a:pt x="185" y="160"/>
                    <a:pt x="185" y="160"/>
                  </a:cubicBezTo>
                  <a:close/>
                  <a:moveTo>
                    <a:pt x="279" y="458"/>
                  </a:moveTo>
                  <a:cubicBezTo>
                    <a:pt x="279" y="458"/>
                    <a:pt x="279" y="458"/>
                    <a:pt x="279" y="458"/>
                  </a:cubicBezTo>
                  <a:cubicBezTo>
                    <a:pt x="279" y="458"/>
                    <a:pt x="279" y="458"/>
                    <a:pt x="279" y="458"/>
                  </a:cubicBezTo>
                  <a:close/>
                  <a:moveTo>
                    <a:pt x="63" y="220"/>
                  </a:moveTo>
                  <a:cubicBezTo>
                    <a:pt x="64" y="220"/>
                    <a:pt x="64" y="220"/>
                    <a:pt x="64" y="220"/>
                  </a:cubicBezTo>
                  <a:cubicBezTo>
                    <a:pt x="64" y="220"/>
                    <a:pt x="64" y="220"/>
                    <a:pt x="64" y="220"/>
                  </a:cubicBezTo>
                  <a:cubicBezTo>
                    <a:pt x="64" y="219"/>
                    <a:pt x="64" y="219"/>
                    <a:pt x="64" y="219"/>
                  </a:cubicBezTo>
                  <a:cubicBezTo>
                    <a:pt x="63" y="219"/>
                    <a:pt x="63" y="219"/>
                    <a:pt x="63" y="219"/>
                  </a:cubicBezTo>
                  <a:cubicBezTo>
                    <a:pt x="63" y="220"/>
                    <a:pt x="63" y="220"/>
                    <a:pt x="63" y="220"/>
                  </a:cubicBezTo>
                  <a:close/>
                  <a:moveTo>
                    <a:pt x="279" y="459"/>
                  </a:moveTo>
                  <a:cubicBezTo>
                    <a:pt x="279" y="459"/>
                    <a:pt x="279" y="459"/>
                    <a:pt x="279" y="459"/>
                  </a:cubicBezTo>
                  <a:cubicBezTo>
                    <a:pt x="279" y="459"/>
                    <a:pt x="279" y="459"/>
                    <a:pt x="279" y="459"/>
                  </a:cubicBezTo>
                  <a:cubicBezTo>
                    <a:pt x="279" y="459"/>
                    <a:pt x="279" y="459"/>
                    <a:pt x="279" y="459"/>
                  </a:cubicBezTo>
                  <a:cubicBezTo>
                    <a:pt x="278" y="459"/>
                    <a:pt x="278" y="459"/>
                    <a:pt x="278" y="459"/>
                  </a:cubicBezTo>
                  <a:lnTo>
                    <a:pt x="279" y="459"/>
                  </a:lnTo>
                  <a:close/>
                  <a:moveTo>
                    <a:pt x="162" y="290"/>
                  </a:move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lnTo>
                    <a:pt x="162" y="290"/>
                  </a:lnTo>
                  <a:close/>
                  <a:moveTo>
                    <a:pt x="79" y="160"/>
                  </a:moveTo>
                  <a:cubicBezTo>
                    <a:pt x="79" y="160"/>
                    <a:pt x="79" y="160"/>
                    <a:pt x="79" y="160"/>
                  </a:cubicBezTo>
                  <a:cubicBezTo>
                    <a:pt x="79" y="159"/>
                    <a:pt x="79" y="159"/>
                    <a:pt x="79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60"/>
                    <a:pt x="78" y="160"/>
                    <a:pt x="78" y="160"/>
                  </a:cubicBezTo>
                  <a:lnTo>
                    <a:pt x="79" y="160"/>
                  </a:lnTo>
                  <a:close/>
                  <a:moveTo>
                    <a:pt x="27" y="155"/>
                  </a:move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lose/>
                  <a:moveTo>
                    <a:pt x="28" y="154"/>
                  </a:move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lnTo>
                    <a:pt x="28" y="154"/>
                  </a:lnTo>
                  <a:close/>
                  <a:moveTo>
                    <a:pt x="364" y="513"/>
                  </a:moveTo>
                  <a:cubicBezTo>
                    <a:pt x="364" y="513"/>
                    <a:pt x="364" y="513"/>
                    <a:pt x="364" y="513"/>
                  </a:cubicBezTo>
                  <a:cubicBezTo>
                    <a:pt x="365" y="513"/>
                    <a:pt x="365" y="513"/>
                    <a:pt x="365" y="513"/>
                  </a:cubicBezTo>
                  <a:lnTo>
                    <a:pt x="364" y="513"/>
                  </a:lnTo>
                  <a:close/>
                  <a:moveTo>
                    <a:pt x="338" y="466"/>
                  </a:moveTo>
                  <a:cubicBezTo>
                    <a:pt x="339" y="467"/>
                    <a:pt x="339" y="467"/>
                    <a:pt x="339" y="467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40" y="465"/>
                    <a:pt x="340" y="465"/>
                    <a:pt x="340" y="465"/>
                  </a:cubicBezTo>
                  <a:cubicBezTo>
                    <a:pt x="340" y="465"/>
                    <a:pt x="340" y="465"/>
                    <a:pt x="340" y="465"/>
                  </a:cubicBezTo>
                  <a:cubicBezTo>
                    <a:pt x="339" y="465"/>
                    <a:pt x="339" y="465"/>
                    <a:pt x="339" y="465"/>
                  </a:cubicBezTo>
                  <a:cubicBezTo>
                    <a:pt x="339" y="465"/>
                    <a:pt x="339" y="465"/>
                    <a:pt x="339" y="465"/>
                  </a:cubicBezTo>
                  <a:cubicBezTo>
                    <a:pt x="339" y="465"/>
                    <a:pt x="339" y="465"/>
                    <a:pt x="339" y="465"/>
                  </a:cubicBezTo>
                  <a:cubicBezTo>
                    <a:pt x="339" y="464"/>
                    <a:pt x="339" y="464"/>
                    <a:pt x="339" y="464"/>
                  </a:cubicBezTo>
                  <a:cubicBezTo>
                    <a:pt x="339" y="464"/>
                    <a:pt x="339" y="464"/>
                    <a:pt x="339" y="464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38" y="462"/>
                    <a:pt x="338" y="462"/>
                    <a:pt x="338" y="462"/>
                  </a:cubicBezTo>
                  <a:cubicBezTo>
                    <a:pt x="338" y="462"/>
                    <a:pt x="338" y="462"/>
                    <a:pt x="338" y="462"/>
                  </a:cubicBezTo>
                  <a:cubicBezTo>
                    <a:pt x="338" y="462"/>
                    <a:pt x="338" y="462"/>
                    <a:pt x="338" y="462"/>
                  </a:cubicBezTo>
                  <a:cubicBezTo>
                    <a:pt x="339" y="462"/>
                    <a:pt x="339" y="462"/>
                    <a:pt x="339" y="462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8" y="460"/>
                    <a:pt x="338" y="460"/>
                    <a:pt x="338" y="460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8" y="460"/>
                    <a:pt x="338" y="460"/>
                    <a:pt x="338" y="460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8" y="459"/>
                    <a:pt x="338" y="459"/>
                    <a:pt x="338" y="459"/>
                  </a:cubicBezTo>
                  <a:cubicBezTo>
                    <a:pt x="338" y="459"/>
                    <a:pt x="338" y="459"/>
                    <a:pt x="338" y="459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8"/>
                  </a:cubicBezTo>
                  <a:cubicBezTo>
                    <a:pt x="337" y="458"/>
                    <a:pt x="337" y="458"/>
                    <a:pt x="337" y="458"/>
                  </a:cubicBezTo>
                  <a:cubicBezTo>
                    <a:pt x="337" y="458"/>
                    <a:pt x="337" y="458"/>
                    <a:pt x="337" y="458"/>
                  </a:cubicBezTo>
                  <a:cubicBezTo>
                    <a:pt x="337" y="458"/>
                    <a:pt x="337" y="458"/>
                    <a:pt x="337" y="458"/>
                  </a:cubicBezTo>
                  <a:cubicBezTo>
                    <a:pt x="337" y="459"/>
                    <a:pt x="337" y="459"/>
                    <a:pt x="337" y="459"/>
                  </a:cubicBezTo>
                  <a:cubicBezTo>
                    <a:pt x="336" y="459"/>
                    <a:pt x="336" y="459"/>
                    <a:pt x="336" y="459"/>
                  </a:cubicBezTo>
                  <a:cubicBezTo>
                    <a:pt x="337" y="459"/>
                    <a:pt x="337" y="459"/>
                    <a:pt x="337" y="459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7" y="460"/>
                    <a:pt x="337" y="461"/>
                    <a:pt x="337" y="461"/>
                  </a:cubicBezTo>
                  <a:cubicBezTo>
                    <a:pt x="337" y="462"/>
                    <a:pt x="337" y="462"/>
                    <a:pt x="337" y="462"/>
                  </a:cubicBezTo>
                  <a:cubicBezTo>
                    <a:pt x="337" y="462"/>
                    <a:pt x="337" y="462"/>
                    <a:pt x="337" y="463"/>
                  </a:cubicBezTo>
                  <a:cubicBezTo>
                    <a:pt x="337" y="463"/>
                    <a:pt x="337" y="463"/>
                    <a:pt x="337" y="463"/>
                  </a:cubicBezTo>
                  <a:cubicBezTo>
                    <a:pt x="337" y="464"/>
                    <a:pt x="337" y="464"/>
                    <a:pt x="338" y="464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8" y="465"/>
                    <a:pt x="338" y="465"/>
                    <a:pt x="338" y="465"/>
                  </a:cubicBezTo>
                  <a:cubicBezTo>
                    <a:pt x="338" y="465"/>
                    <a:pt x="338" y="465"/>
                    <a:pt x="338" y="465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lose/>
                  <a:moveTo>
                    <a:pt x="343" y="538"/>
                  </a:moveTo>
                  <a:cubicBezTo>
                    <a:pt x="343" y="537"/>
                    <a:pt x="343" y="537"/>
                    <a:pt x="343" y="537"/>
                  </a:cubicBezTo>
                  <a:cubicBezTo>
                    <a:pt x="343" y="538"/>
                    <a:pt x="343" y="538"/>
                    <a:pt x="343" y="538"/>
                  </a:cubicBezTo>
                  <a:close/>
                  <a:moveTo>
                    <a:pt x="430" y="287"/>
                  </a:moveTo>
                  <a:cubicBezTo>
                    <a:pt x="430" y="288"/>
                    <a:pt x="430" y="288"/>
                    <a:pt x="430" y="288"/>
                  </a:cubicBezTo>
                  <a:cubicBezTo>
                    <a:pt x="430" y="288"/>
                    <a:pt x="430" y="288"/>
                    <a:pt x="430" y="288"/>
                  </a:cubicBezTo>
                  <a:lnTo>
                    <a:pt x="430" y="287"/>
                  </a:lnTo>
                  <a:close/>
                  <a:moveTo>
                    <a:pt x="359" y="360"/>
                  </a:moveTo>
                  <a:cubicBezTo>
                    <a:pt x="359" y="359"/>
                    <a:pt x="359" y="359"/>
                    <a:pt x="359" y="359"/>
                  </a:cubicBezTo>
                  <a:lnTo>
                    <a:pt x="359" y="360"/>
                  </a:lnTo>
                  <a:close/>
                  <a:moveTo>
                    <a:pt x="428" y="290"/>
                  </a:move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lose/>
                  <a:moveTo>
                    <a:pt x="430" y="289"/>
                  </a:moveTo>
                  <a:cubicBezTo>
                    <a:pt x="430" y="288"/>
                    <a:pt x="430" y="288"/>
                    <a:pt x="430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8" y="289"/>
                    <a:pt x="428" y="289"/>
                    <a:pt x="428" y="289"/>
                  </a:cubicBezTo>
                  <a:cubicBezTo>
                    <a:pt x="428" y="289"/>
                    <a:pt x="428" y="289"/>
                    <a:pt x="428" y="289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90"/>
                    <a:pt x="429" y="290"/>
                    <a:pt x="429" y="290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90"/>
                    <a:pt x="429" y="290"/>
                    <a:pt x="429" y="290"/>
                  </a:cubicBezTo>
                  <a:cubicBezTo>
                    <a:pt x="430" y="289"/>
                    <a:pt x="430" y="289"/>
                    <a:pt x="429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lose/>
                  <a:moveTo>
                    <a:pt x="428" y="290"/>
                  </a:move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89"/>
                    <a:pt x="428" y="289"/>
                    <a:pt x="428" y="289"/>
                  </a:cubicBezTo>
                  <a:lnTo>
                    <a:pt x="428" y="290"/>
                  </a:lnTo>
                  <a:close/>
                  <a:moveTo>
                    <a:pt x="358" y="358"/>
                  </a:move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lose/>
                  <a:moveTo>
                    <a:pt x="361" y="511"/>
                  </a:moveTo>
                  <a:cubicBezTo>
                    <a:pt x="362" y="511"/>
                    <a:pt x="362" y="511"/>
                    <a:pt x="362" y="511"/>
                  </a:cubicBezTo>
                  <a:cubicBezTo>
                    <a:pt x="362" y="511"/>
                    <a:pt x="362" y="511"/>
                    <a:pt x="362" y="511"/>
                  </a:cubicBezTo>
                  <a:cubicBezTo>
                    <a:pt x="362" y="511"/>
                    <a:pt x="362" y="511"/>
                    <a:pt x="362" y="511"/>
                  </a:cubicBezTo>
                  <a:lnTo>
                    <a:pt x="361" y="511"/>
                  </a:lnTo>
                  <a:close/>
                  <a:moveTo>
                    <a:pt x="352" y="506"/>
                  </a:moveTo>
                  <a:cubicBezTo>
                    <a:pt x="352" y="506"/>
                    <a:pt x="352" y="506"/>
                    <a:pt x="352" y="506"/>
                  </a:cubicBezTo>
                  <a:cubicBezTo>
                    <a:pt x="352" y="506"/>
                    <a:pt x="352" y="506"/>
                    <a:pt x="352" y="506"/>
                  </a:cubicBezTo>
                  <a:cubicBezTo>
                    <a:pt x="352" y="506"/>
                    <a:pt x="352" y="506"/>
                    <a:pt x="352" y="506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1" y="505"/>
                    <a:pt x="351" y="505"/>
                    <a:pt x="351" y="505"/>
                  </a:cubicBezTo>
                  <a:cubicBezTo>
                    <a:pt x="351" y="505"/>
                    <a:pt x="351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4"/>
                    <a:pt x="350" y="504"/>
                    <a:pt x="350" y="504"/>
                  </a:cubicBezTo>
                  <a:cubicBezTo>
                    <a:pt x="350" y="504"/>
                    <a:pt x="350" y="504"/>
                    <a:pt x="350" y="504"/>
                  </a:cubicBezTo>
                  <a:cubicBezTo>
                    <a:pt x="349" y="504"/>
                    <a:pt x="349" y="504"/>
                    <a:pt x="349" y="504"/>
                  </a:cubicBezTo>
                  <a:cubicBezTo>
                    <a:pt x="349" y="504"/>
                    <a:pt x="349" y="504"/>
                    <a:pt x="349" y="504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50" y="506"/>
                    <a:pt x="350" y="506"/>
                    <a:pt x="350" y="506"/>
                  </a:cubicBezTo>
                  <a:cubicBezTo>
                    <a:pt x="350" y="506"/>
                    <a:pt x="350" y="506"/>
                    <a:pt x="350" y="506"/>
                  </a:cubicBezTo>
                  <a:cubicBezTo>
                    <a:pt x="350" y="506"/>
                    <a:pt x="350" y="506"/>
                    <a:pt x="350" y="506"/>
                  </a:cubicBezTo>
                  <a:cubicBezTo>
                    <a:pt x="350" y="506"/>
                    <a:pt x="350" y="507"/>
                    <a:pt x="350" y="507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2" y="507"/>
                    <a:pt x="352" y="507"/>
                    <a:pt x="352" y="507"/>
                  </a:cubicBezTo>
                  <a:cubicBezTo>
                    <a:pt x="352" y="507"/>
                    <a:pt x="352" y="507"/>
                    <a:pt x="353" y="507"/>
                  </a:cubicBezTo>
                  <a:cubicBezTo>
                    <a:pt x="352" y="507"/>
                    <a:pt x="352" y="507"/>
                    <a:pt x="352" y="507"/>
                  </a:cubicBezTo>
                  <a:cubicBezTo>
                    <a:pt x="353" y="507"/>
                    <a:pt x="353" y="507"/>
                    <a:pt x="353" y="507"/>
                  </a:cubicBezTo>
                  <a:lnTo>
                    <a:pt x="352" y="506"/>
                  </a:lnTo>
                  <a:close/>
                  <a:moveTo>
                    <a:pt x="362" y="510"/>
                  </a:moveTo>
                  <a:cubicBezTo>
                    <a:pt x="362" y="510"/>
                    <a:pt x="362" y="510"/>
                    <a:pt x="362" y="510"/>
                  </a:cubicBezTo>
                  <a:cubicBezTo>
                    <a:pt x="361" y="510"/>
                    <a:pt x="361" y="510"/>
                    <a:pt x="361" y="510"/>
                  </a:cubicBezTo>
                  <a:cubicBezTo>
                    <a:pt x="362" y="510"/>
                    <a:pt x="362" y="510"/>
                    <a:pt x="362" y="510"/>
                  </a:cubicBezTo>
                  <a:cubicBezTo>
                    <a:pt x="362" y="510"/>
                    <a:pt x="362" y="510"/>
                    <a:pt x="362" y="510"/>
                  </a:cubicBezTo>
                  <a:close/>
                  <a:moveTo>
                    <a:pt x="349" y="506"/>
                  </a:moveTo>
                  <a:cubicBezTo>
                    <a:pt x="349" y="507"/>
                    <a:pt x="349" y="507"/>
                    <a:pt x="349" y="507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lose/>
                  <a:moveTo>
                    <a:pt x="358" y="358"/>
                  </a:move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lose/>
                  <a:moveTo>
                    <a:pt x="384" y="526"/>
                  </a:moveTo>
                  <a:cubicBezTo>
                    <a:pt x="383" y="526"/>
                    <a:pt x="383" y="526"/>
                    <a:pt x="383" y="526"/>
                  </a:cubicBezTo>
                  <a:cubicBezTo>
                    <a:pt x="383" y="526"/>
                    <a:pt x="383" y="526"/>
                    <a:pt x="383" y="526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lose/>
                  <a:moveTo>
                    <a:pt x="383" y="525"/>
                  </a:moveTo>
                  <a:cubicBezTo>
                    <a:pt x="383" y="525"/>
                    <a:pt x="383" y="525"/>
                    <a:pt x="383" y="525"/>
                  </a:cubicBezTo>
                  <a:cubicBezTo>
                    <a:pt x="383" y="525"/>
                    <a:pt x="383" y="525"/>
                    <a:pt x="383" y="525"/>
                  </a:cubicBezTo>
                  <a:cubicBezTo>
                    <a:pt x="383" y="526"/>
                    <a:pt x="383" y="526"/>
                    <a:pt x="383" y="526"/>
                  </a:cubicBezTo>
                  <a:cubicBezTo>
                    <a:pt x="383" y="525"/>
                    <a:pt x="383" y="525"/>
                    <a:pt x="383" y="525"/>
                  </a:cubicBezTo>
                  <a:close/>
                  <a:moveTo>
                    <a:pt x="380" y="522"/>
                  </a:moveTo>
                  <a:cubicBezTo>
                    <a:pt x="380" y="522"/>
                    <a:pt x="380" y="522"/>
                    <a:pt x="380" y="522"/>
                  </a:cubicBezTo>
                  <a:cubicBezTo>
                    <a:pt x="380" y="522"/>
                    <a:pt x="380" y="522"/>
                    <a:pt x="380" y="522"/>
                  </a:cubicBezTo>
                  <a:cubicBezTo>
                    <a:pt x="380" y="522"/>
                    <a:pt x="380" y="522"/>
                    <a:pt x="380" y="522"/>
                  </a:cubicBezTo>
                  <a:close/>
                  <a:moveTo>
                    <a:pt x="427" y="290"/>
                  </a:moveTo>
                  <a:cubicBezTo>
                    <a:pt x="427" y="291"/>
                    <a:pt x="427" y="291"/>
                    <a:pt x="427" y="291"/>
                  </a:cubicBezTo>
                  <a:cubicBezTo>
                    <a:pt x="427" y="291"/>
                    <a:pt x="427" y="291"/>
                    <a:pt x="427" y="291"/>
                  </a:cubicBezTo>
                  <a:cubicBezTo>
                    <a:pt x="427" y="290"/>
                    <a:pt x="427" y="290"/>
                    <a:pt x="427" y="290"/>
                  </a:cubicBezTo>
                  <a:cubicBezTo>
                    <a:pt x="427" y="290"/>
                    <a:pt x="427" y="290"/>
                    <a:pt x="427" y="290"/>
                  </a:cubicBezTo>
                  <a:cubicBezTo>
                    <a:pt x="428" y="290"/>
                    <a:pt x="428" y="290"/>
                    <a:pt x="428" y="290"/>
                  </a:cubicBezTo>
                  <a:lnTo>
                    <a:pt x="427" y="290"/>
                  </a:lnTo>
                  <a:close/>
                  <a:moveTo>
                    <a:pt x="379" y="521"/>
                  </a:moveTo>
                  <a:cubicBezTo>
                    <a:pt x="379" y="522"/>
                    <a:pt x="379" y="522"/>
                    <a:pt x="379" y="522"/>
                  </a:cubicBezTo>
                  <a:cubicBezTo>
                    <a:pt x="380" y="521"/>
                    <a:pt x="380" y="521"/>
                    <a:pt x="380" y="521"/>
                  </a:cubicBezTo>
                  <a:cubicBezTo>
                    <a:pt x="379" y="521"/>
                    <a:pt x="379" y="521"/>
                    <a:pt x="379" y="521"/>
                  </a:cubicBezTo>
                  <a:close/>
                  <a:moveTo>
                    <a:pt x="380" y="523"/>
                  </a:moveTo>
                  <a:cubicBezTo>
                    <a:pt x="380" y="523"/>
                    <a:pt x="380" y="523"/>
                    <a:pt x="380" y="523"/>
                  </a:cubicBezTo>
                  <a:cubicBezTo>
                    <a:pt x="380" y="523"/>
                    <a:pt x="380" y="523"/>
                    <a:pt x="380" y="523"/>
                  </a:cubicBezTo>
                  <a:cubicBezTo>
                    <a:pt x="380" y="524"/>
                    <a:pt x="380" y="524"/>
                    <a:pt x="380" y="524"/>
                  </a:cubicBezTo>
                  <a:cubicBezTo>
                    <a:pt x="380" y="523"/>
                    <a:pt x="380" y="523"/>
                    <a:pt x="380" y="523"/>
                  </a:cubicBezTo>
                  <a:cubicBezTo>
                    <a:pt x="381" y="524"/>
                    <a:pt x="381" y="524"/>
                    <a:pt x="381" y="524"/>
                  </a:cubicBezTo>
                  <a:cubicBezTo>
                    <a:pt x="381" y="524"/>
                    <a:pt x="381" y="524"/>
                    <a:pt x="381" y="524"/>
                  </a:cubicBezTo>
                  <a:cubicBezTo>
                    <a:pt x="381" y="523"/>
                    <a:pt x="381" y="523"/>
                    <a:pt x="381" y="523"/>
                  </a:cubicBezTo>
                  <a:lnTo>
                    <a:pt x="380" y="523"/>
                  </a:lnTo>
                  <a:close/>
                  <a:moveTo>
                    <a:pt x="384" y="526"/>
                  </a:move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7"/>
                    <a:pt x="384" y="527"/>
                    <a:pt x="384" y="527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lose/>
                  <a:moveTo>
                    <a:pt x="376" y="519"/>
                  </a:moveTo>
                  <a:cubicBezTo>
                    <a:pt x="376" y="519"/>
                    <a:pt x="376" y="519"/>
                    <a:pt x="376" y="519"/>
                  </a:cubicBezTo>
                  <a:cubicBezTo>
                    <a:pt x="376" y="519"/>
                    <a:pt x="376" y="519"/>
                    <a:pt x="376" y="519"/>
                  </a:cubicBezTo>
                  <a:cubicBezTo>
                    <a:pt x="377" y="519"/>
                    <a:pt x="377" y="519"/>
                    <a:pt x="377" y="519"/>
                  </a:cubicBezTo>
                  <a:cubicBezTo>
                    <a:pt x="376" y="519"/>
                    <a:pt x="376" y="519"/>
                    <a:pt x="376" y="519"/>
                  </a:cubicBezTo>
                  <a:close/>
                  <a:moveTo>
                    <a:pt x="386" y="530"/>
                  </a:moveTo>
                  <a:cubicBezTo>
                    <a:pt x="386" y="530"/>
                    <a:pt x="386" y="530"/>
                    <a:pt x="386" y="530"/>
                  </a:cubicBezTo>
                  <a:cubicBezTo>
                    <a:pt x="386" y="530"/>
                    <a:pt x="386" y="530"/>
                    <a:pt x="386" y="530"/>
                  </a:cubicBezTo>
                  <a:cubicBezTo>
                    <a:pt x="386" y="530"/>
                    <a:pt x="386" y="530"/>
                    <a:pt x="386" y="530"/>
                  </a:cubicBezTo>
                  <a:cubicBezTo>
                    <a:pt x="387" y="530"/>
                    <a:pt x="387" y="530"/>
                    <a:pt x="387" y="530"/>
                  </a:cubicBezTo>
                  <a:cubicBezTo>
                    <a:pt x="386" y="529"/>
                    <a:pt x="386" y="529"/>
                    <a:pt x="386" y="529"/>
                  </a:cubicBezTo>
                  <a:lnTo>
                    <a:pt x="386" y="530"/>
                  </a:lnTo>
                  <a:close/>
                  <a:moveTo>
                    <a:pt x="392" y="540"/>
                  </a:moveTo>
                  <a:cubicBezTo>
                    <a:pt x="392" y="540"/>
                    <a:pt x="392" y="540"/>
                    <a:pt x="392" y="540"/>
                  </a:cubicBezTo>
                  <a:close/>
                  <a:moveTo>
                    <a:pt x="263" y="213"/>
                  </a:moveTo>
                  <a:cubicBezTo>
                    <a:pt x="263" y="213"/>
                    <a:pt x="263" y="213"/>
                    <a:pt x="263" y="213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3" y="213"/>
                    <a:pt x="263" y="213"/>
                    <a:pt x="263" y="213"/>
                  </a:cubicBezTo>
                  <a:close/>
                  <a:moveTo>
                    <a:pt x="425" y="291"/>
                  </a:moveTo>
                  <a:cubicBezTo>
                    <a:pt x="425" y="291"/>
                    <a:pt x="425" y="291"/>
                    <a:pt x="425" y="291"/>
                  </a:cubicBezTo>
                  <a:cubicBezTo>
                    <a:pt x="425" y="291"/>
                    <a:pt x="425" y="291"/>
                    <a:pt x="425" y="291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2"/>
                    <a:pt x="424" y="292"/>
                    <a:pt x="424" y="292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2"/>
                    <a:pt x="424" y="292"/>
                    <a:pt x="424" y="292"/>
                  </a:cubicBezTo>
                  <a:cubicBezTo>
                    <a:pt x="423" y="292"/>
                    <a:pt x="423" y="292"/>
                    <a:pt x="423" y="292"/>
                  </a:cubicBezTo>
                  <a:cubicBezTo>
                    <a:pt x="423" y="292"/>
                    <a:pt x="423" y="292"/>
                    <a:pt x="423" y="292"/>
                  </a:cubicBezTo>
                  <a:cubicBezTo>
                    <a:pt x="423" y="292"/>
                    <a:pt x="423" y="292"/>
                    <a:pt x="423" y="292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4" y="293"/>
                    <a:pt x="424" y="293"/>
                    <a:pt x="424" y="293"/>
                  </a:cubicBezTo>
                  <a:cubicBezTo>
                    <a:pt x="424" y="293"/>
                    <a:pt x="424" y="293"/>
                    <a:pt x="424" y="293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6" y="292"/>
                    <a:pt x="426" y="292"/>
                    <a:pt x="426" y="292"/>
                  </a:cubicBezTo>
                  <a:cubicBezTo>
                    <a:pt x="425" y="291"/>
                    <a:pt x="425" y="291"/>
                    <a:pt x="425" y="291"/>
                  </a:cubicBezTo>
                  <a:close/>
                  <a:moveTo>
                    <a:pt x="388" y="530"/>
                  </a:moveTo>
                  <a:cubicBezTo>
                    <a:pt x="388" y="529"/>
                    <a:pt x="388" y="529"/>
                    <a:pt x="388" y="529"/>
                  </a:cubicBezTo>
                  <a:cubicBezTo>
                    <a:pt x="388" y="529"/>
                    <a:pt x="388" y="529"/>
                    <a:pt x="388" y="529"/>
                  </a:cubicBezTo>
                  <a:cubicBezTo>
                    <a:pt x="388" y="529"/>
                    <a:pt x="388" y="529"/>
                    <a:pt x="388" y="529"/>
                  </a:cubicBezTo>
                  <a:cubicBezTo>
                    <a:pt x="387" y="530"/>
                    <a:pt x="387" y="530"/>
                    <a:pt x="388" y="530"/>
                  </a:cubicBezTo>
                  <a:cubicBezTo>
                    <a:pt x="388" y="530"/>
                    <a:pt x="388" y="530"/>
                    <a:pt x="388" y="530"/>
                  </a:cubicBezTo>
                  <a:close/>
                  <a:moveTo>
                    <a:pt x="388" y="532"/>
                  </a:moveTo>
                  <a:cubicBezTo>
                    <a:pt x="388" y="532"/>
                    <a:pt x="388" y="532"/>
                    <a:pt x="388" y="532"/>
                  </a:cubicBezTo>
                  <a:cubicBezTo>
                    <a:pt x="388" y="532"/>
                    <a:pt x="388" y="532"/>
                    <a:pt x="388" y="532"/>
                  </a:cubicBezTo>
                  <a:cubicBezTo>
                    <a:pt x="388" y="532"/>
                    <a:pt x="388" y="532"/>
                    <a:pt x="388" y="532"/>
                  </a:cubicBezTo>
                  <a:cubicBezTo>
                    <a:pt x="388" y="532"/>
                    <a:pt x="388" y="532"/>
                    <a:pt x="388" y="532"/>
                  </a:cubicBezTo>
                  <a:cubicBezTo>
                    <a:pt x="389" y="532"/>
                    <a:pt x="389" y="532"/>
                    <a:pt x="389" y="532"/>
                  </a:cubicBezTo>
                  <a:cubicBezTo>
                    <a:pt x="388" y="532"/>
                    <a:pt x="388" y="532"/>
                    <a:pt x="388" y="5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247">
              <a:extLst>
                <a:ext uri="{FF2B5EF4-FFF2-40B4-BE49-F238E27FC236}">
                  <a16:creationId xmlns:a16="http://schemas.microsoft.com/office/drawing/2014/main" id="{ECB3DDFF-B0E7-0D40-AAB5-201023EC8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0333" y="2967519"/>
              <a:ext cx="90075" cy="88853"/>
            </a:xfrm>
            <a:custGeom>
              <a:avLst/>
              <a:gdLst>
                <a:gd name="T0" fmla="*/ 4 w 172"/>
                <a:gd name="T1" fmla="*/ 78 h 171"/>
                <a:gd name="T2" fmla="*/ 79 w 172"/>
                <a:gd name="T3" fmla="*/ 167 h 171"/>
                <a:gd name="T4" fmla="*/ 168 w 172"/>
                <a:gd name="T5" fmla="*/ 93 h 171"/>
                <a:gd name="T6" fmla="*/ 94 w 172"/>
                <a:gd name="T7" fmla="*/ 4 h 171"/>
                <a:gd name="T8" fmla="*/ 4 w 172"/>
                <a:gd name="T9" fmla="*/ 7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71">
                  <a:moveTo>
                    <a:pt x="4" y="78"/>
                  </a:moveTo>
                  <a:cubicBezTo>
                    <a:pt x="0" y="123"/>
                    <a:pt x="33" y="163"/>
                    <a:pt x="79" y="167"/>
                  </a:cubicBezTo>
                  <a:cubicBezTo>
                    <a:pt x="124" y="171"/>
                    <a:pt x="164" y="138"/>
                    <a:pt x="168" y="93"/>
                  </a:cubicBezTo>
                  <a:cubicBezTo>
                    <a:pt x="172" y="48"/>
                    <a:pt x="139" y="8"/>
                    <a:pt x="94" y="4"/>
                  </a:cubicBezTo>
                  <a:cubicBezTo>
                    <a:pt x="48" y="0"/>
                    <a:pt x="8" y="33"/>
                    <a:pt x="4" y="7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48">
              <a:extLst>
                <a:ext uri="{FF2B5EF4-FFF2-40B4-BE49-F238E27FC236}">
                  <a16:creationId xmlns:a16="http://schemas.microsoft.com/office/drawing/2014/main" id="{D16F474D-0D19-7243-A6A0-E4707BD52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1860" y="2984007"/>
              <a:ext cx="47327" cy="72365"/>
            </a:xfrm>
            <a:custGeom>
              <a:avLst/>
              <a:gdLst>
                <a:gd name="T0" fmla="*/ 7 w 91"/>
                <a:gd name="T1" fmla="*/ 51 h 139"/>
                <a:gd name="T2" fmla="*/ 70 w 91"/>
                <a:gd name="T3" fmla="*/ 0 h 139"/>
                <a:gd name="T4" fmla="*/ 89 w 91"/>
                <a:gd name="T5" fmla="*/ 61 h 139"/>
                <a:gd name="T6" fmla="*/ 0 w 91"/>
                <a:gd name="T7" fmla="*/ 135 h 139"/>
                <a:gd name="T8" fmla="*/ 7 w 91"/>
                <a:gd name="T9" fmla="*/ 5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39">
                  <a:moveTo>
                    <a:pt x="7" y="51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84" y="16"/>
                    <a:pt x="91" y="38"/>
                    <a:pt x="89" y="61"/>
                  </a:cubicBezTo>
                  <a:cubicBezTo>
                    <a:pt x="85" y="106"/>
                    <a:pt x="45" y="139"/>
                    <a:pt x="0" y="135"/>
                  </a:cubicBezTo>
                  <a:lnTo>
                    <a:pt x="7" y="5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249">
              <a:extLst>
                <a:ext uri="{FF2B5EF4-FFF2-40B4-BE49-F238E27FC236}">
                  <a16:creationId xmlns:a16="http://schemas.microsoft.com/office/drawing/2014/main" id="{B98307CC-7E4E-7449-8DEB-42A0CD274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0333" y="2976374"/>
              <a:ext cx="45495" cy="77862"/>
            </a:xfrm>
            <a:custGeom>
              <a:avLst/>
              <a:gdLst>
                <a:gd name="T0" fmla="*/ 42 w 87"/>
                <a:gd name="T1" fmla="*/ 0 h 150"/>
                <a:gd name="T2" fmla="*/ 87 w 87"/>
                <a:gd name="T3" fmla="*/ 66 h 150"/>
                <a:gd name="T4" fmla="*/ 79 w 87"/>
                <a:gd name="T5" fmla="*/ 150 h 150"/>
                <a:gd name="T6" fmla="*/ 79 w 87"/>
                <a:gd name="T7" fmla="*/ 150 h 150"/>
                <a:gd name="T8" fmla="*/ 4 w 87"/>
                <a:gd name="T9" fmla="*/ 61 h 150"/>
                <a:gd name="T10" fmla="*/ 42 w 87"/>
                <a:gd name="T11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50">
                  <a:moveTo>
                    <a:pt x="42" y="0"/>
                  </a:moveTo>
                  <a:cubicBezTo>
                    <a:pt x="87" y="66"/>
                    <a:pt x="87" y="66"/>
                    <a:pt x="87" y="66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33" y="146"/>
                    <a:pt x="0" y="106"/>
                    <a:pt x="4" y="61"/>
                  </a:cubicBezTo>
                  <a:cubicBezTo>
                    <a:pt x="7" y="35"/>
                    <a:pt x="21" y="13"/>
                    <a:pt x="42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250">
              <a:extLst>
                <a:ext uri="{FF2B5EF4-FFF2-40B4-BE49-F238E27FC236}">
                  <a16:creationId xmlns:a16="http://schemas.microsoft.com/office/drawing/2014/main" id="{D92604F5-7FD3-2848-8B72-5D1AC201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5298" y="2908283"/>
              <a:ext cx="61067" cy="72365"/>
            </a:xfrm>
            <a:custGeom>
              <a:avLst/>
              <a:gdLst>
                <a:gd name="T0" fmla="*/ 179 w 200"/>
                <a:gd name="T1" fmla="*/ 237 h 237"/>
                <a:gd name="T2" fmla="*/ 0 w 200"/>
                <a:gd name="T3" fmla="*/ 17 h 237"/>
                <a:gd name="T4" fmla="*/ 20 w 200"/>
                <a:gd name="T5" fmla="*/ 0 h 237"/>
                <a:gd name="T6" fmla="*/ 200 w 200"/>
                <a:gd name="T7" fmla="*/ 220 h 237"/>
                <a:gd name="T8" fmla="*/ 179 w 200"/>
                <a:gd name="T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237">
                  <a:moveTo>
                    <a:pt x="179" y="237"/>
                  </a:moveTo>
                  <a:lnTo>
                    <a:pt x="0" y="17"/>
                  </a:lnTo>
                  <a:lnTo>
                    <a:pt x="20" y="0"/>
                  </a:lnTo>
                  <a:lnTo>
                    <a:pt x="200" y="220"/>
                  </a:lnTo>
                  <a:lnTo>
                    <a:pt x="179" y="2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251">
              <a:extLst>
                <a:ext uri="{FF2B5EF4-FFF2-40B4-BE49-F238E27FC236}">
                  <a16:creationId xmlns:a16="http://schemas.microsoft.com/office/drawing/2014/main" id="{691E3FE8-F44B-4741-9E0B-709A8DED9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9189" y="2918665"/>
              <a:ext cx="42747" cy="49770"/>
            </a:xfrm>
            <a:custGeom>
              <a:avLst/>
              <a:gdLst>
                <a:gd name="T0" fmla="*/ 120 w 140"/>
                <a:gd name="T1" fmla="*/ 163 h 163"/>
                <a:gd name="T2" fmla="*/ 0 w 140"/>
                <a:gd name="T3" fmla="*/ 17 h 163"/>
                <a:gd name="T4" fmla="*/ 20 w 140"/>
                <a:gd name="T5" fmla="*/ 0 h 163"/>
                <a:gd name="T6" fmla="*/ 140 w 140"/>
                <a:gd name="T7" fmla="*/ 146 h 163"/>
                <a:gd name="T8" fmla="*/ 120 w 140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63">
                  <a:moveTo>
                    <a:pt x="120" y="163"/>
                  </a:moveTo>
                  <a:lnTo>
                    <a:pt x="0" y="17"/>
                  </a:lnTo>
                  <a:lnTo>
                    <a:pt x="20" y="0"/>
                  </a:lnTo>
                  <a:lnTo>
                    <a:pt x="140" y="146"/>
                  </a:lnTo>
                  <a:lnTo>
                    <a:pt x="120" y="163"/>
                  </a:lnTo>
                  <a:close/>
                </a:path>
              </a:pathLst>
            </a:custGeom>
            <a:solidFill>
              <a:srgbClr val="F58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252">
              <a:extLst>
                <a:ext uri="{FF2B5EF4-FFF2-40B4-BE49-F238E27FC236}">
                  <a16:creationId xmlns:a16="http://schemas.microsoft.com/office/drawing/2014/main" id="{DACCF5A4-4538-4744-A7EF-753180498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8122" y="2861262"/>
              <a:ext cx="79387" cy="94654"/>
            </a:xfrm>
            <a:custGeom>
              <a:avLst/>
              <a:gdLst>
                <a:gd name="T0" fmla="*/ 238 w 260"/>
                <a:gd name="T1" fmla="*/ 310 h 310"/>
                <a:gd name="T2" fmla="*/ 0 w 260"/>
                <a:gd name="T3" fmla="*/ 17 h 310"/>
                <a:gd name="T4" fmla="*/ 21 w 260"/>
                <a:gd name="T5" fmla="*/ 0 h 310"/>
                <a:gd name="T6" fmla="*/ 260 w 260"/>
                <a:gd name="T7" fmla="*/ 293 h 310"/>
                <a:gd name="T8" fmla="*/ 238 w 260"/>
                <a:gd name="T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310">
                  <a:moveTo>
                    <a:pt x="238" y="310"/>
                  </a:moveTo>
                  <a:lnTo>
                    <a:pt x="0" y="17"/>
                  </a:lnTo>
                  <a:lnTo>
                    <a:pt x="21" y="0"/>
                  </a:lnTo>
                  <a:lnTo>
                    <a:pt x="260" y="293"/>
                  </a:lnTo>
                  <a:lnTo>
                    <a:pt x="238" y="3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253">
              <a:extLst>
                <a:ext uri="{FF2B5EF4-FFF2-40B4-BE49-F238E27FC236}">
                  <a16:creationId xmlns:a16="http://schemas.microsoft.com/office/drawing/2014/main" id="{B58E277A-C571-6946-BE39-748D27C75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7512" y="2830117"/>
              <a:ext cx="49464" cy="41831"/>
            </a:xfrm>
            <a:custGeom>
              <a:avLst/>
              <a:gdLst>
                <a:gd name="T0" fmla="*/ 19 w 162"/>
                <a:gd name="T1" fmla="*/ 137 h 137"/>
                <a:gd name="T2" fmla="*/ 0 w 162"/>
                <a:gd name="T3" fmla="*/ 116 h 137"/>
                <a:gd name="T4" fmla="*/ 144 w 162"/>
                <a:gd name="T5" fmla="*/ 0 h 137"/>
                <a:gd name="T6" fmla="*/ 162 w 162"/>
                <a:gd name="T7" fmla="*/ 22 h 137"/>
                <a:gd name="T8" fmla="*/ 19 w 16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37">
                  <a:moveTo>
                    <a:pt x="19" y="137"/>
                  </a:moveTo>
                  <a:lnTo>
                    <a:pt x="0" y="116"/>
                  </a:lnTo>
                  <a:lnTo>
                    <a:pt x="144" y="0"/>
                  </a:lnTo>
                  <a:lnTo>
                    <a:pt x="162" y="22"/>
                  </a:lnTo>
                  <a:lnTo>
                    <a:pt x="19" y="13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254">
              <a:extLst>
                <a:ext uri="{FF2B5EF4-FFF2-40B4-BE49-F238E27FC236}">
                  <a16:creationId xmlns:a16="http://schemas.microsoft.com/office/drawing/2014/main" id="{AC6081C9-D9C5-D542-A25A-F9E6A6704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3924" y="2819126"/>
              <a:ext cx="33892" cy="29313"/>
            </a:xfrm>
            <a:custGeom>
              <a:avLst/>
              <a:gdLst>
                <a:gd name="T0" fmla="*/ 17 w 111"/>
                <a:gd name="T1" fmla="*/ 96 h 96"/>
                <a:gd name="T2" fmla="*/ 0 w 111"/>
                <a:gd name="T3" fmla="*/ 75 h 96"/>
                <a:gd name="T4" fmla="*/ 94 w 111"/>
                <a:gd name="T5" fmla="*/ 0 h 96"/>
                <a:gd name="T6" fmla="*/ 111 w 111"/>
                <a:gd name="T7" fmla="*/ 21 h 96"/>
                <a:gd name="T8" fmla="*/ 17 w 111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96">
                  <a:moveTo>
                    <a:pt x="17" y="96"/>
                  </a:moveTo>
                  <a:lnTo>
                    <a:pt x="0" y="75"/>
                  </a:lnTo>
                  <a:lnTo>
                    <a:pt x="94" y="0"/>
                  </a:lnTo>
                  <a:lnTo>
                    <a:pt x="111" y="21"/>
                  </a:lnTo>
                  <a:lnTo>
                    <a:pt x="17" y="9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255">
              <a:extLst>
                <a:ext uri="{FF2B5EF4-FFF2-40B4-BE49-F238E27FC236}">
                  <a16:creationId xmlns:a16="http://schemas.microsoft.com/office/drawing/2014/main" id="{471EAAC3-6212-1B4F-B9BE-8CCD2FE63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6137" y="2807828"/>
              <a:ext cx="52823" cy="44579"/>
            </a:xfrm>
            <a:custGeom>
              <a:avLst/>
              <a:gdLst>
                <a:gd name="T0" fmla="*/ 17 w 173"/>
                <a:gd name="T1" fmla="*/ 146 h 146"/>
                <a:gd name="T2" fmla="*/ 0 w 173"/>
                <a:gd name="T3" fmla="*/ 124 h 146"/>
                <a:gd name="T4" fmla="*/ 154 w 173"/>
                <a:gd name="T5" fmla="*/ 0 h 146"/>
                <a:gd name="T6" fmla="*/ 173 w 173"/>
                <a:gd name="T7" fmla="*/ 22 h 146"/>
                <a:gd name="T8" fmla="*/ 17 w 173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46">
                  <a:moveTo>
                    <a:pt x="17" y="146"/>
                  </a:moveTo>
                  <a:lnTo>
                    <a:pt x="0" y="124"/>
                  </a:lnTo>
                  <a:lnTo>
                    <a:pt x="154" y="0"/>
                  </a:lnTo>
                  <a:lnTo>
                    <a:pt x="173" y="22"/>
                  </a:lnTo>
                  <a:lnTo>
                    <a:pt x="17" y="14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256">
              <a:extLst>
                <a:ext uri="{FF2B5EF4-FFF2-40B4-BE49-F238E27FC236}">
                  <a16:creationId xmlns:a16="http://schemas.microsoft.com/office/drawing/2014/main" id="{367DEB5B-1582-0944-859B-59BCE580D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3847" y="2796837"/>
              <a:ext cx="25648" cy="22290"/>
            </a:xfrm>
            <a:custGeom>
              <a:avLst/>
              <a:gdLst>
                <a:gd name="T0" fmla="*/ 17 w 84"/>
                <a:gd name="T1" fmla="*/ 73 h 73"/>
                <a:gd name="T2" fmla="*/ 0 w 84"/>
                <a:gd name="T3" fmla="*/ 53 h 73"/>
                <a:gd name="T4" fmla="*/ 67 w 84"/>
                <a:gd name="T5" fmla="*/ 0 h 73"/>
                <a:gd name="T6" fmla="*/ 84 w 84"/>
                <a:gd name="T7" fmla="*/ 21 h 73"/>
                <a:gd name="T8" fmla="*/ 17 w 84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3">
                  <a:moveTo>
                    <a:pt x="17" y="73"/>
                  </a:moveTo>
                  <a:lnTo>
                    <a:pt x="0" y="53"/>
                  </a:lnTo>
                  <a:lnTo>
                    <a:pt x="67" y="0"/>
                  </a:lnTo>
                  <a:lnTo>
                    <a:pt x="84" y="21"/>
                  </a:lnTo>
                  <a:lnTo>
                    <a:pt x="17" y="7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257">
              <a:extLst>
                <a:ext uri="{FF2B5EF4-FFF2-40B4-BE49-F238E27FC236}">
                  <a16:creationId xmlns:a16="http://schemas.microsoft.com/office/drawing/2014/main" id="{2394BED4-CE83-9140-8F29-591DC0A11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519" y="2785845"/>
              <a:ext cx="24121" cy="21068"/>
            </a:xfrm>
            <a:custGeom>
              <a:avLst/>
              <a:gdLst>
                <a:gd name="T0" fmla="*/ 19 w 79"/>
                <a:gd name="T1" fmla="*/ 69 h 69"/>
                <a:gd name="T2" fmla="*/ 0 w 79"/>
                <a:gd name="T3" fmla="*/ 48 h 69"/>
                <a:gd name="T4" fmla="*/ 62 w 79"/>
                <a:gd name="T5" fmla="*/ 0 h 69"/>
                <a:gd name="T6" fmla="*/ 79 w 79"/>
                <a:gd name="T7" fmla="*/ 21 h 69"/>
                <a:gd name="T8" fmla="*/ 19 w 79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9">
                  <a:moveTo>
                    <a:pt x="19" y="69"/>
                  </a:moveTo>
                  <a:lnTo>
                    <a:pt x="0" y="48"/>
                  </a:lnTo>
                  <a:lnTo>
                    <a:pt x="62" y="0"/>
                  </a:lnTo>
                  <a:lnTo>
                    <a:pt x="79" y="21"/>
                  </a:lnTo>
                  <a:lnTo>
                    <a:pt x="19" y="6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258">
              <a:extLst>
                <a:ext uri="{FF2B5EF4-FFF2-40B4-BE49-F238E27FC236}">
                  <a16:creationId xmlns:a16="http://schemas.microsoft.com/office/drawing/2014/main" id="{BD3D8D01-C40A-A04C-B28E-1B208217A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7589" y="2774547"/>
              <a:ext cx="33587" cy="29007"/>
            </a:xfrm>
            <a:custGeom>
              <a:avLst/>
              <a:gdLst>
                <a:gd name="T0" fmla="*/ 18 w 110"/>
                <a:gd name="T1" fmla="*/ 95 h 95"/>
                <a:gd name="T2" fmla="*/ 0 w 110"/>
                <a:gd name="T3" fmla="*/ 73 h 95"/>
                <a:gd name="T4" fmla="*/ 93 w 110"/>
                <a:gd name="T5" fmla="*/ 0 h 95"/>
                <a:gd name="T6" fmla="*/ 110 w 110"/>
                <a:gd name="T7" fmla="*/ 22 h 95"/>
                <a:gd name="T8" fmla="*/ 18 w 110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95">
                  <a:moveTo>
                    <a:pt x="18" y="95"/>
                  </a:moveTo>
                  <a:lnTo>
                    <a:pt x="0" y="73"/>
                  </a:lnTo>
                  <a:lnTo>
                    <a:pt x="93" y="0"/>
                  </a:lnTo>
                  <a:lnTo>
                    <a:pt x="110" y="22"/>
                  </a:lnTo>
                  <a:lnTo>
                    <a:pt x="18" y="9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259">
              <a:extLst>
                <a:ext uri="{FF2B5EF4-FFF2-40B4-BE49-F238E27FC236}">
                  <a16:creationId xmlns:a16="http://schemas.microsoft.com/office/drawing/2014/main" id="{A79EF02C-92BD-614C-9608-381872771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917" y="2763555"/>
              <a:ext cx="57403" cy="47938"/>
            </a:xfrm>
            <a:custGeom>
              <a:avLst/>
              <a:gdLst>
                <a:gd name="T0" fmla="*/ 17 w 188"/>
                <a:gd name="T1" fmla="*/ 157 h 157"/>
                <a:gd name="T2" fmla="*/ 0 w 188"/>
                <a:gd name="T3" fmla="*/ 135 h 157"/>
                <a:gd name="T4" fmla="*/ 171 w 188"/>
                <a:gd name="T5" fmla="*/ 0 h 157"/>
                <a:gd name="T6" fmla="*/ 188 w 188"/>
                <a:gd name="T7" fmla="*/ 21 h 157"/>
                <a:gd name="T8" fmla="*/ 17 w 188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57">
                  <a:moveTo>
                    <a:pt x="17" y="157"/>
                  </a:moveTo>
                  <a:lnTo>
                    <a:pt x="0" y="135"/>
                  </a:lnTo>
                  <a:lnTo>
                    <a:pt x="171" y="0"/>
                  </a:lnTo>
                  <a:lnTo>
                    <a:pt x="188" y="21"/>
                  </a:lnTo>
                  <a:lnTo>
                    <a:pt x="17" y="15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260">
              <a:extLst>
                <a:ext uri="{FF2B5EF4-FFF2-40B4-BE49-F238E27FC236}">
                  <a16:creationId xmlns:a16="http://schemas.microsoft.com/office/drawing/2014/main" id="{6A3B482E-B2A2-BB4C-9331-8AF619EC8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4689" y="2753174"/>
              <a:ext cx="39694" cy="33892"/>
            </a:xfrm>
            <a:custGeom>
              <a:avLst/>
              <a:gdLst>
                <a:gd name="T0" fmla="*/ 17 w 130"/>
                <a:gd name="T1" fmla="*/ 111 h 111"/>
                <a:gd name="T2" fmla="*/ 0 w 130"/>
                <a:gd name="T3" fmla="*/ 90 h 111"/>
                <a:gd name="T4" fmla="*/ 113 w 130"/>
                <a:gd name="T5" fmla="*/ 0 h 111"/>
                <a:gd name="T6" fmla="*/ 130 w 130"/>
                <a:gd name="T7" fmla="*/ 21 h 111"/>
                <a:gd name="T8" fmla="*/ 17 w 130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11">
                  <a:moveTo>
                    <a:pt x="17" y="111"/>
                  </a:moveTo>
                  <a:lnTo>
                    <a:pt x="0" y="90"/>
                  </a:lnTo>
                  <a:lnTo>
                    <a:pt x="113" y="0"/>
                  </a:lnTo>
                  <a:lnTo>
                    <a:pt x="130" y="21"/>
                  </a:lnTo>
                  <a:lnTo>
                    <a:pt x="17" y="11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261">
              <a:extLst>
                <a:ext uri="{FF2B5EF4-FFF2-40B4-BE49-F238E27FC236}">
                  <a16:creationId xmlns:a16="http://schemas.microsoft.com/office/drawing/2014/main" id="{16F3B21E-FF49-AF47-95B7-A377C3897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9881" y="2741876"/>
              <a:ext cx="65036" cy="54350"/>
            </a:xfrm>
            <a:custGeom>
              <a:avLst/>
              <a:gdLst>
                <a:gd name="T0" fmla="*/ 17 w 213"/>
                <a:gd name="T1" fmla="*/ 178 h 178"/>
                <a:gd name="T2" fmla="*/ 0 w 213"/>
                <a:gd name="T3" fmla="*/ 158 h 178"/>
                <a:gd name="T4" fmla="*/ 196 w 213"/>
                <a:gd name="T5" fmla="*/ 0 h 178"/>
                <a:gd name="T6" fmla="*/ 213 w 213"/>
                <a:gd name="T7" fmla="*/ 22 h 178"/>
                <a:gd name="T8" fmla="*/ 17 w 213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78">
                  <a:moveTo>
                    <a:pt x="17" y="178"/>
                  </a:moveTo>
                  <a:lnTo>
                    <a:pt x="0" y="158"/>
                  </a:lnTo>
                  <a:lnTo>
                    <a:pt x="196" y="0"/>
                  </a:lnTo>
                  <a:lnTo>
                    <a:pt x="213" y="2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262">
              <a:extLst>
                <a:ext uri="{FF2B5EF4-FFF2-40B4-BE49-F238E27FC236}">
                  <a16:creationId xmlns:a16="http://schemas.microsoft.com/office/drawing/2014/main" id="{D7FBB62B-18E0-9146-8894-464CD3BAA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565" y="2391044"/>
              <a:ext cx="659221" cy="608841"/>
            </a:xfrm>
            <a:custGeom>
              <a:avLst/>
              <a:gdLst>
                <a:gd name="T0" fmla="*/ 2159 w 2159"/>
                <a:gd name="T1" fmla="*/ 936 h 1994"/>
                <a:gd name="T2" fmla="*/ 688 w 2159"/>
                <a:gd name="T3" fmla="*/ 1994 h 1994"/>
                <a:gd name="T4" fmla="*/ 0 w 2159"/>
                <a:gd name="T5" fmla="*/ 1058 h 1994"/>
                <a:gd name="T6" fmla="*/ 1470 w 2159"/>
                <a:gd name="T7" fmla="*/ 0 h 1994"/>
                <a:gd name="T8" fmla="*/ 2159 w 2159"/>
                <a:gd name="T9" fmla="*/ 936 h 1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9" h="1994">
                  <a:moveTo>
                    <a:pt x="2159" y="936"/>
                  </a:moveTo>
                  <a:lnTo>
                    <a:pt x="688" y="1994"/>
                  </a:lnTo>
                  <a:lnTo>
                    <a:pt x="0" y="1058"/>
                  </a:lnTo>
                  <a:lnTo>
                    <a:pt x="1470" y="0"/>
                  </a:lnTo>
                  <a:lnTo>
                    <a:pt x="2159" y="936"/>
                  </a:lnTo>
                  <a:close/>
                </a:path>
              </a:pathLst>
            </a:custGeom>
            <a:solidFill>
              <a:srgbClr val="694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263">
              <a:extLst>
                <a:ext uri="{FF2B5EF4-FFF2-40B4-BE49-F238E27FC236}">
                  <a16:creationId xmlns:a16="http://schemas.microsoft.com/office/drawing/2014/main" id="{E98505DF-5C23-1646-A4AD-2697AAD5E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3970" y="2557147"/>
              <a:ext cx="412509" cy="428081"/>
            </a:xfrm>
            <a:custGeom>
              <a:avLst/>
              <a:gdLst>
                <a:gd name="T0" fmla="*/ 790 w 790"/>
                <a:gd name="T1" fmla="*/ 537 h 823"/>
                <a:gd name="T2" fmla="*/ 393 w 790"/>
                <a:gd name="T3" fmla="*/ 823 h 823"/>
                <a:gd name="T4" fmla="*/ 0 w 790"/>
                <a:gd name="T5" fmla="*/ 287 h 823"/>
                <a:gd name="T6" fmla="*/ 396 w 790"/>
                <a:gd name="T7" fmla="*/ 0 h 823"/>
                <a:gd name="T8" fmla="*/ 790 w 790"/>
                <a:gd name="T9" fmla="*/ 537 h 823"/>
                <a:gd name="T10" fmla="*/ 728 w 790"/>
                <a:gd name="T11" fmla="*/ 503 h 823"/>
                <a:gd name="T12" fmla="*/ 728 w 790"/>
                <a:gd name="T13" fmla="*/ 503 h 823"/>
                <a:gd name="T14" fmla="*/ 731 w 790"/>
                <a:gd name="T15" fmla="*/ 484 h 823"/>
                <a:gd name="T16" fmla="*/ 711 w 790"/>
                <a:gd name="T17" fmla="*/ 481 h 823"/>
                <a:gd name="T18" fmla="*/ 708 w 790"/>
                <a:gd name="T19" fmla="*/ 500 h 823"/>
                <a:gd name="T20" fmla="*/ 728 w 790"/>
                <a:gd name="T21" fmla="*/ 503 h 823"/>
                <a:gd name="T22" fmla="*/ 690 w 790"/>
                <a:gd name="T23" fmla="*/ 452 h 823"/>
                <a:gd name="T24" fmla="*/ 690 w 790"/>
                <a:gd name="T25" fmla="*/ 452 h 823"/>
                <a:gd name="T26" fmla="*/ 693 w 790"/>
                <a:gd name="T27" fmla="*/ 433 h 823"/>
                <a:gd name="T28" fmla="*/ 674 w 790"/>
                <a:gd name="T29" fmla="*/ 430 h 823"/>
                <a:gd name="T30" fmla="*/ 671 w 790"/>
                <a:gd name="T31" fmla="*/ 449 h 823"/>
                <a:gd name="T32" fmla="*/ 690 w 790"/>
                <a:gd name="T33" fmla="*/ 452 h 823"/>
                <a:gd name="T34" fmla="*/ 652 w 790"/>
                <a:gd name="T35" fmla="*/ 400 h 823"/>
                <a:gd name="T36" fmla="*/ 652 w 790"/>
                <a:gd name="T37" fmla="*/ 400 h 823"/>
                <a:gd name="T38" fmla="*/ 655 w 790"/>
                <a:gd name="T39" fmla="*/ 381 h 823"/>
                <a:gd name="T40" fmla="*/ 636 w 790"/>
                <a:gd name="T41" fmla="*/ 378 h 823"/>
                <a:gd name="T42" fmla="*/ 633 w 790"/>
                <a:gd name="T43" fmla="*/ 397 h 823"/>
                <a:gd name="T44" fmla="*/ 652 w 790"/>
                <a:gd name="T45" fmla="*/ 400 h 823"/>
                <a:gd name="T46" fmla="*/ 614 w 790"/>
                <a:gd name="T47" fmla="*/ 349 h 823"/>
                <a:gd name="T48" fmla="*/ 614 w 790"/>
                <a:gd name="T49" fmla="*/ 349 h 823"/>
                <a:gd name="T50" fmla="*/ 618 w 790"/>
                <a:gd name="T51" fmla="*/ 330 h 823"/>
                <a:gd name="T52" fmla="*/ 598 w 790"/>
                <a:gd name="T53" fmla="*/ 327 h 823"/>
                <a:gd name="T54" fmla="*/ 595 w 790"/>
                <a:gd name="T55" fmla="*/ 346 h 823"/>
                <a:gd name="T56" fmla="*/ 614 w 790"/>
                <a:gd name="T57" fmla="*/ 349 h 823"/>
                <a:gd name="T58" fmla="*/ 577 w 790"/>
                <a:gd name="T59" fmla="*/ 297 h 823"/>
                <a:gd name="T60" fmla="*/ 577 w 790"/>
                <a:gd name="T61" fmla="*/ 297 h 823"/>
                <a:gd name="T62" fmla="*/ 580 w 790"/>
                <a:gd name="T63" fmla="*/ 278 h 823"/>
                <a:gd name="T64" fmla="*/ 560 w 790"/>
                <a:gd name="T65" fmla="*/ 275 h 823"/>
                <a:gd name="T66" fmla="*/ 557 w 790"/>
                <a:gd name="T67" fmla="*/ 294 h 823"/>
                <a:gd name="T68" fmla="*/ 577 w 790"/>
                <a:gd name="T69" fmla="*/ 297 h 823"/>
                <a:gd name="T70" fmla="*/ 539 w 790"/>
                <a:gd name="T71" fmla="*/ 246 h 823"/>
                <a:gd name="T72" fmla="*/ 539 w 790"/>
                <a:gd name="T73" fmla="*/ 246 h 823"/>
                <a:gd name="T74" fmla="*/ 542 w 790"/>
                <a:gd name="T75" fmla="*/ 227 h 823"/>
                <a:gd name="T76" fmla="*/ 523 w 790"/>
                <a:gd name="T77" fmla="*/ 224 h 823"/>
                <a:gd name="T78" fmla="*/ 519 w 790"/>
                <a:gd name="T79" fmla="*/ 243 h 823"/>
                <a:gd name="T80" fmla="*/ 539 w 790"/>
                <a:gd name="T81" fmla="*/ 246 h 823"/>
                <a:gd name="T82" fmla="*/ 501 w 790"/>
                <a:gd name="T83" fmla="*/ 194 h 823"/>
                <a:gd name="T84" fmla="*/ 501 w 790"/>
                <a:gd name="T85" fmla="*/ 194 h 823"/>
                <a:gd name="T86" fmla="*/ 504 w 790"/>
                <a:gd name="T87" fmla="*/ 175 h 823"/>
                <a:gd name="T88" fmla="*/ 485 w 790"/>
                <a:gd name="T89" fmla="*/ 172 h 823"/>
                <a:gd name="T90" fmla="*/ 482 w 790"/>
                <a:gd name="T91" fmla="*/ 191 h 823"/>
                <a:gd name="T92" fmla="*/ 501 w 790"/>
                <a:gd name="T93" fmla="*/ 194 h 823"/>
                <a:gd name="T94" fmla="*/ 463 w 790"/>
                <a:gd name="T95" fmla="*/ 143 h 823"/>
                <a:gd name="T96" fmla="*/ 463 w 790"/>
                <a:gd name="T97" fmla="*/ 143 h 823"/>
                <a:gd name="T98" fmla="*/ 466 w 790"/>
                <a:gd name="T99" fmla="*/ 124 h 823"/>
                <a:gd name="T100" fmla="*/ 447 w 790"/>
                <a:gd name="T101" fmla="*/ 121 h 823"/>
                <a:gd name="T102" fmla="*/ 444 w 790"/>
                <a:gd name="T103" fmla="*/ 140 h 823"/>
                <a:gd name="T104" fmla="*/ 463 w 790"/>
                <a:gd name="T105" fmla="*/ 143 h 823"/>
                <a:gd name="T106" fmla="*/ 426 w 790"/>
                <a:gd name="T107" fmla="*/ 91 h 823"/>
                <a:gd name="T108" fmla="*/ 426 w 790"/>
                <a:gd name="T109" fmla="*/ 91 h 823"/>
                <a:gd name="T110" fmla="*/ 429 w 790"/>
                <a:gd name="T111" fmla="*/ 72 h 823"/>
                <a:gd name="T112" fmla="*/ 409 w 790"/>
                <a:gd name="T113" fmla="*/ 69 h 823"/>
                <a:gd name="T114" fmla="*/ 406 w 790"/>
                <a:gd name="T115" fmla="*/ 88 h 823"/>
                <a:gd name="T116" fmla="*/ 426 w 790"/>
                <a:gd name="T117" fmla="*/ 9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0" h="823">
                  <a:moveTo>
                    <a:pt x="790" y="537"/>
                  </a:moveTo>
                  <a:cubicBezTo>
                    <a:pt x="393" y="823"/>
                    <a:pt x="393" y="823"/>
                    <a:pt x="393" y="823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396" y="0"/>
                    <a:pt x="396" y="0"/>
                    <a:pt x="396" y="0"/>
                  </a:cubicBezTo>
                  <a:lnTo>
                    <a:pt x="790" y="537"/>
                  </a:lnTo>
                  <a:close/>
                  <a:moveTo>
                    <a:pt x="728" y="503"/>
                  </a:moveTo>
                  <a:cubicBezTo>
                    <a:pt x="728" y="503"/>
                    <a:pt x="728" y="503"/>
                    <a:pt x="728" y="503"/>
                  </a:cubicBezTo>
                  <a:cubicBezTo>
                    <a:pt x="734" y="499"/>
                    <a:pt x="735" y="490"/>
                    <a:pt x="731" y="484"/>
                  </a:cubicBezTo>
                  <a:cubicBezTo>
                    <a:pt x="726" y="478"/>
                    <a:pt x="718" y="477"/>
                    <a:pt x="711" y="481"/>
                  </a:cubicBezTo>
                  <a:cubicBezTo>
                    <a:pt x="705" y="486"/>
                    <a:pt x="704" y="494"/>
                    <a:pt x="708" y="500"/>
                  </a:cubicBezTo>
                  <a:cubicBezTo>
                    <a:pt x="713" y="507"/>
                    <a:pt x="722" y="508"/>
                    <a:pt x="728" y="503"/>
                  </a:cubicBezTo>
                  <a:close/>
                  <a:moveTo>
                    <a:pt x="690" y="452"/>
                  </a:moveTo>
                  <a:cubicBezTo>
                    <a:pt x="690" y="452"/>
                    <a:pt x="690" y="452"/>
                    <a:pt x="690" y="452"/>
                  </a:cubicBezTo>
                  <a:cubicBezTo>
                    <a:pt x="696" y="447"/>
                    <a:pt x="698" y="439"/>
                    <a:pt x="693" y="433"/>
                  </a:cubicBezTo>
                  <a:cubicBezTo>
                    <a:pt x="689" y="426"/>
                    <a:pt x="680" y="425"/>
                    <a:pt x="674" y="430"/>
                  </a:cubicBezTo>
                  <a:cubicBezTo>
                    <a:pt x="667" y="434"/>
                    <a:pt x="666" y="443"/>
                    <a:pt x="671" y="449"/>
                  </a:cubicBezTo>
                  <a:cubicBezTo>
                    <a:pt x="675" y="455"/>
                    <a:pt x="684" y="456"/>
                    <a:pt x="690" y="452"/>
                  </a:cubicBezTo>
                  <a:close/>
                  <a:moveTo>
                    <a:pt x="652" y="400"/>
                  </a:moveTo>
                  <a:cubicBezTo>
                    <a:pt x="652" y="400"/>
                    <a:pt x="652" y="400"/>
                    <a:pt x="652" y="400"/>
                  </a:cubicBezTo>
                  <a:cubicBezTo>
                    <a:pt x="659" y="396"/>
                    <a:pt x="660" y="387"/>
                    <a:pt x="655" y="381"/>
                  </a:cubicBezTo>
                  <a:cubicBezTo>
                    <a:pt x="651" y="375"/>
                    <a:pt x="642" y="374"/>
                    <a:pt x="636" y="378"/>
                  </a:cubicBezTo>
                  <a:cubicBezTo>
                    <a:pt x="630" y="383"/>
                    <a:pt x="628" y="391"/>
                    <a:pt x="633" y="397"/>
                  </a:cubicBezTo>
                  <a:cubicBezTo>
                    <a:pt x="637" y="404"/>
                    <a:pt x="646" y="405"/>
                    <a:pt x="652" y="400"/>
                  </a:cubicBezTo>
                  <a:close/>
                  <a:moveTo>
                    <a:pt x="614" y="349"/>
                  </a:moveTo>
                  <a:cubicBezTo>
                    <a:pt x="614" y="349"/>
                    <a:pt x="614" y="349"/>
                    <a:pt x="614" y="349"/>
                  </a:cubicBezTo>
                  <a:cubicBezTo>
                    <a:pt x="621" y="344"/>
                    <a:pt x="622" y="336"/>
                    <a:pt x="618" y="330"/>
                  </a:cubicBezTo>
                  <a:cubicBezTo>
                    <a:pt x="613" y="323"/>
                    <a:pt x="604" y="322"/>
                    <a:pt x="598" y="327"/>
                  </a:cubicBezTo>
                  <a:cubicBezTo>
                    <a:pt x="592" y="331"/>
                    <a:pt x="591" y="340"/>
                    <a:pt x="595" y="346"/>
                  </a:cubicBezTo>
                  <a:cubicBezTo>
                    <a:pt x="600" y="352"/>
                    <a:pt x="608" y="353"/>
                    <a:pt x="614" y="349"/>
                  </a:cubicBezTo>
                  <a:close/>
                  <a:moveTo>
                    <a:pt x="577" y="297"/>
                  </a:moveTo>
                  <a:cubicBezTo>
                    <a:pt x="577" y="297"/>
                    <a:pt x="577" y="297"/>
                    <a:pt x="577" y="297"/>
                  </a:cubicBezTo>
                  <a:cubicBezTo>
                    <a:pt x="583" y="293"/>
                    <a:pt x="584" y="284"/>
                    <a:pt x="580" y="278"/>
                  </a:cubicBezTo>
                  <a:cubicBezTo>
                    <a:pt x="575" y="272"/>
                    <a:pt x="567" y="271"/>
                    <a:pt x="560" y="275"/>
                  </a:cubicBezTo>
                  <a:cubicBezTo>
                    <a:pt x="554" y="280"/>
                    <a:pt x="553" y="288"/>
                    <a:pt x="557" y="294"/>
                  </a:cubicBezTo>
                  <a:cubicBezTo>
                    <a:pt x="562" y="300"/>
                    <a:pt x="570" y="302"/>
                    <a:pt x="577" y="297"/>
                  </a:cubicBezTo>
                  <a:close/>
                  <a:moveTo>
                    <a:pt x="539" y="246"/>
                  </a:moveTo>
                  <a:cubicBezTo>
                    <a:pt x="539" y="246"/>
                    <a:pt x="539" y="246"/>
                    <a:pt x="539" y="246"/>
                  </a:cubicBezTo>
                  <a:cubicBezTo>
                    <a:pt x="545" y="241"/>
                    <a:pt x="547" y="233"/>
                    <a:pt x="542" y="227"/>
                  </a:cubicBezTo>
                  <a:cubicBezTo>
                    <a:pt x="537" y="220"/>
                    <a:pt x="529" y="219"/>
                    <a:pt x="523" y="224"/>
                  </a:cubicBezTo>
                  <a:cubicBezTo>
                    <a:pt x="516" y="228"/>
                    <a:pt x="515" y="237"/>
                    <a:pt x="519" y="243"/>
                  </a:cubicBezTo>
                  <a:cubicBezTo>
                    <a:pt x="524" y="249"/>
                    <a:pt x="533" y="250"/>
                    <a:pt x="539" y="246"/>
                  </a:cubicBezTo>
                  <a:close/>
                  <a:moveTo>
                    <a:pt x="501" y="194"/>
                  </a:moveTo>
                  <a:cubicBezTo>
                    <a:pt x="501" y="194"/>
                    <a:pt x="501" y="194"/>
                    <a:pt x="501" y="194"/>
                  </a:cubicBezTo>
                  <a:cubicBezTo>
                    <a:pt x="507" y="190"/>
                    <a:pt x="509" y="181"/>
                    <a:pt x="504" y="175"/>
                  </a:cubicBezTo>
                  <a:cubicBezTo>
                    <a:pt x="500" y="169"/>
                    <a:pt x="491" y="168"/>
                    <a:pt x="485" y="172"/>
                  </a:cubicBezTo>
                  <a:cubicBezTo>
                    <a:pt x="479" y="177"/>
                    <a:pt x="477" y="185"/>
                    <a:pt x="482" y="191"/>
                  </a:cubicBezTo>
                  <a:cubicBezTo>
                    <a:pt x="486" y="198"/>
                    <a:pt x="495" y="199"/>
                    <a:pt x="501" y="194"/>
                  </a:cubicBezTo>
                  <a:close/>
                  <a:moveTo>
                    <a:pt x="463" y="143"/>
                  </a:moveTo>
                  <a:cubicBezTo>
                    <a:pt x="463" y="143"/>
                    <a:pt x="463" y="143"/>
                    <a:pt x="463" y="143"/>
                  </a:cubicBezTo>
                  <a:cubicBezTo>
                    <a:pt x="470" y="138"/>
                    <a:pt x="471" y="130"/>
                    <a:pt x="466" y="124"/>
                  </a:cubicBezTo>
                  <a:cubicBezTo>
                    <a:pt x="462" y="117"/>
                    <a:pt x="453" y="116"/>
                    <a:pt x="447" y="121"/>
                  </a:cubicBezTo>
                  <a:cubicBezTo>
                    <a:pt x="441" y="125"/>
                    <a:pt x="439" y="134"/>
                    <a:pt x="444" y="140"/>
                  </a:cubicBezTo>
                  <a:cubicBezTo>
                    <a:pt x="448" y="146"/>
                    <a:pt x="457" y="147"/>
                    <a:pt x="463" y="143"/>
                  </a:cubicBezTo>
                  <a:close/>
                  <a:moveTo>
                    <a:pt x="426" y="91"/>
                  </a:moveTo>
                  <a:cubicBezTo>
                    <a:pt x="426" y="91"/>
                    <a:pt x="426" y="91"/>
                    <a:pt x="426" y="91"/>
                  </a:cubicBezTo>
                  <a:cubicBezTo>
                    <a:pt x="432" y="87"/>
                    <a:pt x="433" y="78"/>
                    <a:pt x="429" y="72"/>
                  </a:cubicBezTo>
                  <a:cubicBezTo>
                    <a:pt x="424" y="66"/>
                    <a:pt x="415" y="65"/>
                    <a:pt x="409" y="69"/>
                  </a:cubicBezTo>
                  <a:cubicBezTo>
                    <a:pt x="403" y="74"/>
                    <a:pt x="402" y="82"/>
                    <a:pt x="406" y="88"/>
                  </a:cubicBezTo>
                  <a:cubicBezTo>
                    <a:pt x="411" y="94"/>
                    <a:pt x="419" y="96"/>
                    <a:pt x="426" y="91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264">
              <a:extLst>
                <a:ext uri="{FF2B5EF4-FFF2-40B4-BE49-F238E27FC236}">
                  <a16:creationId xmlns:a16="http://schemas.microsoft.com/office/drawing/2014/main" id="{8331ADE8-7BD8-1B43-B246-5A8F03C038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567" y="2405090"/>
              <a:ext cx="412509" cy="427775"/>
            </a:xfrm>
            <a:custGeom>
              <a:avLst/>
              <a:gdLst>
                <a:gd name="T0" fmla="*/ 790 w 790"/>
                <a:gd name="T1" fmla="*/ 536 h 822"/>
                <a:gd name="T2" fmla="*/ 394 w 790"/>
                <a:gd name="T3" fmla="*/ 822 h 822"/>
                <a:gd name="T4" fmla="*/ 0 w 790"/>
                <a:gd name="T5" fmla="*/ 286 h 822"/>
                <a:gd name="T6" fmla="*/ 396 w 790"/>
                <a:gd name="T7" fmla="*/ 0 h 822"/>
                <a:gd name="T8" fmla="*/ 790 w 790"/>
                <a:gd name="T9" fmla="*/ 536 h 822"/>
                <a:gd name="T10" fmla="*/ 379 w 790"/>
                <a:gd name="T11" fmla="*/ 755 h 822"/>
                <a:gd name="T12" fmla="*/ 379 w 790"/>
                <a:gd name="T13" fmla="*/ 755 h 822"/>
                <a:gd name="T14" fmla="*/ 382 w 790"/>
                <a:gd name="T15" fmla="*/ 736 h 822"/>
                <a:gd name="T16" fmla="*/ 362 w 790"/>
                <a:gd name="T17" fmla="*/ 733 h 822"/>
                <a:gd name="T18" fmla="*/ 359 w 790"/>
                <a:gd name="T19" fmla="*/ 752 h 822"/>
                <a:gd name="T20" fmla="*/ 379 w 790"/>
                <a:gd name="T21" fmla="*/ 755 h 822"/>
                <a:gd name="T22" fmla="*/ 341 w 790"/>
                <a:gd name="T23" fmla="*/ 703 h 822"/>
                <a:gd name="T24" fmla="*/ 341 w 790"/>
                <a:gd name="T25" fmla="*/ 703 h 822"/>
                <a:gd name="T26" fmla="*/ 344 w 790"/>
                <a:gd name="T27" fmla="*/ 684 h 822"/>
                <a:gd name="T28" fmla="*/ 325 w 790"/>
                <a:gd name="T29" fmla="*/ 681 h 822"/>
                <a:gd name="T30" fmla="*/ 322 w 790"/>
                <a:gd name="T31" fmla="*/ 700 h 822"/>
                <a:gd name="T32" fmla="*/ 341 w 790"/>
                <a:gd name="T33" fmla="*/ 703 h 822"/>
                <a:gd name="T34" fmla="*/ 303 w 790"/>
                <a:gd name="T35" fmla="*/ 652 h 822"/>
                <a:gd name="T36" fmla="*/ 303 w 790"/>
                <a:gd name="T37" fmla="*/ 652 h 822"/>
                <a:gd name="T38" fmla="*/ 306 w 790"/>
                <a:gd name="T39" fmla="*/ 633 h 822"/>
                <a:gd name="T40" fmla="*/ 287 w 790"/>
                <a:gd name="T41" fmla="*/ 630 h 822"/>
                <a:gd name="T42" fmla="*/ 284 w 790"/>
                <a:gd name="T43" fmla="*/ 649 h 822"/>
                <a:gd name="T44" fmla="*/ 303 w 790"/>
                <a:gd name="T45" fmla="*/ 652 h 822"/>
                <a:gd name="T46" fmla="*/ 265 w 790"/>
                <a:gd name="T47" fmla="*/ 600 h 822"/>
                <a:gd name="T48" fmla="*/ 265 w 790"/>
                <a:gd name="T49" fmla="*/ 600 h 822"/>
                <a:gd name="T50" fmla="*/ 268 w 790"/>
                <a:gd name="T51" fmla="*/ 581 h 822"/>
                <a:gd name="T52" fmla="*/ 249 w 790"/>
                <a:gd name="T53" fmla="*/ 578 h 822"/>
                <a:gd name="T54" fmla="*/ 246 w 790"/>
                <a:gd name="T55" fmla="*/ 597 h 822"/>
                <a:gd name="T56" fmla="*/ 265 w 790"/>
                <a:gd name="T57" fmla="*/ 600 h 822"/>
                <a:gd name="T58" fmla="*/ 228 w 790"/>
                <a:gd name="T59" fmla="*/ 549 h 822"/>
                <a:gd name="T60" fmla="*/ 228 w 790"/>
                <a:gd name="T61" fmla="*/ 549 h 822"/>
                <a:gd name="T62" fmla="*/ 231 w 790"/>
                <a:gd name="T63" fmla="*/ 530 h 822"/>
                <a:gd name="T64" fmla="*/ 211 w 790"/>
                <a:gd name="T65" fmla="*/ 527 h 822"/>
                <a:gd name="T66" fmla="*/ 208 w 790"/>
                <a:gd name="T67" fmla="*/ 546 h 822"/>
                <a:gd name="T68" fmla="*/ 228 w 790"/>
                <a:gd name="T69" fmla="*/ 549 h 822"/>
                <a:gd name="T70" fmla="*/ 190 w 790"/>
                <a:gd name="T71" fmla="*/ 497 h 822"/>
                <a:gd name="T72" fmla="*/ 190 w 790"/>
                <a:gd name="T73" fmla="*/ 497 h 822"/>
                <a:gd name="T74" fmla="*/ 193 w 790"/>
                <a:gd name="T75" fmla="*/ 478 h 822"/>
                <a:gd name="T76" fmla="*/ 173 w 790"/>
                <a:gd name="T77" fmla="*/ 475 h 822"/>
                <a:gd name="T78" fmla="*/ 170 w 790"/>
                <a:gd name="T79" fmla="*/ 494 h 822"/>
                <a:gd name="T80" fmla="*/ 190 w 790"/>
                <a:gd name="T81" fmla="*/ 497 h 822"/>
                <a:gd name="T82" fmla="*/ 152 w 790"/>
                <a:gd name="T83" fmla="*/ 446 h 822"/>
                <a:gd name="T84" fmla="*/ 152 w 790"/>
                <a:gd name="T85" fmla="*/ 446 h 822"/>
                <a:gd name="T86" fmla="*/ 155 w 790"/>
                <a:gd name="T87" fmla="*/ 427 h 822"/>
                <a:gd name="T88" fmla="*/ 136 w 790"/>
                <a:gd name="T89" fmla="*/ 424 h 822"/>
                <a:gd name="T90" fmla="*/ 133 w 790"/>
                <a:gd name="T91" fmla="*/ 443 h 822"/>
                <a:gd name="T92" fmla="*/ 152 w 790"/>
                <a:gd name="T93" fmla="*/ 446 h 822"/>
                <a:gd name="T94" fmla="*/ 114 w 790"/>
                <a:gd name="T95" fmla="*/ 394 h 822"/>
                <a:gd name="T96" fmla="*/ 114 w 790"/>
                <a:gd name="T97" fmla="*/ 394 h 822"/>
                <a:gd name="T98" fmla="*/ 117 w 790"/>
                <a:gd name="T99" fmla="*/ 375 h 822"/>
                <a:gd name="T100" fmla="*/ 98 w 790"/>
                <a:gd name="T101" fmla="*/ 372 h 822"/>
                <a:gd name="T102" fmla="*/ 95 w 790"/>
                <a:gd name="T103" fmla="*/ 391 h 822"/>
                <a:gd name="T104" fmla="*/ 114 w 790"/>
                <a:gd name="T105" fmla="*/ 394 h 822"/>
                <a:gd name="T106" fmla="*/ 76 w 790"/>
                <a:gd name="T107" fmla="*/ 343 h 822"/>
                <a:gd name="T108" fmla="*/ 76 w 790"/>
                <a:gd name="T109" fmla="*/ 343 h 822"/>
                <a:gd name="T110" fmla="*/ 80 w 790"/>
                <a:gd name="T111" fmla="*/ 324 h 822"/>
                <a:gd name="T112" fmla="*/ 60 w 790"/>
                <a:gd name="T113" fmla="*/ 321 h 822"/>
                <a:gd name="T114" fmla="*/ 57 w 790"/>
                <a:gd name="T115" fmla="*/ 340 h 822"/>
                <a:gd name="T116" fmla="*/ 76 w 790"/>
                <a:gd name="T117" fmla="*/ 34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0" h="822">
                  <a:moveTo>
                    <a:pt x="790" y="536"/>
                  </a:moveTo>
                  <a:cubicBezTo>
                    <a:pt x="394" y="822"/>
                    <a:pt x="394" y="822"/>
                    <a:pt x="394" y="822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396" y="0"/>
                    <a:pt x="396" y="0"/>
                    <a:pt x="396" y="0"/>
                  </a:cubicBezTo>
                  <a:lnTo>
                    <a:pt x="790" y="536"/>
                  </a:lnTo>
                  <a:close/>
                  <a:moveTo>
                    <a:pt x="379" y="755"/>
                  </a:moveTo>
                  <a:cubicBezTo>
                    <a:pt x="379" y="755"/>
                    <a:pt x="379" y="755"/>
                    <a:pt x="379" y="755"/>
                  </a:cubicBezTo>
                  <a:cubicBezTo>
                    <a:pt x="385" y="750"/>
                    <a:pt x="386" y="742"/>
                    <a:pt x="382" y="736"/>
                  </a:cubicBezTo>
                  <a:cubicBezTo>
                    <a:pt x="377" y="730"/>
                    <a:pt x="369" y="728"/>
                    <a:pt x="362" y="733"/>
                  </a:cubicBezTo>
                  <a:cubicBezTo>
                    <a:pt x="356" y="737"/>
                    <a:pt x="355" y="746"/>
                    <a:pt x="359" y="752"/>
                  </a:cubicBezTo>
                  <a:cubicBezTo>
                    <a:pt x="364" y="758"/>
                    <a:pt x="373" y="759"/>
                    <a:pt x="379" y="755"/>
                  </a:cubicBezTo>
                  <a:close/>
                  <a:moveTo>
                    <a:pt x="341" y="703"/>
                  </a:moveTo>
                  <a:cubicBezTo>
                    <a:pt x="341" y="703"/>
                    <a:pt x="341" y="703"/>
                    <a:pt x="341" y="703"/>
                  </a:cubicBezTo>
                  <a:cubicBezTo>
                    <a:pt x="347" y="699"/>
                    <a:pt x="349" y="690"/>
                    <a:pt x="344" y="684"/>
                  </a:cubicBezTo>
                  <a:cubicBezTo>
                    <a:pt x="340" y="678"/>
                    <a:pt x="331" y="677"/>
                    <a:pt x="325" y="681"/>
                  </a:cubicBezTo>
                  <a:cubicBezTo>
                    <a:pt x="318" y="686"/>
                    <a:pt x="317" y="694"/>
                    <a:pt x="322" y="700"/>
                  </a:cubicBezTo>
                  <a:cubicBezTo>
                    <a:pt x="326" y="707"/>
                    <a:pt x="335" y="708"/>
                    <a:pt x="341" y="703"/>
                  </a:cubicBezTo>
                  <a:close/>
                  <a:moveTo>
                    <a:pt x="303" y="652"/>
                  </a:moveTo>
                  <a:cubicBezTo>
                    <a:pt x="303" y="652"/>
                    <a:pt x="303" y="652"/>
                    <a:pt x="303" y="652"/>
                  </a:cubicBezTo>
                  <a:cubicBezTo>
                    <a:pt x="309" y="647"/>
                    <a:pt x="311" y="639"/>
                    <a:pt x="306" y="633"/>
                  </a:cubicBezTo>
                  <a:cubicBezTo>
                    <a:pt x="302" y="627"/>
                    <a:pt x="293" y="625"/>
                    <a:pt x="287" y="630"/>
                  </a:cubicBezTo>
                  <a:cubicBezTo>
                    <a:pt x="281" y="634"/>
                    <a:pt x="279" y="643"/>
                    <a:pt x="284" y="649"/>
                  </a:cubicBezTo>
                  <a:cubicBezTo>
                    <a:pt x="288" y="655"/>
                    <a:pt x="297" y="656"/>
                    <a:pt x="303" y="652"/>
                  </a:cubicBezTo>
                  <a:close/>
                  <a:moveTo>
                    <a:pt x="265" y="600"/>
                  </a:moveTo>
                  <a:cubicBezTo>
                    <a:pt x="265" y="600"/>
                    <a:pt x="265" y="600"/>
                    <a:pt x="265" y="600"/>
                  </a:cubicBezTo>
                  <a:cubicBezTo>
                    <a:pt x="272" y="596"/>
                    <a:pt x="273" y="587"/>
                    <a:pt x="268" y="581"/>
                  </a:cubicBezTo>
                  <a:cubicBezTo>
                    <a:pt x="264" y="575"/>
                    <a:pt x="255" y="574"/>
                    <a:pt x="249" y="578"/>
                  </a:cubicBezTo>
                  <a:cubicBezTo>
                    <a:pt x="243" y="583"/>
                    <a:pt x="241" y="591"/>
                    <a:pt x="246" y="597"/>
                  </a:cubicBezTo>
                  <a:cubicBezTo>
                    <a:pt x="250" y="604"/>
                    <a:pt x="259" y="605"/>
                    <a:pt x="265" y="600"/>
                  </a:cubicBezTo>
                  <a:close/>
                  <a:moveTo>
                    <a:pt x="228" y="549"/>
                  </a:moveTo>
                  <a:cubicBezTo>
                    <a:pt x="228" y="549"/>
                    <a:pt x="228" y="549"/>
                    <a:pt x="228" y="549"/>
                  </a:cubicBezTo>
                  <a:cubicBezTo>
                    <a:pt x="234" y="544"/>
                    <a:pt x="235" y="536"/>
                    <a:pt x="231" y="530"/>
                  </a:cubicBezTo>
                  <a:cubicBezTo>
                    <a:pt x="226" y="524"/>
                    <a:pt x="217" y="522"/>
                    <a:pt x="211" y="527"/>
                  </a:cubicBezTo>
                  <a:cubicBezTo>
                    <a:pt x="205" y="531"/>
                    <a:pt x="204" y="540"/>
                    <a:pt x="208" y="546"/>
                  </a:cubicBezTo>
                  <a:cubicBezTo>
                    <a:pt x="213" y="552"/>
                    <a:pt x="221" y="553"/>
                    <a:pt x="228" y="549"/>
                  </a:cubicBezTo>
                  <a:close/>
                  <a:moveTo>
                    <a:pt x="190" y="497"/>
                  </a:moveTo>
                  <a:cubicBezTo>
                    <a:pt x="190" y="497"/>
                    <a:pt x="190" y="497"/>
                    <a:pt x="190" y="497"/>
                  </a:cubicBezTo>
                  <a:cubicBezTo>
                    <a:pt x="196" y="493"/>
                    <a:pt x="197" y="484"/>
                    <a:pt x="193" y="478"/>
                  </a:cubicBezTo>
                  <a:cubicBezTo>
                    <a:pt x="188" y="472"/>
                    <a:pt x="180" y="471"/>
                    <a:pt x="173" y="475"/>
                  </a:cubicBezTo>
                  <a:cubicBezTo>
                    <a:pt x="167" y="480"/>
                    <a:pt x="166" y="488"/>
                    <a:pt x="170" y="494"/>
                  </a:cubicBezTo>
                  <a:cubicBezTo>
                    <a:pt x="175" y="501"/>
                    <a:pt x="184" y="502"/>
                    <a:pt x="190" y="497"/>
                  </a:cubicBezTo>
                  <a:close/>
                  <a:moveTo>
                    <a:pt x="152" y="446"/>
                  </a:moveTo>
                  <a:cubicBezTo>
                    <a:pt x="152" y="446"/>
                    <a:pt x="152" y="446"/>
                    <a:pt x="152" y="446"/>
                  </a:cubicBezTo>
                  <a:cubicBezTo>
                    <a:pt x="158" y="441"/>
                    <a:pt x="160" y="433"/>
                    <a:pt x="155" y="427"/>
                  </a:cubicBezTo>
                  <a:cubicBezTo>
                    <a:pt x="151" y="421"/>
                    <a:pt x="142" y="419"/>
                    <a:pt x="136" y="424"/>
                  </a:cubicBezTo>
                  <a:cubicBezTo>
                    <a:pt x="129" y="428"/>
                    <a:pt x="128" y="437"/>
                    <a:pt x="133" y="443"/>
                  </a:cubicBezTo>
                  <a:cubicBezTo>
                    <a:pt x="137" y="449"/>
                    <a:pt x="146" y="450"/>
                    <a:pt x="152" y="446"/>
                  </a:cubicBezTo>
                  <a:close/>
                  <a:moveTo>
                    <a:pt x="114" y="394"/>
                  </a:moveTo>
                  <a:cubicBezTo>
                    <a:pt x="114" y="394"/>
                    <a:pt x="114" y="394"/>
                    <a:pt x="114" y="394"/>
                  </a:cubicBezTo>
                  <a:cubicBezTo>
                    <a:pt x="120" y="390"/>
                    <a:pt x="122" y="381"/>
                    <a:pt x="117" y="375"/>
                  </a:cubicBezTo>
                  <a:cubicBezTo>
                    <a:pt x="113" y="369"/>
                    <a:pt x="104" y="368"/>
                    <a:pt x="98" y="372"/>
                  </a:cubicBezTo>
                  <a:cubicBezTo>
                    <a:pt x="92" y="377"/>
                    <a:pt x="90" y="385"/>
                    <a:pt x="95" y="391"/>
                  </a:cubicBezTo>
                  <a:cubicBezTo>
                    <a:pt x="99" y="398"/>
                    <a:pt x="108" y="399"/>
                    <a:pt x="114" y="394"/>
                  </a:cubicBezTo>
                  <a:close/>
                  <a:moveTo>
                    <a:pt x="76" y="343"/>
                  </a:moveTo>
                  <a:cubicBezTo>
                    <a:pt x="76" y="343"/>
                    <a:pt x="76" y="343"/>
                    <a:pt x="76" y="343"/>
                  </a:cubicBezTo>
                  <a:cubicBezTo>
                    <a:pt x="83" y="338"/>
                    <a:pt x="84" y="330"/>
                    <a:pt x="80" y="324"/>
                  </a:cubicBezTo>
                  <a:cubicBezTo>
                    <a:pt x="75" y="318"/>
                    <a:pt x="66" y="316"/>
                    <a:pt x="60" y="321"/>
                  </a:cubicBezTo>
                  <a:cubicBezTo>
                    <a:pt x="54" y="325"/>
                    <a:pt x="53" y="334"/>
                    <a:pt x="57" y="340"/>
                  </a:cubicBezTo>
                  <a:cubicBezTo>
                    <a:pt x="62" y="346"/>
                    <a:pt x="70" y="347"/>
                    <a:pt x="76" y="343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265">
              <a:extLst>
                <a:ext uri="{FF2B5EF4-FFF2-40B4-BE49-F238E27FC236}">
                  <a16:creationId xmlns:a16="http://schemas.microsoft.com/office/drawing/2014/main" id="{86C30436-3DAE-2A4D-A40E-35D9EE852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6785" y="2788592"/>
              <a:ext cx="35419" cy="27480"/>
            </a:xfrm>
            <a:custGeom>
              <a:avLst/>
              <a:gdLst>
                <a:gd name="T0" fmla="*/ 64 w 68"/>
                <a:gd name="T1" fmla="*/ 13 h 53"/>
                <a:gd name="T2" fmla="*/ 12 w 68"/>
                <a:gd name="T3" fmla="*/ 51 h 53"/>
                <a:gd name="T4" fmla="*/ 2 w 68"/>
                <a:gd name="T5" fmla="*/ 49 h 53"/>
                <a:gd name="T6" fmla="*/ 2 w 68"/>
                <a:gd name="T7" fmla="*/ 49 h 53"/>
                <a:gd name="T8" fmla="*/ 4 w 68"/>
                <a:gd name="T9" fmla="*/ 39 h 53"/>
                <a:gd name="T10" fmla="*/ 55 w 68"/>
                <a:gd name="T11" fmla="*/ 2 h 53"/>
                <a:gd name="T12" fmla="*/ 65 w 68"/>
                <a:gd name="T13" fmla="*/ 4 h 53"/>
                <a:gd name="T14" fmla="*/ 65 w 68"/>
                <a:gd name="T15" fmla="*/ 4 h 53"/>
                <a:gd name="T16" fmla="*/ 64 w 68"/>
                <a:gd name="T17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3">
                  <a:moveTo>
                    <a:pt x="64" y="13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3"/>
                    <a:pt x="4" y="52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46"/>
                    <a:pt x="0" y="42"/>
                    <a:pt x="4" y="39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8" y="0"/>
                    <a:pt x="63" y="0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8" y="7"/>
                    <a:pt x="67" y="11"/>
                    <a:pt x="64" y="13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266">
              <a:extLst>
                <a:ext uri="{FF2B5EF4-FFF2-40B4-BE49-F238E27FC236}">
                  <a16:creationId xmlns:a16="http://schemas.microsoft.com/office/drawing/2014/main" id="{EDA15C5F-4543-B049-BE75-A1ECCA64C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6938" y="2761113"/>
              <a:ext cx="35419" cy="28091"/>
            </a:xfrm>
            <a:custGeom>
              <a:avLst/>
              <a:gdLst>
                <a:gd name="T0" fmla="*/ 64 w 68"/>
                <a:gd name="T1" fmla="*/ 14 h 54"/>
                <a:gd name="T2" fmla="*/ 12 w 68"/>
                <a:gd name="T3" fmla="*/ 51 h 54"/>
                <a:gd name="T4" fmla="*/ 2 w 68"/>
                <a:gd name="T5" fmla="*/ 50 h 54"/>
                <a:gd name="T6" fmla="*/ 2 w 68"/>
                <a:gd name="T7" fmla="*/ 50 h 54"/>
                <a:gd name="T8" fmla="*/ 4 w 68"/>
                <a:gd name="T9" fmla="*/ 40 h 54"/>
                <a:gd name="T10" fmla="*/ 56 w 68"/>
                <a:gd name="T11" fmla="*/ 3 h 54"/>
                <a:gd name="T12" fmla="*/ 66 w 68"/>
                <a:gd name="T13" fmla="*/ 4 h 54"/>
                <a:gd name="T14" fmla="*/ 66 w 68"/>
                <a:gd name="T15" fmla="*/ 4 h 54"/>
                <a:gd name="T16" fmla="*/ 64 w 68"/>
                <a:gd name="T17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4">
                  <a:moveTo>
                    <a:pt x="64" y="14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4"/>
                    <a:pt x="5" y="53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7"/>
                    <a:pt x="1" y="42"/>
                    <a:pt x="4" y="40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0"/>
                    <a:pt x="63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267">
              <a:extLst>
                <a:ext uri="{FF2B5EF4-FFF2-40B4-BE49-F238E27FC236}">
                  <a16:creationId xmlns:a16="http://schemas.microsoft.com/office/drawing/2014/main" id="{85968F0B-A921-0645-BA0D-4F0D8BBB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7090" y="2734548"/>
              <a:ext cx="35114" cy="27480"/>
            </a:xfrm>
            <a:custGeom>
              <a:avLst/>
              <a:gdLst>
                <a:gd name="T0" fmla="*/ 64 w 67"/>
                <a:gd name="T1" fmla="*/ 13 h 53"/>
                <a:gd name="T2" fmla="*/ 12 w 67"/>
                <a:gd name="T3" fmla="*/ 51 h 53"/>
                <a:gd name="T4" fmla="*/ 2 w 67"/>
                <a:gd name="T5" fmla="*/ 49 h 53"/>
                <a:gd name="T6" fmla="*/ 4 w 67"/>
                <a:gd name="T7" fmla="*/ 39 h 53"/>
                <a:gd name="T8" fmla="*/ 55 w 67"/>
                <a:gd name="T9" fmla="*/ 2 h 53"/>
                <a:gd name="T10" fmla="*/ 65 w 67"/>
                <a:gd name="T11" fmla="*/ 4 h 53"/>
                <a:gd name="T12" fmla="*/ 65 w 67"/>
                <a:gd name="T13" fmla="*/ 4 h 53"/>
                <a:gd name="T14" fmla="*/ 64 w 67"/>
                <a:gd name="T1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3">
                  <a:moveTo>
                    <a:pt x="64" y="13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3"/>
                    <a:pt x="4" y="52"/>
                    <a:pt x="2" y="49"/>
                  </a:cubicBezTo>
                  <a:cubicBezTo>
                    <a:pt x="0" y="46"/>
                    <a:pt x="0" y="41"/>
                    <a:pt x="4" y="39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8" y="0"/>
                    <a:pt x="63" y="0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7" y="7"/>
                    <a:pt x="67" y="11"/>
                    <a:pt x="64" y="13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268">
              <a:extLst>
                <a:ext uri="{FF2B5EF4-FFF2-40B4-BE49-F238E27FC236}">
                  <a16:creationId xmlns:a16="http://schemas.microsoft.com/office/drawing/2014/main" id="{8CA2F435-6D22-BF44-93DC-33AF2B233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7244" y="2707983"/>
              <a:ext cx="35419" cy="27480"/>
            </a:xfrm>
            <a:custGeom>
              <a:avLst/>
              <a:gdLst>
                <a:gd name="T0" fmla="*/ 64 w 68"/>
                <a:gd name="T1" fmla="*/ 14 h 53"/>
                <a:gd name="T2" fmla="*/ 13 w 68"/>
                <a:gd name="T3" fmla="*/ 51 h 53"/>
                <a:gd name="T4" fmla="*/ 3 w 68"/>
                <a:gd name="T5" fmla="*/ 49 h 53"/>
                <a:gd name="T6" fmla="*/ 4 w 68"/>
                <a:gd name="T7" fmla="*/ 39 h 53"/>
                <a:gd name="T8" fmla="*/ 56 w 68"/>
                <a:gd name="T9" fmla="*/ 2 h 53"/>
                <a:gd name="T10" fmla="*/ 66 w 68"/>
                <a:gd name="T11" fmla="*/ 4 h 53"/>
                <a:gd name="T12" fmla="*/ 66 w 68"/>
                <a:gd name="T13" fmla="*/ 4 h 53"/>
                <a:gd name="T14" fmla="*/ 64 w 68"/>
                <a:gd name="T15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0" y="53"/>
                    <a:pt x="5" y="53"/>
                    <a:pt x="3" y="49"/>
                  </a:cubicBezTo>
                  <a:cubicBezTo>
                    <a:pt x="0" y="46"/>
                    <a:pt x="1" y="42"/>
                    <a:pt x="4" y="3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9" y="0"/>
                    <a:pt x="64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7"/>
                    <a:pt x="68" y="11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269">
              <a:extLst>
                <a:ext uri="{FF2B5EF4-FFF2-40B4-BE49-F238E27FC236}">
                  <a16:creationId xmlns:a16="http://schemas.microsoft.com/office/drawing/2014/main" id="{6E31B52E-35AF-614A-8B81-5CDA73709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8007" y="2681419"/>
              <a:ext cx="35419" cy="27480"/>
            </a:xfrm>
            <a:custGeom>
              <a:avLst/>
              <a:gdLst>
                <a:gd name="T0" fmla="*/ 64 w 68"/>
                <a:gd name="T1" fmla="*/ 14 h 53"/>
                <a:gd name="T2" fmla="*/ 13 w 68"/>
                <a:gd name="T3" fmla="*/ 51 h 53"/>
                <a:gd name="T4" fmla="*/ 3 w 68"/>
                <a:gd name="T5" fmla="*/ 49 h 53"/>
                <a:gd name="T6" fmla="*/ 4 w 68"/>
                <a:gd name="T7" fmla="*/ 39 h 53"/>
                <a:gd name="T8" fmla="*/ 56 w 68"/>
                <a:gd name="T9" fmla="*/ 2 h 53"/>
                <a:gd name="T10" fmla="*/ 66 w 68"/>
                <a:gd name="T11" fmla="*/ 4 h 53"/>
                <a:gd name="T12" fmla="*/ 64 w 68"/>
                <a:gd name="T13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0" y="53"/>
                    <a:pt x="5" y="52"/>
                    <a:pt x="3" y="49"/>
                  </a:cubicBezTo>
                  <a:cubicBezTo>
                    <a:pt x="0" y="46"/>
                    <a:pt x="1" y="42"/>
                    <a:pt x="4" y="3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9" y="0"/>
                    <a:pt x="63" y="0"/>
                    <a:pt x="66" y="4"/>
                  </a:cubicBezTo>
                  <a:cubicBezTo>
                    <a:pt x="68" y="7"/>
                    <a:pt x="67" y="11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270">
              <a:extLst>
                <a:ext uri="{FF2B5EF4-FFF2-40B4-BE49-F238E27FC236}">
                  <a16:creationId xmlns:a16="http://schemas.microsoft.com/office/drawing/2014/main" id="{5DE07DE6-51D9-0B4B-A65D-DE3E3B5C4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8161" y="2654244"/>
              <a:ext cx="35419" cy="28091"/>
            </a:xfrm>
            <a:custGeom>
              <a:avLst/>
              <a:gdLst>
                <a:gd name="T0" fmla="*/ 64 w 68"/>
                <a:gd name="T1" fmla="*/ 14 h 54"/>
                <a:gd name="T2" fmla="*/ 13 w 68"/>
                <a:gd name="T3" fmla="*/ 51 h 54"/>
                <a:gd name="T4" fmla="*/ 3 w 68"/>
                <a:gd name="T5" fmla="*/ 50 h 54"/>
                <a:gd name="T6" fmla="*/ 4 w 68"/>
                <a:gd name="T7" fmla="*/ 40 h 54"/>
                <a:gd name="T8" fmla="*/ 56 w 68"/>
                <a:gd name="T9" fmla="*/ 3 h 54"/>
                <a:gd name="T10" fmla="*/ 66 w 68"/>
                <a:gd name="T11" fmla="*/ 4 h 54"/>
                <a:gd name="T12" fmla="*/ 64 w 68"/>
                <a:gd name="T13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4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9" y="54"/>
                    <a:pt x="5" y="53"/>
                    <a:pt x="3" y="50"/>
                  </a:cubicBezTo>
                  <a:cubicBezTo>
                    <a:pt x="0" y="47"/>
                    <a:pt x="1" y="42"/>
                    <a:pt x="4" y="40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0"/>
                    <a:pt x="63" y="1"/>
                    <a:pt x="66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271">
              <a:extLst>
                <a:ext uri="{FF2B5EF4-FFF2-40B4-BE49-F238E27FC236}">
                  <a16:creationId xmlns:a16="http://schemas.microsoft.com/office/drawing/2014/main" id="{2DC2A244-9251-674F-B7B7-F53861F1F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8313" y="2628291"/>
              <a:ext cx="35419" cy="27785"/>
            </a:xfrm>
            <a:custGeom>
              <a:avLst/>
              <a:gdLst>
                <a:gd name="T0" fmla="*/ 64 w 68"/>
                <a:gd name="T1" fmla="*/ 14 h 53"/>
                <a:gd name="T2" fmla="*/ 13 w 68"/>
                <a:gd name="T3" fmla="*/ 51 h 53"/>
                <a:gd name="T4" fmla="*/ 3 w 68"/>
                <a:gd name="T5" fmla="*/ 49 h 53"/>
                <a:gd name="T6" fmla="*/ 4 w 68"/>
                <a:gd name="T7" fmla="*/ 39 h 53"/>
                <a:gd name="T8" fmla="*/ 56 w 68"/>
                <a:gd name="T9" fmla="*/ 2 h 53"/>
                <a:gd name="T10" fmla="*/ 66 w 68"/>
                <a:gd name="T11" fmla="*/ 4 h 53"/>
                <a:gd name="T12" fmla="*/ 64 w 68"/>
                <a:gd name="T13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0" y="53"/>
                    <a:pt x="5" y="52"/>
                    <a:pt x="3" y="49"/>
                  </a:cubicBezTo>
                  <a:cubicBezTo>
                    <a:pt x="0" y="46"/>
                    <a:pt x="1" y="42"/>
                    <a:pt x="4" y="3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9" y="0"/>
                    <a:pt x="64" y="0"/>
                    <a:pt x="66" y="4"/>
                  </a:cubicBezTo>
                  <a:cubicBezTo>
                    <a:pt x="68" y="7"/>
                    <a:pt x="68" y="11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272">
              <a:extLst>
                <a:ext uri="{FF2B5EF4-FFF2-40B4-BE49-F238E27FC236}">
                  <a16:creationId xmlns:a16="http://schemas.microsoft.com/office/drawing/2014/main" id="{E9890329-31AB-B847-B5B0-A0F7C5DCE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8773" y="2601422"/>
              <a:ext cx="35724" cy="27480"/>
            </a:xfrm>
            <a:custGeom>
              <a:avLst/>
              <a:gdLst>
                <a:gd name="T0" fmla="*/ 64 w 68"/>
                <a:gd name="T1" fmla="*/ 14 h 53"/>
                <a:gd name="T2" fmla="*/ 12 w 68"/>
                <a:gd name="T3" fmla="*/ 51 h 53"/>
                <a:gd name="T4" fmla="*/ 2 w 68"/>
                <a:gd name="T5" fmla="*/ 50 h 53"/>
                <a:gd name="T6" fmla="*/ 2 w 68"/>
                <a:gd name="T7" fmla="*/ 50 h 53"/>
                <a:gd name="T8" fmla="*/ 4 w 68"/>
                <a:gd name="T9" fmla="*/ 40 h 53"/>
                <a:gd name="T10" fmla="*/ 55 w 68"/>
                <a:gd name="T11" fmla="*/ 2 h 53"/>
                <a:gd name="T12" fmla="*/ 65 w 68"/>
                <a:gd name="T13" fmla="*/ 4 h 53"/>
                <a:gd name="T14" fmla="*/ 65 w 68"/>
                <a:gd name="T15" fmla="*/ 4 h 53"/>
                <a:gd name="T16" fmla="*/ 64 w 68"/>
                <a:gd name="T17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3"/>
                    <a:pt x="5" y="53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6"/>
                    <a:pt x="1" y="42"/>
                    <a:pt x="4" y="4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8" y="0"/>
                    <a:pt x="63" y="1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273">
              <a:extLst>
                <a:ext uri="{FF2B5EF4-FFF2-40B4-BE49-F238E27FC236}">
                  <a16:creationId xmlns:a16="http://schemas.microsoft.com/office/drawing/2014/main" id="{C0815713-02C5-4C44-B89E-3D7EC02B4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8926" y="2574246"/>
              <a:ext cx="35724" cy="28091"/>
            </a:xfrm>
            <a:custGeom>
              <a:avLst/>
              <a:gdLst>
                <a:gd name="T0" fmla="*/ 64 w 68"/>
                <a:gd name="T1" fmla="*/ 14 h 54"/>
                <a:gd name="T2" fmla="*/ 12 w 68"/>
                <a:gd name="T3" fmla="*/ 51 h 54"/>
                <a:gd name="T4" fmla="*/ 2 w 68"/>
                <a:gd name="T5" fmla="*/ 50 h 54"/>
                <a:gd name="T6" fmla="*/ 2 w 68"/>
                <a:gd name="T7" fmla="*/ 50 h 54"/>
                <a:gd name="T8" fmla="*/ 4 w 68"/>
                <a:gd name="T9" fmla="*/ 40 h 54"/>
                <a:gd name="T10" fmla="*/ 55 w 68"/>
                <a:gd name="T11" fmla="*/ 2 h 54"/>
                <a:gd name="T12" fmla="*/ 66 w 68"/>
                <a:gd name="T13" fmla="*/ 4 h 54"/>
                <a:gd name="T14" fmla="*/ 66 w 68"/>
                <a:gd name="T15" fmla="*/ 4 h 54"/>
                <a:gd name="T16" fmla="*/ 64 w 68"/>
                <a:gd name="T17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4">
                  <a:moveTo>
                    <a:pt x="64" y="14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4"/>
                    <a:pt x="5" y="53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7"/>
                    <a:pt x="1" y="42"/>
                    <a:pt x="4" y="4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9" y="0"/>
                    <a:pt x="63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274">
              <a:extLst>
                <a:ext uri="{FF2B5EF4-FFF2-40B4-BE49-F238E27FC236}">
                  <a16:creationId xmlns:a16="http://schemas.microsoft.com/office/drawing/2014/main" id="{B01EEB14-56AA-5F49-98E0-E66D971BA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996" y="2667984"/>
              <a:ext cx="166103" cy="119997"/>
            </a:xfrm>
            <a:custGeom>
              <a:avLst/>
              <a:gdLst>
                <a:gd name="T0" fmla="*/ 544 w 544"/>
                <a:gd name="T1" fmla="*/ 5 h 393"/>
                <a:gd name="T2" fmla="*/ 4 w 544"/>
                <a:gd name="T3" fmla="*/ 393 h 393"/>
                <a:gd name="T4" fmla="*/ 0 w 544"/>
                <a:gd name="T5" fmla="*/ 388 h 393"/>
                <a:gd name="T6" fmla="*/ 541 w 544"/>
                <a:gd name="T7" fmla="*/ 0 h 393"/>
                <a:gd name="T8" fmla="*/ 544 w 544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3">
                  <a:moveTo>
                    <a:pt x="544" y="5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275">
              <a:extLst>
                <a:ext uri="{FF2B5EF4-FFF2-40B4-BE49-F238E27FC236}">
                  <a16:creationId xmlns:a16="http://schemas.microsoft.com/office/drawing/2014/main" id="{4312E6BC-9D9B-844C-B1CB-B0D5F9C14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9531" y="2655466"/>
              <a:ext cx="166713" cy="119997"/>
            </a:xfrm>
            <a:custGeom>
              <a:avLst/>
              <a:gdLst>
                <a:gd name="T0" fmla="*/ 546 w 546"/>
                <a:gd name="T1" fmla="*/ 3 h 393"/>
                <a:gd name="T2" fmla="*/ 4 w 546"/>
                <a:gd name="T3" fmla="*/ 393 h 393"/>
                <a:gd name="T4" fmla="*/ 0 w 546"/>
                <a:gd name="T5" fmla="*/ 388 h 393"/>
                <a:gd name="T6" fmla="*/ 541 w 546"/>
                <a:gd name="T7" fmla="*/ 0 h 393"/>
                <a:gd name="T8" fmla="*/ 546 w 546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3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1" y="0"/>
                  </a:lnTo>
                  <a:lnTo>
                    <a:pt x="546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276">
              <a:extLst>
                <a:ext uri="{FF2B5EF4-FFF2-40B4-BE49-F238E27FC236}">
                  <a16:creationId xmlns:a16="http://schemas.microsoft.com/office/drawing/2014/main" id="{916318C9-2864-C045-A97C-088DB68F4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0372" y="2642336"/>
              <a:ext cx="166407" cy="120608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277">
              <a:extLst>
                <a:ext uri="{FF2B5EF4-FFF2-40B4-BE49-F238E27FC236}">
                  <a16:creationId xmlns:a16="http://schemas.microsoft.com/office/drawing/2014/main" id="{E19444EF-BEE4-9740-9FD4-937468E32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06" y="2629817"/>
              <a:ext cx="166713" cy="120302"/>
            </a:xfrm>
            <a:custGeom>
              <a:avLst/>
              <a:gdLst>
                <a:gd name="T0" fmla="*/ 546 w 546"/>
                <a:gd name="T1" fmla="*/ 5 h 394"/>
                <a:gd name="T2" fmla="*/ 3 w 546"/>
                <a:gd name="T3" fmla="*/ 394 h 394"/>
                <a:gd name="T4" fmla="*/ 0 w 546"/>
                <a:gd name="T5" fmla="*/ 390 h 394"/>
                <a:gd name="T6" fmla="*/ 542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3" y="394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278">
              <a:extLst>
                <a:ext uri="{FF2B5EF4-FFF2-40B4-BE49-F238E27FC236}">
                  <a16:creationId xmlns:a16="http://schemas.microsoft.com/office/drawing/2014/main" id="{F5B07B5F-ACB0-F341-9CC9-5DAAE812C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1441" y="2617299"/>
              <a:ext cx="166713" cy="120302"/>
            </a:xfrm>
            <a:custGeom>
              <a:avLst/>
              <a:gdLst>
                <a:gd name="T0" fmla="*/ 546 w 546"/>
                <a:gd name="T1" fmla="*/ 4 h 394"/>
                <a:gd name="T2" fmla="*/ 5 w 546"/>
                <a:gd name="T3" fmla="*/ 394 h 394"/>
                <a:gd name="T4" fmla="*/ 0 w 546"/>
                <a:gd name="T5" fmla="*/ 389 h 394"/>
                <a:gd name="T6" fmla="*/ 542 w 546"/>
                <a:gd name="T7" fmla="*/ 0 h 394"/>
                <a:gd name="T8" fmla="*/ 546 w 546"/>
                <a:gd name="T9" fmla="*/ 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4"/>
                  </a:moveTo>
                  <a:lnTo>
                    <a:pt x="5" y="394"/>
                  </a:lnTo>
                  <a:lnTo>
                    <a:pt x="0" y="389"/>
                  </a:lnTo>
                  <a:lnTo>
                    <a:pt x="542" y="0"/>
                  </a:lnTo>
                  <a:lnTo>
                    <a:pt x="546" y="4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279">
              <a:extLst>
                <a:ext uri="{FF2B5EF4-FFF2-40B4-BE49-F238E27FC236}">
                  <a16:creationId xmlns:a16="http://schemas.microsoft.com/office/drawing/2014/main" id="{42F39ED7-13F8-FC44-A478-1090C95A3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585" y="2604475"/>
              <a:ext cx="166103" cy="120608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1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280">
              <a:extLst>
                <a:ext uri="{FF2B5EF4-FFF2-40B4-BE49-F238E27FC236}">
                  <a16:creationId xmlns:a16="http://schemas.microsoft.com/office/drawing/2014/main" id="{CA97FFEC-BD74-F948-85B1-52BB43348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3120" y="2591956"/>
              <a:ext cx="166103" cy="120608"/>
            </a:xfrm>
            <a:custGeom>
              <a:avLst/>
              <a:gdLst>
                <a:gd name="T0" fmla="*/ 544 w 544"/>
                <a:gd name="T1" fmla="*/ 5 h 395"/>
                <a:gd name="T2" fmla="*/ 4 w 544"/>
                <a:gd name="T3" fmla="*/ 395 h 395"/>
                <a:gd name="T4" fmla="*/ 0 w 544"/>
                <a:gd name="T5" fmla="*/ 390 h 395"/>
                <a:gd name="T6" fmla="*/ 541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4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281">
              <a:extLst>
                <a:ext uri="{FF2B5EF4-FFF2-40B4-BE49-F238E27FC236}">
                  <a16:creationId xmlns:a16="http://schemas.microsoft.com/office/drawing/2014/main" id="{2603BC54-A9B3-4243-8C30-7797133D8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655" y="2579437"/>
              <a:ext cx="166713" cy="120302"/>
            </a:xfrm>
            <a:custGeom>
              <a:avLst/>
              <a:gdLst>
                <a:gd name="T0" fmla="*/ 546 w 546"/>
                <a:gd name="T1" fmla="*/ 5 h 394"/>
                <a:gd name="T2" fmla="*/ 4 w 546"/>
                <a:gd name="T3" fmla="*/ 394 h 394"/>
                <a:gd name="T4" fmla="*/ 0 w 546"/>
                <a:gd name="T5" fmla="*/ 389 h 394"/>
                <a:gd name="T6" fmla="*/ 541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4" y="394"/>
                  </a:lnTo>
                  <a:lnTo>
                    <a:pt x="0" y="389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282">
              <a:extLst>
                <a:ext uri="{FF2B5EF4-FFF2-40B4-BE49-F238E27FC236}">
                  <a16:creationId xmlns:a16="http://schemas.microsoft.com/office/drawing/2014/main" id="{86E0608F-D252-8E49-8A90-EB13DE35C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4495" y="2566613"/>
              <a:ext cx="166407" cy="120608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283">
              <a:extLst>
                <a:ext uri="{FF2B5EF4-FFF2-40B4-BE49-F238E27FC236}">
                  <a16:creationId xmlns:a16="http://schemas.microsoft.com/office/drawing/2014/main" id="{7AC1030F-DAD2-D64A-8A0D-16B836940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5029" y="2554095"/>
              <a:ext cx="166407" cy="120608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284">
              <a:extLst>
                <a:ext uri="{FF2B5EF4-FFF2-40B4-BE49-F238E27FC236}">
                  <a16:creationId xmlns:a16="http://schemas.microsoft.com/office/drawing/2014/main" id="{AF0E72BE-8A06-E549-9D48-601A29BC4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5564" y="2541575"/>
              <a:ext cx="166713" cy="119997"/>
            </a:xfrm>
            <a:custGeom>
              <a:avLst/>
              <a:gdLst>
                <a:gd name="T0" fmla="*/ 546 w 546"/>
                <a:gd name="T1" fmla="*/ 5 h 393"/>
                <a:gd name="T2" fmla="*/ 5 w 546"/>
                <a:gd name="T3" fmla="*/ 393 h 393"/>
                <a:gd name="T4" fmla="*/ 0 w 546"/>
                <a:gd name="T5" fmla="*/ 388 h 393"/>
                <a:gd name="T6" fmla="*/ 542 w 546"/>
                <a:gd name="T7" fmla="*/ 0 h 393"/>
                <a:gd name="T8" fmla="*/ 546 w 546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5"/>
                  </a:moveTo>
                  <a:lnTo>
                    <a:pt x="5" y="393"/>
                  </a:lnTo>
                  <a:lnTo>
                    <a:pt x="0" y="388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285">
              <a:extLst>
                <a:ext uri="{FF2B5EF4-FFF2-40B4-BE49-F238E27FC236}">
                  <a16:creationId xmlns:a16="http://schemas.microsoft.com/office/drawing/2014/main" id="{3C9756D9-CABA-6546-9F64-B99E60DBC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6709" y="2528445"/>
              <a:ext cx="166103" cy="120608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0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286">
              <a:extLst>
                <a:ext uri="{FF2B5EF4-FFF2-40B4-BE49-F238E27FC236}">
                  <a16:creationId xmlns:a16="http://schemas.microsoft.com/office/drawing/2014/main" id="{834EF5CE-6AE4-F64B-A658-EDC3EC030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7244" y="2515928"/>
              <a:ext cx="166103" cy="120913"/>
            </a:xfrm>
            <a:custGeom>
              <a:avLst/>
              <a:gdLst>
                <a:gd name="T0" fmla="*/ 544 w 544"/>
                <a:gd name="T1" fmla="*/ 5 h 396"/>
                <a:gd name="T2" fmla="*/ 4 w 544"/>
                <a:gd name="T3" fmla="*/ 396 h 396"/>
                <a:gd name="T4" fmla="*/ 0 w 544"/>
                <a:gd name="T5" fmla="*/ 390 h 396"/>
                <a:gd name="T6" fmla="*/ 541 w 544"/>
                <a:gd name="T7" fmla="*/ 0 h 396"/>
                <a:gd name="T8" fmla="*/ 544 w 544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6">
                  <a:moveTo>
                    <a:pt x="544" y="5"/>
                  </a:moveTo>
                  <a:lnTo>
                    <a:pt x="4" y="396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287">
              <a:extLst>
                <a:ext uri="{FF2B5EF4-FFF2-40B4-BE49-F238E27FC236}">
                  <a16:creationId xmlns:a16="http://schemas.microsoft.com/office/drawing/2014/main" id="{D2708F43-C98B-9A40-A09F-CAAE34338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7778" y="2503408"/>
              <a:ext cx="166713" cy="120302"/>
            </a:xfrm>
            <a:custGeom>
              <a:avLst/>
              <a:gdLst>
                <a:gd name="T0" fmla="*/ 546 w 546"/>
                <a:gd name="T1" fmla="*/ 6 h 394"/>
                <a:gd name="T2" fmla="*/ 4 w 546"/>
                <a:gd name="T3" fmla="*/ 394 h 394"/>
                <a:gd name="T4" fmla="*/ 0 w 546"/>
                <a:gd name="T5" fmla="*/ 391 h 394"/>
                <a:gd name="T6" fmla="*/ 541 w 546"/>
                <a:gd name="T7" fmla="*/ 0 h 394"/>
                <a:gd name="T8" fmla="*/ 546 w 546"/>
                <a:gd name="T9" fmla="*/ 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6"/>
                  </a:moveTo>
                  <a:lnTo>
                    <a:pt x="4" y="394"/>
                  </a:lnTo>
                  <a:lnTo>
                    <a:pt x="0" y="391"/>
                  </a:lnTo>
                  <a:lnTo>
                    <a:pt x="541" y="0"/>
                  </a:lnTo>
                  <a:lnTo>
                    <a:pt x="546" y="6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288">
              <a:extLst>
                <a:ext uri="{FF2B5EF4-FFF2-40B4-BE49-F238E27FC236}">
                  <a16:creationId xmlns:a16="http://schemas.microsoft.com/office/drawing/2014/main" id="{29CD5B77-AFBF-AB4B-AA44-356991CE7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8619" y="2491196"/>
              <a:ext cx="166407" cy="119997"/>
            </a:xfrm>
            <a:custGeom>
              <a:avLst/>
              <a:gdLst>
                <a:gd name="T0" fmla="*/ 545 w 545"/>
                <a:gd name="T1" fmla="*/ 3 h 393"/>
                <a:gd name="T2" fmla="*/ 3 w 545"/>
                <a:gd name="T3" fmla="*/ 393 h 393"/>
                <a:gd name="T4" fmla="*/ 0 w 545"/>
                <a:gd name="T5" fmla="*/ 388 h 393"/>
                <a:gd name="T6" fmla="*/ 542 w 545"/>
                <a:gd name="T7" fmla="*/ 0 h 393"/>
                <a:gd name="T8" fmla="*/ 545 w 545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3">
                  <a:moveTo>
                    <a:pt x="545" y="3"/>
                  </a:moveTo>
                  <a:lnTo>
                    <a:pt x="3" y="393"/>
                  </a:lnTo>
                  <a:lnTo>
                    <a:pt x="0" y="388"/>
                  </a:lnTo>
                  <a:lnTo>
                    <a:pt x="542" y="0"/>
                  </a:lnTo>
                  <a:lnTo>
                    <a:pt x="545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289">
              <a:extLst>
                <a:ext uri="{FF2B5EF4-FFF2-40B4-BE49-F238E27FC236}">
                  <a16:creationId xmlns:a16="http://schemas.microsoft.com/office/drawing/2014/main" id="{6059AD32-744F-2149-B7B4-A92587BF3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9153" y="2478066"/>
              <a:ext cx="166407" cy="120608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290">
              <a:extLst>
                <a:ext uri="{FF2B5EF4-FFF2-40B4-BE49-F238E27FC236}">
                  <a16:creationId xmlns:a16="http://schemas.microsoft.com/office/drawing/2014/main" id="{0B9A7766-16BE-D347-A3DB-9EAB218AB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9687" y="2465547"/>
              <a:ext cx="166713" cy="120302"/>
            </a:xfrm>
            <a:custGeom>
              <a:avLst/>
              <a:gdLst>
                <a:gd name="T0" fmla="*/ 546 w 546"/>
                <a:gd name="T1" fmla="*/ 5 h 394"/>
                <a:gd name="T2" fmla="*/ 5 w 546"/>
                <a:gd name="T3" fmla="*/ 394 h 394"/>
                <a:gd name="T4" fmla="*/ 0 w 546"/>
                <a:gd name="T5" fmla="*/ 390 h 394"/>
                <a:gd name="T6" fmla="*/ 542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5" y="394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291">
              <a:extLst>
                <a:ext uri="{FF2B5EF4-FFF2-40B4-BE49-F238E27FC236}">
                  <a16:creationId xmlns:a16="http://schemas.microsoft.com/office/drawing/2014/main" id="{BE2E4881-A3CC-194D-A5AD-A28635F06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0833" y="2453028"/>
              <a:ext cx="166103" cy="120302"/>
            </a:xfrm>
            <a:custGeom>
              <a:avLst/>
              <a:gdLst>
                <a:gd name="T0" fmla="*/ 544 w 544"/>
                <a:gd name="T1" fmla="*/ 5 h 394"/>
                <a:gd name="T2" fmla="*/ 3 w 544"/>
                <a:gd name="T3" fmla="*/ 394 h 394"/>
                <a:gd name="T4" fmla="*/ 0 w 544"/>
                <a:gd name="T5" fmla="*/ 389 h 394"/>
                <a:gd name="T6" fmla="*/ 540 w 544"/>
                <a:gd name="T7" fmla="*/ 0 h 394"/>
                <a:gd name="T8" fmla="*/ 544 w 544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4">
                  <a:moveTo>
                    <a:pt x="544" y="5"/>
                  </a:moveTo>
                  <a:lnTo>
                    <a:pt x="3" y="394"/>
                  </a:lnTo>
                  <a:lnTo>
                    <a:pt x="0" y="389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292">
              <a:extLst>
                <a:ext uri="{FF2B5EF4-FFF2-40B4-BE49-F238E27FC236}">
                  <a16:creationId xmlns:a16="http://schemas.microsoft.com/office/drawing/2014/main" id="{6C156BD7-CA97-424D-A55F-9B6EB9118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367" y="2440203"/>
              <a:ext cx="166103" cy="120608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1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293">
              <a:extLst>
                <a:ext uri="{FF2B5EF4-FFF2-40B4-BE49-F238E27FC236}">
                  <a16:creationId xmlns:a16="http://schemas.microsoft.com/office/drawing/2014/main" id="{B58FB184-113B-1E47-8EC1-3BD6D642F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6102" y="2827981"/>
              <a:ext cx="166407" cy="120302"/>
            </a:xfrm>
            <a:custGeom>
              <a:avLst/>
              <a:gdLst>
                <a:gd name="T0" fmla="*/ 545 w 545"/>
                <a:gd name="T1" fmla="*/ 6 h 394"/>
                <a:gd name="T2" fmla="*/ 5 w 545"/>
                <a:gd name="T3" fmla="*/ 394 h 394"/>
                <a:gd name="T4" fmla="*/ 0 w 545"/>
                <a:gd name="T5" fmla="*/ 391 h 394"/>
                <a:gd name="T6" fmla="*/ 542 w 545"/>
                <a:gd name="T7" fmla="*/ 0 h 394"/>
                <a:gd name="T8" fmla="*/ 545 w 545"/>
                <a:gd name="T9" fmla="*/ 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4">
                  <a:moveTo>
                    <a:pt x="545" y="6"/>
                  </a:moveTo>
                  <a:lnTo>
                    <a:pt x="5" y="394"/>
                  </a:lnTo>
                  <a:lnTo>
                    <a:pt x="0" y="391"/>
                  </a:lnTo>
                  <a:lnTo>
                    <a:pt x="542" y="0"/>
                  </a:lnTo>
                  <a:lnTo>
                    <a:pt x="545" y="6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294">
              <a:extLst>
                <a:ext uri="{FF2B5EF4-FFF2-40B4-BE49-F238E27FC236}">
                  <a16:creationId xmlns:a16="http://schemas.microsoft.com/office/drawing/2014/main" id="{EDF478C7-CE9C-294C-85CD-9525E61FD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7247" y="2815766"/>
              <a:ext cx="166103" cy="119997"/>
            </a:xfrm>
            <a:custGeom>
              <a:avLst/>
              <a:gdLst>
                <a:gd name="T0" fmla="*/ 544 w 544"/>
                <a:gd name="T1" fmla="*/ 3 h 393"/>
                <a:gd name="T2" fmla="*/ 3 w 544"/>
                <a:gd name="T3" fmla="*/ 393 h 393"/>
                <a:gd name="T4" fmla="*/ 0 w 544"/>
                <a:gd name="T5" fmla="*/ 388 h 393"/>
                <a:gd name="T6" fmla="*/ 540 w 544"/>
                <a:gd name="T7" fmla="*/ 0 h 393"/>
                <a:gd name="T8" fmla="*/ 544 w 544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3">
                  <a:moveTo>
                    <a:pt x="544" y="3"/>
                  </a:moveTo>
                  <a:lnTo>
                    <a:pt x="3" y="393"/>
                  </a:lnTo>
                  <a:lnTo>
                    <a:pt x="0" y="388"/>
                  </a:lnTo>
                  <a:lnTo>
                    <a:pt x="540" y="0"/>
                  </a:lnTo>
                  <a:lnTo>
                    <a:pt x="544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295">
              <a:extLst>
                <a:ext uri="{FF2B5EF4-FFF2-40B4-BE49-F238E27FC236}">
                  <a16:creationId xmlns:a16="http://schemas.microsoft.com/office/drawing/2014/main" id="{1AF2E1A7-36A3-3640-940F-774CA6BE3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7782" y="2802638"/>
              <a:ext cx="166103" cy="120608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0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296">
              <a:extLst>
                <a:ext uri="{FF2B5EF4-FFF2-40B4-BE49-F238E27FC236}">
                  <a16:creationId xmlns:a16="http://schemas.microsoft.com/office/drawing/2014/main" id="{9B3A587F-16A1-DC49-8828-58555251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8316" y="2790119"/>
              <a:ext cx="166713" cy="120608"/>
            </a:xfrm>
            <a:custGeom>
              <a:avLst/>
              <a:gdLst>
                <a:gd name="T0" fmla="*/ 546 w 546"/>
                <a:gd name="T1" fmla="*/ 5 h 395"/>
                <a:gd name="T2" fmla="*/ 3 w 546"/>
                <a:gd name="T3" fmla="*/ 395 h 395"/>
                <a:gd name="T4" fmla="*/ 0 w 546"/>
                <a:gd name="T5" fmla="*/ 390 h 395"/>
                <a:gd name="T6" fmla="*/ 541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297">
              <a:extLst>
                <a:ext uri="{FF2B5EF4-FFF2-40B4-BE49-F238E27FC236}">
                  <a16:creationId xmlns:a16="http://schemas.microsoft.com/office/drawing/2014/main" id="{DCE95D73-D0FE-854A-A9F9-0D6C9FB88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8850" y="2777601"/>
              <a:ext cx="166713" cy="120302"/>
            </a:xfrm>
            <a:custGeom>
              <a:avLst/>
              <a:gdLst>
                <a:gd name="T0" fmla="*/ 546 w 546"/>
                <a:gd name="T1" fmla="*/ 5 h 394"/>
                <a:gd name="T2" fmla="*/ 4 w 546"/>
                <a:gd name="T3" fmla="*/ 394 h 394"/>
                <a:gd name="T4" fmla="*/ 0 w 546"/>
                <a:gd name="T5" fmla="*/ 389 h 394"/>
                <a:gd name="T6" fmla="*/ 543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4" y="394"/>
                  </a:lnTo>
                  <a:lnTo>
                    <a:pt x="0" y="389"/>
                  </a:lnTo>
                  <a:lnTo>
                    <a:pt x="543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298">
              <a:extLst>
                <a:ext uri="{FF2B5EF4-FFF2-40B4-BE49-F238E27FC236}">
                  <a16:creationId xmlns:a16="http://schemas.microsoft.com/office/drawing/2014/main" id="{D96E5BB7-895E-C54D-AE81-6FA06E8A4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9385" y="2764777"/>
              <a:ext cx="166713" cy="120608"/>
            </a:xfrm>
            <a:custGeom>
              <a:avLst/>
              <a:gdLst>
                <a:gd name="T0" fmla="*/ 546 w 546"/>
                <a:gd name="T1" fmla="*/ 5 h 395"/>
                <a:gd name="T2" fmla="*/ 4 w 546"/>
                <a:gd name="T3" fmla="*/ 395 h 395"/>
                <a:gd name="T4" fmla="*/ 0 w 546"/>
                <a:gd name="T5" fmla="*/ 390 h 395"/>
                <a:gd name="T6" fmla="*/ 543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4" y="395"/>
                  </a:lnTo>
                  <a:lnTo>
                    <a:pt x="0" y="390"/>
                  </a:lnTo>
                  <a:lnTo>
                    <a:pt x="543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299">
              <a:extLst>
                <a:ext uri="{FF2B5EF4-FFF2-40B4-BE49-F238E27FC236}">
                  <a16:creationId xmlns:a16="http://schemas.microsoft.com/office/drawing/2014/main" id="{440ADE28-AB23-814A-9053-9735B0B98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0226" y="2752258"/>
              <a:ext cx="166407" cy="120608"/>
            </a:xfrm>
            <a:custGeom>
              <a:avLst/>
              <a:gdLst>
                <a:gd name="T0" fmla="*/ 545 w 545"/>
                <a:gd name="T1" fmla="*/ 5 h 395"/>
                <a:gd name="T2" fmla="*/ 5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5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300">
              <a:extLst>
                <a:ext uri="{FF2B5EF4-FFF2-40B4-BE49-F238E27FC236}">
                  <a16:creationId xmlns:a16="http://schemas.microsoft.com/office/drawing/2014/main" id="{0C906B31-C4D6-2949-AC73-353442AAE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1371" y="2739738"/>
              <a:ext cx="166103" cy="119997"/>
            </a:xfrm>
            <a:custGeom>
              <a:avLst/>
              <a:gdLst>
                <a:gd name="T0" fmla="*/ 544 w 544"/>
                <a:gd name="T1" fmla="*/ 5 h 393"/>
                <a:gd name="T2" fmla="*/ 3 w 544"/>
                <a:gd name="T3" fmla="*/ 393 h 393"/>
                <a:gd name="T4" fmla="*/ 0 w 544"/>
                <a:gd name="T5" fmla="*/ 388 h 393"/>
                <a:gd name="T6" fmla="*/ 540 w 544"/>
                <a:gd name="T7" fmla="*/ 0 h 393"/>
                <a:gd name="T8" fmla="*/ 544 w 544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3">
                  <a:moveTo>
                    <a:pt x="544" y="5"/>
                  </a:moveTo>
                  <a:lnTo>
                    <a:pt x="3" y="393"/>
                  </a:lnTo>
                  <a:lnTo>
                    <a:pt x="0" y="388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301">
              <a:extLst>
                <a:ext uri="{FF2B5EF4-FFF2-40B4-BE49-F238E27FC236}">
                  <a16:creationId xmlns:a16="http://schemas.microsoft.com/office/drawing/2014/main" id="{573A07A1-6F5F-6242-BCFC-6E4C1BBAF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1906" y="2726609"/>
              <a:ext cx="166103" cy="120608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0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302">
              <a:extLst>
                <a:ext uri="{FF2B5EF4-FFF2-40B4-BE49-F238E27FC236}">
                  <a16:creationId xmlns:a16="http://schemas.microsoft.com/office/drawing/2014/main" id="{DF80BE51-2C3B-B64D-BC41-75FE98F3C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2439" y="2714090"/>
              <a:ext cx="166713" cy="120913"/>
            </a:xfrm>
            <a:custGeom>
              <a:avLst/>
              <a:gdLst>
                <a:gd name="T0" fmla="*/ 546 w 546"/>
                <a:gd name="T1" fmla="*/ 5 h 396"/>
                <a:gd name="T2" fmla="*/ 3 w 546"/>
                <a:gd name="T3" fmla="*/ 396 h 396"/>
                <a:gd name="T4" fmla="*/ 0 w 546"/>
                <a:gd name="T5" fmla="*/ 390 h 396"/>
                <a:gd name="T6" fmla="*/ 541 w 546"/>
                <a:gd name="T7" fmla="*/ 0 h 396"/>
                <a:gd name="T8" fmla="*/ 546 w 546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6">
                  <a:moveTo>
                    <a:pt x="546" y="5"/>
                  </a:moveTo>
                  <a:lnTo>
                    <a:pt x="3" y="396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303">
              <a:extLst>
                <a:ext uri="{FF2B5EF4-FFF2-40B4-BE49-F238E27FC236}">
                  <a16:creationId xmlns:a16="http://schemas.microsoft.com/office/drawing/2014/main" id="{3CE40D67-3FAC-9342-92E4-78E287CDA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974" y="2701571"/>
              <a:ext cx="166713" cy="120302"/>
            </a:xfrm>
            <a:custGeom>
              <a:avLst/>
              <a:gdLst>
                <a:gd name="T0" fmla="*/ 546 w 546"/>
                <a:gd name="T1" fmla="*/ 6 h 394"/>
                <a:gd name="T2" fmla="*/ 4 w 546"/>
                <a:gd name="T3" fmla="*/ 394 h 394"/>
                <a:gd name="T4" fmla="*/ 0 w 546"/>
                <a:gd name="T5" fmla="*/ 391 h 394"/>
                <a:gd name="T6" fmla="*/ 543 w 546"/>
                <a:gd name="T7" fmla="*/ 0 h 394"/>
                <a:gd name="T8" fmla="*/ 546 w 546"/>
                <a:gd name="T9" fmla="*/ 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6"/>
                  </a:moveTo>
                  <a:lnTo>
                    <a:pt x="4" y="394"/>
                  </a:lnTo>
                  <a:lnTo>
                    <a:pt x="0" y="391"/>
                  </a:lnTo>
                  <a:lnTo>
                    <a:pt x="543" y="0"/>
                  </a:lnTo>
                  <a:lnTo>
                    <a:pt x="546" y="6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304">
              <a:extLst>
                <a:ext uri="{FF2B5EF4-FFF2-40B4-BE49-F238E27FC236}">
                  <a16:creationId xmlns:a16="http://schemas.microsoft.com/office/drawing/2014/main" id="{EB7F3561-5491-1043-A237-734AE998A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508" y="2689358"/>
              <a:ext cx="166713" cy="119997"/>
            </a:xfrm>
            <a:custGeom>
              <a:avLst/>
              <a:gdLst>
                <a:gd name="T0" fmla="*/ 546 w 546"/>
                <a:gd name="T1" fmla="*/ 3 h 393"/>
                <a:gd name="T2" fmla="*/ 4 w 546"/>
                <a:gd name="T3" fmla="*/ 393 h 393"/>
                <a:gd name="T4" fmla="*/ 0 w 546"/>
                <a:gd name="T5" fmla="*/ 388 h 393"/>
                <a:gd name="T6" fmla="*/ 543 w 546"/>
                <a:gd name="T7" fmla="*/ 0 h 393"/>
                <a:gd name="T8" fmla="*/ 546 w 546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3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3" y="0"/>
                  </a:lnTo>
                  <a:lnTo>
                    <a:pt x="546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305">
              <a:extLst>
                <a:ext uri="{FF2B5EF4-FFF2-40B4-BE49-F238E27FC236}">
                  <a16:creationId xmlns:a16="http://schemas.microsoft.com/office/drawing/2014/main" id="{713D9B56-005A-DF48-BD4A-E92E0F5E6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349" y="2676229"/>
              <a:ext cx="166407" cy="120608"/>
            </a:xfrm>
            <a:custGeom>
              <a:avLst/>
              <a:gdLst>
                <a:gd name="T0" fmla="*/ 545 w 545"/>
                <a:gd name="T1" fmla="*/ 5 h 395"/>
                <a:gd name="T2" fmla="*/ 5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5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306">
              <a:extLst>
                <a:ext uri="{FF2B5EF4-FFF2-40B4-BE49-F238E27FC236}">
                  <a16:creationId xmlns:a16="http://schemas.microsoft.com/office/drawing/2014/main" id="{FB9E9780-48E9-0240-828F-99FC425E2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495" y="2663710"/>
              <a:ext cx="166103" cy="120302"/>
            </a:xfrm>
            <a:custGeom>
              <a:avLst/>
              <a:gdLst>
                <a:gd name="T0" fmla="*/ 544 w 544"/>
                <a:gd name="T1" fmla="*/ 5 h 394"/>
                <a:gd name="T2" fmla="*/ 3 w 544"/>
                <a:gd name="T3" fmla="*/ 394 h 394"/>
                <a:gd name="T4" fmla="*/ 0 w 544"/>
                <a:gd name="T5" fmla="*/ 390 h 394"/>
                <a:gd name="T6" fmla="*/ 540 w 544"/>
                <a:gd name="T7" fmla="*/ 0 h 394"/>
                <a:gd name="T8" fmla="*/ 544 w 544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4">
                  <a:moveTo>
                    <a:pt x="544" y="5"/>
                  </a:moveTo>
                  <a:lnTo>
                    <a:pt x="3" y="394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307">
              <a:extLst>
                <a:ext uri="{FF2B5EF4-FFF2-40B4-BE49-F238E27FC236}">
                  <a16:creationId xmlns:a16="http://schemas.microsoft.com/office/drawing/2014/main" id="{9D25F889-2421-5448-A3B0-E5FF7C02C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6029" y="2651191"/>
              <a:ext cx="166103" cy="120302"/>
            </a:xfrm>
            <a:custGeom>
              <a:avLst/>
              <a:gdLst>
                <a:gd name="T0" fmla="*/ 544 w 544"/>
                <a:gd name="T1" fmla="*/ 5 h 394"/>
                <a:gd name="T2" fmla="*/ 3 w 544"/>
                <a:gd name="T3" fmla="*/ 394 h 394"/>
                <a:gd name="T4" fmla="*/ 0 w 544"/>
                <a:gd name="T5" fmla="*/ 389 h 394"/>
                <a:gd name="T6" fmla="*/ 540 w 544"/>
                <a:gd name="T7" fmla="*/ 0 h 394"/>
                <a:gd name="T8" fmla="*/ 544 w 544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4">
                  <a:moveTo>
                    <a:pt x="544" y="5"/>
                  </a:moveTo>
                  <a:lnTo>
                    <a:pt x="3" y="394"/>
                  </a:lnTo>
                  <a:lnTo>
                    <a:pt x="0" y="389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308">
              <a:extLst>
                <a:ext uri="{FF2B5EF4-FFF2-40B4-BE49-F238E27FC236}">
                  <a16:creationId xmlns:a16="http://schemas.microsoft.com/office/drawing/2014/main" id="{61AE77D5-C1ED-FA46-87FF-E75721321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6562" y="2638366"/>
              <a:ext cx="166713" cy="120608"/>
            </a:xfrm>
            <a:custGeom>
              <a:avLst/>
              <a:gdLst>
                <a:gd name="T0" fmla="*/ 546 w 546"/>
                <a:gd name="T1" fmla="*/ 5 h 395"/>
                <a:gd name="T2" fmla="*/ 3 w 546"/>
                <a:gd name="T3" fmla="*/ 395 h 395"/>
                <a:gd name="T4" fmla="*/ 0 w 546"/>
                <a:gd name="T5" fmla="*/ 390 h 395"/>
                <a:gd name="T6" fmla="*/ 541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309">
              <a:extLst>
                <a:ext uri="{FF2B5EF4-FFF2-40B4-BE49-F238E27FC236}">
                  <a16:creationId xmlns:a16="http://schemas.microsoft.com/office/drawing/2014/main" id="{30654AD5-9625-C64D-BB96-326AED09E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097" y="2625848"/>
              <a:ext cx="166713" cy="120608"/>
            </a:xfrm>
            <a:custGeom>
              <a:avLst/>
              <a:gdLst>
                <a:gd name="T0" fmla="*/ 546 w 546"/>
                <a:gd name="T1" fmla="*/ 5 h 395"/>
                <a:gd name="T2" fmla="*/ 4 w 546"/>
                <a:gd name="T3" fmla="*/ 395 h 395"/>
                <a:gd name="T4" fmla="*/ 0 w 546"/>
                <a:gd name="T5" fmla="*/ 390 h 395"/>
                <a:gd name="T6" fmla="*/ 542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4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310">
              <a:extLst>
                <a:ext uri="{FF2B5EF4-FFF2-40B4-BE49-F238E27FC236}">
                  <a16:creationId xmlns:a16="http://schemas.microsoft.com/office/drawing/2014/main" id="{0BC3B6F3-2F07-AD45-BB32-91DFDE3D6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7632" y="2613329"/>
              <a:ext cx="166713" cy="119997"/>
            </a:xfrm>
            <a:custGeom>
              <a:avLst/>
              <a:gdLst>
                <a:gd name="T0" fmla="*/ 546 w 546"/>
                <a:gd name="T1" fmla="*/ 5 h 393"/>
                <a:gd name="T2" fmla="*/ 4 w 546"/>
                <a:gd name="T3" fmla="*/ 393 h 393"/>
                <a:gd name="T4" fmla="*/ 0 w 546"/>
                <a:gd name="T5" fmla="*/ 388 h 393"/>
                <a:gd name="T6" fmla="*/ 543 w 546"/>
                <a:gd name="T7" fmla="*/ 0 h 393"/>
                <a:gd name="T8" fmla="*/ 546 w 546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5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3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311">
              <a:extLst>
                <a:ext uri="{FF2B5EF4-FFF2-40B4-BE49-F238E27FC236}">
                  <a16:creationId xmlns:a16="http://schemas.microsoft.com/office/drawing/2014/main" id="{0DD0F818-C465-944A-B553-244AD4E1B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8473" y="2600199"/>
              <a:ext cx="166407" cy="120608"/>
            </a:xfrm>
            <a:custGeom>
              <a:avLst/>
              <a:gdLst>
                <a:gd name="T0" fmla="*/ 545 w 545"/>
                <a:gd name="T1" fmla="*/ 5 h 395"/>
                <a:gd name="T2" fmla="*/ 5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5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312">
              <a:extLst>
                <a:ext uri="{FF2B5EF4-FFF2-40B4-BE49-F238E27FC236}">
                  <a16:creationId xmlns:a16="http://schemas.microsoft.com/office/drawing/2014/main" id="{FB54CA38-B121-8C42-B58C-738A43818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280" y="2399594"/>
              <a:ext cx="213735" cy="284574"/>
            </a:xfrm>
            <a:custGeom>
              <a:avLst/>
              <a:gdLst>
                <a:gd name="T0" fmla="*/ 674 w 700"/>
                <a:gd name="T1" fmla="*/ 932 h 932"/>
                <a:gd name="T2" fmla="*/ 700 w 700"/>
                <a:gd name="T3" fmla="*/ 913 h 932"/>
                <a:gd name="T4" fmla="*/ 26 w 700"/>
                <a:gd name="T5" fmla="*/ 0 h 932"/>
                <a:gd name="T6" fmla="*/ 0 w 700"/>
                <a:gd name="T7" fmla="*/ 18 h 932"/>
                <a:gd name="T8" fmla="*/ 674 w 700"/>
                <a:gd name="T9" fmla="*/ 932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932">
                  <a:moveTo>
                    <a:pt x="674" y="932"/>
                  </a:moveTo>
                  <a:lnTo>
                    <a:pt x="700" y="913"/>
                  </a:lnTo>
                  <a:lnTo>
                    <a:pt x="26" y="0"/>
                  </a:lnTo>
                  <a:lnTo>
                    <a:pt x="0" y="18"/>
                  </a:lnTo>
                  <a:lnTo>
                    <a:pt x="674" y="932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313">
              <a:extLst>
                <a:ext uri="{FF2B5EF4-FFF2-40B4-BE49-F238E27FC236}">
                  <a16:creationId xmlns:a16="http://schemas.microsoft.com/office/drawing/2014/main" id="{8CF20EAC-15C6-FD4F-B601-BD86BA8C6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2050" y="2407838"/>
              <a:ext cx="199078" cy="269917"/>
            </a:xfrm>
            <a:custGeom>
              <a:avLst/>
              <a:gdLst>
                <a:gd name="T0" fmla="*/ 652 w 652"/>
                <a:gd name="T1" fmla="*/ 881 h 884"/>
                <a:gd name="T2" fmla="*/ 649 w 652"/>
                <a:gd name="T3" fmla="*/ 884 h 884"/>
                <a:gd name="T4" fmla="*/ 0 w 652"/>
                <a:gd name="T5" fmla="*/ 3 h 884"/>
                <a:gd name="T6" fmla="*/ 4 w 652"/>
                <a:gd name="T7" fmla="*/ 0 h 884"/>
                <a:gd name="T8" fmla="*/ 652 w 652"/>
                <a:gd name="T9" fmla="*/ 881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884">
                  <a:moveTo>
                    <a:pt x="652" y="881"/>
                  </a:moveTo>
                  <a:lnTo>
                    <a:pt x="649" y="884"/>
                  </a:lnTo>
                  <a:lnTo>
                    <a:pt x="0" y="3"/>
                  </a:lnTo>
                  <a:lnTo>
                    <a:pt x="4" y="0"/>
                  </a:lnTo>
                  <a:lnTo>
                    <a:pt x="652" y="881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314">
              <a:extLst>
                <a:ext uri="{FF2B5EF4-FFF2-40B4-BE49-F238E27FC236}">
                  <a16:creationId xmlns:a16="http://schemas.microsoft.com/office/drawing/2014/main" id="{C0E1C986-D830-9147-929C-1D0E7307A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6554" y="2405702"/>
              <a:ext cx="199385" cy="269917"/>
            </a:xfrm>
            <a:custGeom>
              <a:avLst/>
              <a:gdLst>
                <a:gd name="T0" fmla="*/ 653 w 653"/>
                <a:gd name="T1" fmla="*/ 881 h 884"/>
                <a:gd name="T2" fmla="*/ 648 w 653"/>
                <a:gd name="T3" fmla="*/ 884 h 884"/>
                <a:gd name="T4" fmla="*/ 0 w 653"/>
                <a:gd name="T5" fmla="*/ 4 h 884"/>
                <a:gd name="T6" fmla="*/ 3 w 653"/>
                <a:gd name="T7" fmla="*/ 0 h 884"/>
                <a:gd name="T8" fmla="*/ 653 w 653"/>
                <a:gd name="T9" fmla="*/ 881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3" h="884">
                  <a:moveTo>
                    <a:pt x="653" y="881"/>
                  </a:moveTo>
                  <a:lnTo>
                    <a:pt x="648" y="884"/>
                  </a:lnTo>
                  <a:lnTo>
                    <a:pt x="0" y="4"/>
                  </a:lnTo>
                  <a:lnTo>
                    <a:pt x="3" y="0"/>
                  </a:lnTo>
                  <a:lnTo>
                    <a:pt x="653" y="881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315">
              <a:extLst>
                <a:ext uri="{FF2B5EF4-FFF2-40B4-BE49-F238E27FC236}">
                  <a16:creationId xmlns:a16="http://schemas.microsoft.com/office/drawing/2014/main" id="{95781AC7-4B65-0345-861C-75F99F9B3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031" y="2706456"/>
              <a:ext cx="213125" cy="284574"/>
            </a:xfrm>
            <a:custGeom>
              <a:avLst/>
              <a:gdLst>
                <a:gd name="T0" fmla="*/ 698 w 698"/>
                <a:gd name="T1" fmla="*/ 913 h 932"/>
                <a:gd name="T2" fmla="*/ 672 w 698"/>
                <a:gd name="T3" fmla="*/ 932 h 932"/>
                <a:gd name="T4" fmla="*/ 0 w 698"/>
                <a:gd name="T5" fmla="*/ 17 h 932"/>
                <a:gd name="T6" fmla="*/ 26 w 698"/>
                <a:gd name="T7" fmla="*/ 0 h 932"/>
                <a:gd name="T8" fmla="*/ 698 w 698"/>
                <a:gd name="T9" fmla="*/ 913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932">
                  <a:moveTo>
                    <a:pt x="698" y="913"/>
                  </a:moveTo>
                  <a:lnTo>
                    <a:pt x="672" y="932"/>
                  </a:lnTo>
                  <a:lnTo>
                    <a:pt x="0" y="17"/>
                  </a:lnTo>
                  <a:lnTo>
                    <a:pt x="26" y="0"/>
                  </a:lnTo>
                  <a:lnTo>
                    <a:pt x="698" y="91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316">
              <a:extLst>
                <a:ext uri="{FF2B5EF4-FFF2-40B4-BE49-F238E27FC236}">
                  <a16:creationId xmlns:a16="http://schemas.microsoft.com/office/drawing/2014/main" id="{43AD7B0D-2C13-9A4D-B4E6-9B0B50F6A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2747" y="2716228"/>
              <a:ext cx="199690" cy="269917"/>
            </a:xfrm>
            <a:custGeom>
              <a:avLst/>
              <a:gdLst>
                <a:gd name="T0" fmla="*/ 650 w 654"/>
                <a:gd name="T1" fmla="*/ 884 h 884"/>
                <a:gd name="T2" fmla="*/ 654 w 654"/>
                <a:gd name="T3" fmla="*/ 881 h 884"/>
                <a:gd name="T4" fmla="*/ 5 w 654"/>
                <a:gd name="T5" fmla="*/ 0 h 884"/>
                <a:gd name="T6" fmla="*/ 0 w 654"/>
                <a:gd name="T7" fmla="*/ 4 h 884"/>
                <a:gd name="T8" fmla="*/ 650 w 654"/>
                <a:gd name="T9" fmla="*/ 884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884">
                  <a:moveTo>
                    <a:pt x="650" y="884"/>
                  </a:moveTo>
                  <a:lnTo>
                    <a:pt x="654" y="881"/>
                  </a:lnTo>
                  <a:lnTo>
                    <a:pt x="5" y="0"/>
                  </a:lnTo>
                  <a:lnTo>
                    <a:pt x="0" y="4"/>
                  </a:lnTo>
                  <a:lnTo>
                    <a:pt x="650" y="884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317">
              <a:extLst>
                <a:ext uri="{FF2B5EF4-FFF2-40B4-BE49-F238E27FC236}">
                  <a16:creationId xmlns:a16="http://schemas.microsoft.com/office/drawing/2014/main" id="{61A98EE9-FB75-7C40-B6DC-5B9D2AA96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2747" y="2710426"/>
              <a:ext cx="199690" cy="270224"/>
            </a:xfrm>
            <a:custGeom>
              <a:avLst/>
              <a:gdLst>
                <a:gd name="T0" fmla="*/ 649 w 654"/>
                <a:gd name="T1" fmla="*/ 885 h 885"/>
                <a:gd name="T2" fmla="*/ 654 w 654"/>
                <a:gd name="T3" fmla="*/ 881 h 885"/>
                <a:gd name="T4" fmla="*/ 4 w 654"/>
                <a:gd name="T5" fmla="*/ 0 h 885"/>
                <a:gd name="T6" fmla="*/ 0 w 654"/>
                <a:gd name="T7" fmla="*/ 4 h 885"/>
                <a:gd name="T8" fmla="*/ 649 w 654"/>
                <a:gd name="T9" fmla="*/ 88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885">
                  <a:moveTo>
                    <a:pt x="649" y="885"/>
                  </a:moveTo>
                  <a:lnTo>
                    <a:pt x="654" y="881"/>
                  </a:lnTo>
                  <a:lnTo>
                    <a:pt x="4" y="0"/>
                  </a:lnTo>
                  <a:lnTo>
                    <a:pt x="0" y="4"/>
                  </a:lnTo>
                  <a:lnTo>
                    <a:pt x="649" y="885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340">
              <a:extLst>
                <a:ext uri="{FF2B5EF4-FFF2-40B4-BE49-F238E27FC236}">
                  <a16:creationId xmlns:a16="http://schemas.microsoft.com/office/drawing/2014/main" id="{6E050335-775D-C947-A051-1A0BB3388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7507" y="3956197"/>
              <a:ext cx="61067" cy="53128"/>
            </a:xfrm>
            <a:custGeom>
              <a:avLst/>
              <a:gdLst>
                <a:gd name="T0" fmla="*/ 0 w 200"/>
                <a:gd name="T1" fmla="*/ 162 h 174"/>
                <a:gd name="T2" fmla="*/ 190 w 200"/>
                <a:gd name="T3" fmla="*/ 0 h 174"/>
                <a:gd name="T4" fmla="*/ 200 w 200"/>
                <a:gd name="T5" fmla="*/ 11 h 174"/>
                <a:gd name="T6" fmla="*/ 10 w 200"/>
                <a:gd name="T7" fmla="*/ 174 h 174"/>
                <a:gd name="T8" fmla="*/ 0 w 200"/>
                <a:gd name="T9" fmla="*/ 16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174">
                  <a:moveTo>
                    <a:pt x="0" y="162"/>
                  </a:moveTo>
                  <a:lnTo>
                    <a:pt x="190" y="0"/>
                  </a:lnTo>
                  <a:lnTo>
                    <a:pt x="200" y="11"/>
                  </a:lnTo>
                  <a:lnTo>
                    <a:pt x="10" y="174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F7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341">
              <a:extLst>
                <a:ext uri="{FF2B5EF4-FFF2-40B4-BE49-F238E27FC236}">
                  <a16:creationId xmlns:a16="http://schemas.microsoft.com/office/drawing/2014/main" id="{56DFAC6A-C7E3-D54A-993D-A4C65190C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7661" y="3932991"/>
              <a:ext cx="60762" cy="52823"/>
            </a:xfrm>
            <a:custGeom>
              <a:avLst/>
              <a:gdLst>
                <a:gd name="T0" fmla="*/ 0 w 199"/>
                <a:gd name="T1" fmla="*/ 163 h 173"/>
                <a:gd name="T2" fmla="*/ 190 w 199"/>
                <a:gd name="T3" fmla="*/ 0 h 173"/>
                <a:gd name="T4" fmla="*/ 199 w 199"/>
                <a:gd name="T5" fmla="*/ 10 h 173"/>
                <a:gd name="T6" fmla="*/ 9 w 199"/>
                <a:gd name="T7" fmla="*/ 173 h 173"/>
                <a:gd name="T8" fmla="*/ 0 w 199"/>
                <a:gd name="T9" fmla="*/ 16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73">
                  <a:moveTo>
                    <a:pt x="0" y="163"/>
                  </a:moveTo>
                  <a:lnTo>
                    <a:pt x="190" y="0"/>
                  </a:lnTo>
                  <a:lnTo>
                    <a:pt x="199" y="10"/>
                  </a:lnTo>
                  <a:lnTo>
                    <a:pt x="9" y="173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6F7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342">
              <a:extLst>
                <a:ext uri="{FF2B5EF4-FFF2-40B4-BE49-F238E27FC236}">
                  <a16:creationId xmlns:a16="http://schemas.microsoft.com/office/drawing/2014/main" id="{47C611F4-0093-374A-9AF4-579D7CE14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7661" y="3932991"/>
              <a:ext cx="60762" cy="52823"/>
            </a:xfrm>
            <a:custGeom>
              <a:avLst/>
              <a:gdLst>
                <a:gd name="T0" fmla="*/ 0 w 199"/>
                <a:gd name="T1" fmla="*/ 163 h 173"/>
                <a:gd name="T2" fmla="*/ 190 w 199"/>
                <a:gd name="T3" fmla="*/ 0 h 173"/>
                <a:gd name="T4" fmla="*/ 199 w 199"/>
                <a:gd name="T5" fmla="*/ 10 h 173"/>
                <a:gd name="T6" fmla="*/ 9 w 199"/>
                <a:gd name="T7" fmla="*/ 173 h 173"/>
                <a:gd name="T8" fmla="*/ 0 w 199"/>
                <a:gd name="T9" fmla="*/ 16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73">
                  <a:moveTo>
                    <a:pt x="0" y="163"/>
                  </a:moveTo>
                  <a:lnTo>
                    <a:pt x="190" y="0"/>
                  </a:lnTo>
                  <a:lnTo>
                    <a:pt x="199" y="10"/>
                  </a:lnTo>
                  <a:lnTo>
                    <a:pt x="9" y="173"/>
                  </a:lnTo>
                  <a:lnTo>
                    <a:pt x="0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344">
              <a:extLst>
                <a:ext uri="{FF2B5EF4-FFF2-40B4-BE49-F238E27FC236}">
                  <a16:creationId xmlns:a16="http://schemas.microsoft.com/office/drawing/2014/main" id="{23806C86-288C-3848-BD85-5DCFD93C5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3542" y="3936045"/>
              <a:ext cx="14656" cy="14045"/>
            </a:xfrm>
            <a:custGeom>
              <a:avLst/>
              <a:gdLst>
                <a:gd name="T0" fmla="*/ 28 w 28"/>
                <a:gd name="T1" fmla="*/ 0 h 27"/>
                <a:gd name="T2" fmla="*/ 14 w 28"/>
                <a:gd name="T3" fmla="*/ 4 h 27"/>
                <a:gd name="T4" fmla="*/ 0 w 28"/>
                <a:gd name="T5" fmla="*/ 27 h 27"/>
                <a:gd name="T6" fmla="*/ 12 w 28"/>
                <a:gd name="T7" fmla="*/ 26 h 27"/>
                <a:gd name="T8" fmla="*/ 28 w 2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7">
                  <a:moveTo>
                    <a:pt x="28" y="0"/>
                  </a:moveTo>
                  <a:cubicBezTo>
                    <a:pt x="23" y="1"/>
                    <a:pt x="19" y="3"/>
                    <a:pt x="14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" y="26"/>
                    <a:pt x="8" y="26"/>
                    <a:pt x="12" y="26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345">
              <a:extLst>
                <a:ext uri="{FF2B5EF4-FFF2-40B4-BE49-F238E27FC236}">
                  <a16:creationId xmlns:a16="http://schemas.microsoft.com/office/drawing/2014/main" id="{7E43B6C7-2391-5A46-B8E7-FB7F42935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8809" y="3930244"/>
              <a:ext cx="17099" cy="18320"/>
            </a:xfrm>
            <a:custGeom>
              <a:avLst/>
              <a:gdLst>
                <a:gd name="T0" fmla="*/ 33 w 33"/>
                <a:gd name="T1" fmla="*/ 0 h 35"/>
                <a:gd name="T2" fmla="*/ 19 w 33"/>
                <a:gd name="T3" fmla="*/ 4 h 35"/>
                <a:gd name="T4" fmla="*/ 0 w 33"/>
                <a:gd name="T5" fmla="*/ 35 h 35"/>
                <a:gd name="T6" fmla="*/ 11 w 33"/>
                <a:gd name="T7" fmla="*/ 34 h 35"/>
                <a:gd name="T8" fmla="*/ 33 w 3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5">
                  <a:moveTo>
                    <a:pt x="33" y="0"/>
                  </a:moveTo>
                  <a:cubicBezTo>
                    <a:pt x="29" y="1"/>
                    <a:pt x="24" y="3"/>
                    <a:pt x="19" y="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" y="35"/>
                    <a:pt x="8" y="35"/>
                    <a:pt x="11" y="34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346">
              <a:extLst>
                <a:ext uri="{FF2B5EF4-FFF2-40B4-BE49-F238E27FC236}">
                  <a16:creationId xmlns:a16="http://schemas.microsoft.com/office/drawing/2014/main" id="{54B784E8-3DB1-6D4D-B4E7-5350C40B8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3771" y="3922915"/>
              <a:ext cx="21068" cy="24427"/>
            </a:xfrm>
            <a:custGeom>
              <a:avLst/>
              <a:gdLst>
                <a:gd name="T0" fmla="*/ 40 w 40"/>
                <a:gd name="T1" fmla="*/ 0 h 47"/>
                <a:gd name="T2" fmla="*/ 26 w 40"/>
                <a:gd name="T3" fmla="*/ 7 h 47"/>
                <a:gd name="T4" fmla="*/ 24 w 40"/>
                <a:gd name="T5" fmla="*/ 8 h 47"/>
                <a:gd name="T6" fmla="*/ 0 w 40"/>
                <a:gd name="T7" fmla="*/ 47 h 47"/>
                <a:gd name="T8" fmla="*/ 11 w 40"/>
                <a:gd name="T9" fmla="*/ 46 h 47"/>
                <a:gd name="T10" fmla="*/ 40 w 40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5" y="7"/>
                    <a:pt x="24" y="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4" y="47"/>
                    <a:pt x="7" y="46"/>
                    <a:pt x="11" y="46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347">
              <a:extLst>
                <a:ext uri="{FF2B5EF4-FFF2-40B4-BE49-F238E27FC236}">
                  <a16:creationId xmlns:a16="http://schemas.microsoft.com/office/drawing/2014/main" id="{CF9FDE84-0EF5-564D-84C4-24CFC47A9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8426" y="3907343"/>
              <a:ext cx="30228" cy="39083"/>
            </a:xfrm>
            <a:custGeom>
              <a:avLst/>
              <a:gdLst>
                <a:gd name="T0" fmla="*/ 58 w 58"/>
                <a:gd name="T1" fmla="*/ 0 h 75"/>
                <a:gd name="T2" fmla="*/ 38 w 58"/>
                <a:gd name="T3" fmla="*/ 17 h 75"/>
                <a:gd name="T4" fmla="*/ 35 w 58"/>
                <a:gd name="T5" fmla="*/ 19 h 75"/>
                <a:gd name="T6" fmla="*/ 0 w 58"/>
                <a:gd name="T7" fmla="*/ 75 h 75"/>
                <a:gd name="T8" fmla="*/ 12 w 58"/>
                <a:gd name="T9" fmla="*/ 73 h 75"/>
                <a:gd name="T10" fmla="*/ 58 w 58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75">
                  <a:moveTo>
                    <a:pt x="58" y="0"/>
                  </a:moveTo>
                  <a:cubicBezTo>
                    <a:pt x="46" y="11"/>
                    <a:pt x="38" y="17"/>
                    <a:pt x="38" y="17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4" y="74"/>
                    <a:pt x="8" y="74"/>
                    <a:pt x="12" y="73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348">
              <a:extLst>
                <a:ext uri="{FF2B5EF4-FFF2-40B4-BE49-F238E27FC236}">
                  <a16:creationId xmlns:a16="http://schemas.microsoft.com/office/drawing/2014/main" id="{523EC804-31A4-2342-ACED-ABE2DD6BE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3693" y="3921083"/>
              <a:ext cx="19237" cy="23816"/>
            </a:xfrm>
            <a:custGeom>
              <a:avLst/>
              <a:gdLst>
                <a:gd name="T0" fmla="*/ 29 w 37"/>
                <a:gd name="T1" fmla="*/ 0 h 46"/>
                <a:gd name="T2" fmla="*/ 0 w 37"/>
                <a:gd name="T3" fmla="*/ 46 h 46"/>
                <a:gd name="T4" fmla="*/ 12 w 37"/>
                <a:gd name="T5" fmla="*/ 45 h 46"/>
                <a:gd name="T6" fmla="*/ 37 w 37"/>
                <a:gd name="T7" fmla="*/ 5 h 46"/>
                <a:gd name="T8" fmla="*/ 29 w 3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6">
                  <a:moveTo>
                    <a:pt x="29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5" y="45"/>
                    <a:pt x="9" y="45"/>
                    <a:pt x="12" y="4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349">
              <a:extLst>
                <a:ext uri="{FF2B5EF4-FFF2-40B4-BE49-F238E27FC236}">
                  <a16:creationId xmlns:a16="http://schemas.microsoft.com/office/drawing/2014/main" id="{1291742F-6DEF-1F4C-BAE2-DA5C46CFA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3464" y="3865818"/>
              <a:ext cx="59540" cy="91601"/>
            </a:xfrm>
            <a:custGeom>
              <a:avLst/>
              <a:gdLst>
                <a:gd name="T0" fmla="*/ 114 w 114"/>
                <a:gd name="T1" fmla="*/ 0 h 176"/>
                <a:gd name="T2" fmla="*/ 96 w 114"/>
                <a:gd name="T3" fmla="*/ 12 h 176"/>
                <a:gd name="T4" fmla="*/ 0 w 114"/>
                <a:gd name="T5" fmla="*/ 166 h 176"/>
                <a:gd name="T6" fmla="*/ 4 w 114"/>
                <a:gd name="T7" fmla="*/ 176 h 176"/>
                <a:gd name="T8" fmla="*/ 114 w 114"/>
                <a:gd name="T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76">
                  <a:moveTo>
                    <a:pt x="114" y="0"/>
                  </a:moveTo>
                  <a:cubicBezTo>
                    <a:pt x="109" y="4"/>
                    <a:pt x="102" y="8"/>
                    <a:pt x="96" y="12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" y="169"/>
                    <a:pt x="2" y="172"/>
                    <a:pt x="4" y="176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350">
              <a:extLst>
                <a:ext uri="{FF2B5EF4-FFF2-40B4-BE49-F238E27FC236}">
                  <a16:creationId xmlns:a16="http://schemas.microsoft.com/office/drawing/2014/main" id="{58AB3C4F-EFB8-114F-BC44-526129881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0182" y="3857574"/>
              <a:ext cx="72670" cy="109616"/>
            </a:xfrm>
            <a:custGeom>
              <a:avLst/>
              <a:gdLst>
                <a:gd name="T0" fmla="*/ 139 w 139"/>
                <a:gd name="T1" fmla="*/ 0 h 211"/>
                <a:gd name="T2" fmla="*/ 126 w 139"/>
                <a:gd name="T3" fmla="*/ 4 h 211"/>
                <a:gd name="T4" fmla="*/ 0 w 139"/>
                <a:gd name="T5" fmla="*/ 205 h 211"/>
                <a:gd name="T6" fmla="*/ 7 w 139"/>
                <a:gd name="T7" fmla="*/ 211 h 211"/>
                <a:gd name="T8" fmla="*/ 139 w 139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211">
                  <a:moveTo>
                    <a:pt x="139" y="0"/>
                  </a:moveTo>
                  <a:cubicBezTo>
                    <a:pt x="135" y="0"/>
                    <a:pt x="131" y="2"/>
                    <a:pt x="126" y="4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1" y="207"/>
                    <a:pt x="4" y="209"/>
                    <a:pt x="7" y="211"/>
                  </a:cubicBezTo>
                  <a:cubicBezTo>
                    <a:pt x="139" y="0"/>
                    <a:pt x="139" y="0"/>
                    <a:pt x="139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351">
              <a:extLst>
                <a:ext uri="{FF2B5EF4-FFF2-40B4-BE49-F238E27FC236}">
                  <a16:creationId xmlns:a16="http://schemas.microsoft.com/office/drawing/2014/main" id="{4DD24622-5298-3D4F-896A-804557080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9647" y="3859710"/>
              <a:ext cx="74807" cy="113890"/>
            </a:xfrm>
            <a:custGeom>
              <a:avLst/>
              <a:gdLst>
                <a:gd name="T0" fmla="*/ 135 w 143"/>
                <a:gd name="T1" fmla="*/ 0 h 219"/>
                <a:gd name="T2" fmla="*/ 0 w 143"/>
                <a:gd name="T3" fmla="*/ 214 h 219"/>
                <a:gd name="T4" fmla="*/ 8 w 143"/>
                <a:gd name="T5" fmla="*/ 219 h 219"/>
                <a:gd name="T6" fmla="*/ 143 w 143"/>
                <a:gd name="T7" fmla="*/ 5 h 219"/>
                <a:gd name="T8" fmla="*/ 135 w 143"/>
                <a:gd name="T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219">
                  <a:moveTo>
                    <a:pt x="135" y="0"/>
                  </a:moveTo>
                  <a:cubicBezTo>
                    <a:pt x="0" y="214"/>
                    <a:pt x="0" y="214"/>
                    <a:pt x="0" y="214"/>
                  </a:cubicBezTo>
                  <a:cubicBezTo>
                    <a:pt x="3" y="216"/>
                    <a:pt x="5" y="218"/>
                    <a:pt x="8" y="219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0" y="3"/>
                    <a:pt x="137" y="1"/>
                    <a:pt x="135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352">
              <a:extLst>
                <a:ext uri="{FF2B5EF4-FFF2-40B4-BE49-F238E27FC236}">
                  <a16:creationId xmlns:a16="http://schemas.microsoft.com/office/drawing/2014/main" id="{D0FF1FC7-B8B1-3A44-9EFD-D8E16DA99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0028" y="3866733"/>
              <a:ext cx="72670" cy="112363"/>
            </a:xfrm>
            <a:custGeom>
              <a:avLst/>
              <a:gdLst>
                <a:gd name="T0" fmla="*/ 133 w 139"/>
                <a:gd name="T1" fmla="*/ 0 h 216"/>
                <a:gd name="T2" fmla="*/ 0 w 139"/>
                <a:gd name="T3" fmla="*/ 212 h 216"/>
                <a:gd name="T4" fmla="*/ 8 w 139"/>
                <a:gd name="T5" fmla="*/ 216 h 216"/>
                <a:gd name="T6" fmla="*/ 139 w 139"/>
                <a:gd name="T7" fmla="*/ 7 h 216"/>
                <a:gd name="T8" fmla="*/ 133 w 139"/>
                <a:gd name="T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216">
                  <a:moveTo>
                    <a:pt x="133" y="0"/>
                  </a:moveTo>
                  <a:cubicBezTo>
                    <a:pt x="0" y="212"/>
                    <a:pt x="0" y="212"/>
                    <a:pt x="0" y="212"/>
                  </a:cubicBezTo>
                  <a:cubicBezTo>
                    <a:pt x="3" y="213"/>
                    <a:pt x="6" y="215"/>
                    <a:pt x="8" y="216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37" y="5"/>
                    <a:pt x="135" y="3"/>
                    <a:pt x="13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353">
              <a:extLst>
                <a:ext uri="{FF2B5EF4-FFF2-40B4-BE49-F238E27FC236}">
                  <a16:creationId xmlns:a16="http://schemas.microsoft.com/office/drawing/2014/main" id="{21099772-1373-E644-BFD2-F059C6E3C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1021" y="3918335"/>
              <a:ext cx="44579" cy="65952"/>
            </a:xfrm>
            <a:custGeom>
              <a:avLst/>
              <a:gdLst>
                <a:gd name="T0" fmla="*/ 77 w 85"/>
                <a:gd name="T1" fmla="*/ 0 h 127"/>
                <a:gd name="T2" fmla="*/ 0 w 85"/>
                <a:gd name="T3" fmla="*/ 123 h 127"/>
                <a:gd name="T4" fmla="*/ 8 w 85"/>
                <a:gd name="T5" fmla="*/ 127 h 127"/>
                <a:gd name="T6" fmla="*/ 85 w 85"/>
                <a:gd name="T7" fmla="*/ 5 h 127"/>
                <a:gd name="T8" fmla="*/ 77 w 85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27">
                  <a:moveTo>
                    <a:pt x="77" y="0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3" y="125"/>
                    <a:pt x="5" y="126"/>
                    <a:pt x="8" y="127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354">
              <a:extLst>
                <a:ext uri="{FF2B5EF4-FFF2-40B4-BE49-F238E27FC236}">
                  <a16:creationId xmlns:a16="http://schemas.microsoft.com/office/drawing/2014/main" id="{97B3DCA7-2D07-664C-B97B-C6727F4C8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2012" y="3887191"/>
              <a:ext cx="65952" cy="102287"/>
            </a:xfrm>
            <a:custGeom>
              <a:avLst/>
              <a:gdLst>
                <a:gd name="T0" fmla="*/ 121 w 126"/>
                <a:gd name="T1" fmla="*/ 0 h 197"/>
                <a:gd name="T2" fmla="*/ 0 w 126"/>
                <a:gd name="T3" fmla="*/ 193 h 197"/>
                <a:gd name="T4" fmla="*/ 8 w 126"/>
                <a:gd name="T5" fmla="*/ 197 h 197"/>
                <a:gd name="T6" fmla="*/ 126 w 126"/>
                <a:gd name="T7" fmla="*/ 9 h 197"/>
                <a:gd name="T8" fmla="*/ 121 w 126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97">
                  <a:moveTo>
                    <a:pt x="121" y="0"/>
                  </a:moveTo>
                  <a:cubicBezTo>
                    <a:pt x="0" y="193"/>
                    <a:pt x="0" y="193"/>
                    <a:pt x="0" y="193"/>
                  </a:cubicBezTo>
                  <a:cubicBezTo>
                    <a:pt x="3" y="195"/>
                    <a:pt x="6" y="196"/>
                    <a:pt x="8" y="197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6"/>
                    <a:pt x="123" y="3"/>
                    <a:pt x="121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355">
              <a:extLst>
                <a:ext uri="{FF2B5EF4-FFF2-40B4-BE49-F238E27FC236}">
                  <a16:creationId xmlns:a16="http://schemas.microsoft.com/office/drawing/2014/main" id="{C78DF821-9E35-BC48-9ED0-5F669C1F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3005" y="3898489"/>
              <a:ext cx="61678" cy="96181"/>
            </a:xfrm>
            <a:custGeom>
              <a:avLst/>
              <a:gdLst>
                <a:gd name="T0" fmla="*/ 113 w 118"/>
                <a:gd name="T1" fmla="*/ 0 h 185"/>
                <a:gd name="T2" fmla="*/ 0 w 118"/>
                <a:gd name="T3" fmla="*/ 181 h 185"/>
                <a:gd name="T4" fmla="*/ 9 w 118"/>
                <a:gd name="T5" fmla="*/ 185 h 185"/>
                <a:gd name="T6" fmla="*/ 118 w 118"/>
                <a:gd name="T7" fmla="*/ 10 h 185"/>
                <a:gd name="T8" fmla="*/ 113 w 118"/>
                <a:gd name="T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85">
                  <a:moveTo>
                    <a:pt x="113" y="0"/>
                  </a:moveTo>
                  <a:cubicBezTo>
                    <a:pt x="0" y="181"/>
                    <a:pt x="0" y="181"/>
                    <a:pt x="0" y="181"/>
                  </a:cubicBezTo>
                  <a:cubicBezTo>
                    <a:pt x="3" y="182"/>
                    <a:pt x="6" y="183"/>
                    <a:pt x="9" y="185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7" y="6"/>
                    <a:pt x="115" y="3"/>
                    <a:pt x="11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356">
              <a:extLst>
                <a:ext uri="{FF2B5EF4-FFF2-40B4-BE49-F238E27FC236}">
                  <a16:creationId xmlns:a16="http://schemas.microsoft.com/office/drawing/2014/main" id="{3E9326DC-4E0A-FF49-86C6-D302916E1B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43997" y="3911007"/>
              <a:ext cx="57098" cy="88547"/>
            </a:xfrm>
            <a:custGeom>
              <a:avLst/>
              <a:gdLst>
                <a:gd name="T0" fmla="*/ 40 w 109"/>
                <a:gd name="T1" fmla="*/ 120 h 170"/>
                <a:gd name="T2" fmla="*/ 16 w 109"/>
                <a:gd name="T3" fmla="*/ 141 h 170"/>
                <a:gd name="T4" fmla="*/ 0 w 109"/>
                <a:gd name="T5" fmla="*/ 166 h 170"/>
                <a:gd name="T6" fmla="*/ 9 w 109"/>
                <a:gd name="T7" fmla="*/ 170 h 170"/>
                <a:gd name="T8" fmla="*/ 40 w 109"/>
                <a:gd name="T9" fmla="*/ 120 h 170"/>
                <a:gd name="T10" fmla="*/ 105 w 109"/>
                <a:gd name="T11" fmla="*/ 0 h 170"/>
                <a:gd name="T12" fmla="*/ 31 w 109"/>
                <a:gd name="T13" fmla="*/ 117 h 170"/>
                <a:gd name="T14" fmla="*/ 55 w 109"/>
                <a:gd name="T15" fmla="*/ 97 h 170"/>
                <a:gd name="T16" fmla="*/ 109 w 109"/>
                <a:gd name="T17" fmla="*/ 10 h 170"/>
                <a:gd name="T18" fmla="*/ 105 w 109"/>
                <a:gd name="T1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70">
                  <a:moveTo>
                    <a:pt x="40" y="120"/>
                  </a:moveTo>
                  <a:cubicBezTo>
                    <a:pt x="16" y="141"/>
                    <a:pt x="16" y="141"/>
                    <a:pt x="16" y="141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3" y="168"/>
                    <a:pt x="6" y="169"/>
                    <a:pt x="9" y="170"/>
                  </a:cubicBezTo>
                  <a:cubicBezTo>
                    <a:pt x="40" y="120"/>
                    <a:pt x="40" y="120"/>
                    <a:pt x="40" y="120"/>
                  </a:cubicBezTo>
                  <a:moveTo>
                    <a:pt x="105" y="0"/>
                  </a:moveTo>
                  <a:cubicBezTo>
                    <a:pt x="31" y="117"/>
                    <a:pt x="31" y="117"/>
                    <a:pt x="31" y="11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7"/>
                    <a:pt x="106" y="4"/>
                    <a:pt x="105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357">
              <a:extLst>
                <a:ext uri="{FF2B5EF4-FFF2-40B4-BE49-F238E27FC236}">
                  <a16:creationId xmlns:a16="http://schemas.microsoft.com/office/drawing/2014/main" id="{0D0275AD-BA7A-9F49-8FBA-E042B6C945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55600" y="3925053"/>
              <a:ext cx="50685" cy="79082"/>
            </a:xfrm>
            <a:custGeom>
              <a:avLst/>
              <a:gdLst>
                <a:gd name="T0" fmla="*/ 77 w 97"/>
                <a:gd name="T1" fmla="*/ 42 h 152"/>
                <a:gd name="T2" fmla="*/ 54 w 97"/>
                <a:gd name="T3" fmla="*/ 62 h 152"/>
                <a:gd name="T4" fmla="*/ 0 w 97"/>
                <a:gd name="T5" fmla="*/ 148 h 152"/>
                <a:gd name="T6" fmla="*/ 8 w 97"/>
                <a:gd name="T7" fmla="*/ 152 h 152"/>
                <a:gd name="T8" fmla="*/ 77 w 97"/>
                <a:gd name="T9" fmla="*/ 42 h 152"/>
                <a:gd name="T10" fmla="*/ 93 w 97"/>
                <a:gd name="T11" fmla="*/ 0 h 152"/>
                <a:gd name="T12" fmla="*/ 69 w 97"/>
                <a:gd name="T13" fmla="*/ 39 h 152"/>
                <a:gd name="T14" fmla="*/ 92 w 97"/>
                <a:gd name="T15" fmla="*/ 18 h 152"/>
                <a:gd name="T16" fmla="*/ 97 w 97"/>
                <a:gd name="T17" fmla="*/ 11 h 152"/>
                <a:gd name="T18" fmla="*/ 93 w 97"/>
                <a:gd name="T1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52">
                  <a:moveTo>
                    <a:pt x="77" y="42"/>
                  </a:moveTo>
                  <a:cubicBezTo>
                    <a:pt x="54" y="62"/>
                    <a:pt x="54" y="62"/>
                    <a:pt x="54" y="62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3" y="150"/>
                    <a:pt x="6" y="151"/>
                    <a:pt x="8" y="152"/>
                  </a:cubicBezTo>
                  <a:cubicBezTo>
                    <a:pt x="77" y="42"/>
                    <a:pt x="77" y="42"/>
                    <a:pt x="77" y="42"/>
                  </a:cubicBezTo>
                  <a:moveTo>
                    <a:pt x="93" y="0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6" y="7"/>
                    <a:pt x="95" y="4"/>
                    <a:pt x="9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358">
              <a:extLst>
                <a:ext uri="{FF2B5EF4-FFF2-40B4-BE49-F238E27FC236}">
                  <a16:creationId xmlns:a16="http://schemas.microsoft.com/office/drawing/2014/main" id="{010E39C4-4879-FA4E-88FA-6E8FDD903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7889" y="3941846"/>
              <a:ext cx="30533" cy="47327"/>
            </a:xfrm>
            <a:custGeom>
              <a:avLst/>
              <a:gdLst>
                <a:gd name="T0" fmla="*/ 57 w 58"/>
                <a:gd name="T1" fmla="*/ 0 h 91"/>
                <a:gd name="T2" fmla="*/ 0 w 58"/>
                <a:gd name="T3" fmla="*/ 91 h 91"/>
                <a:gd name="T4" fmla="*/ 54 w 58"/>
                <a:gd name="T5" fmla="*/ 20 h 91"/>
                <a:gd name="T6" fmla="*/ 57 w 58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91">
                  <a:moveTo>
                    <a:pt x="57" y="0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19" y="69"/>
                    <a:pt x="42" y="40"/>
                    <a:pt x="54" y="20"/>
                  </a:cubicBezTo>
                  <a:cubicBezTo>
                    <a:pt x="57" y="15"/>
                    <a:pt x="58" y="8"/>
                    <a:pt x="57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359">
              <a:extLst>
                <a:ext uri="{FF2B5EF4-FFF2-40B4-BE49-F238E27FC236}">
                  <a16:creationId xmlns:a16="http://schemas.microsoft.com/office/drawing/2014/main" id="{55414FF6-B9C9-FB47-8390-8FDE5884A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7661" y="3932991"/>
              <a:ext cx="59540" cy="52823"/>
            </a:xfrm>
            <a:custGeom>
              <a:avLst/>
              <a:gdLst>
                <a:gd name="T0" fmla="*/ 111 w 114"/>
                <a:gd name="T1" fmla="*/ 0 h 102"/>
                <a:gd name="T2" fmla="*/ 107 w 114"/>
                <a:gd name="T3" fmla="*/ 3 h 102"/>
                <a:gd name="T4" fmla="*/ 84 w 114"/>
                <a:gd name="T5" fmla="*/ 24 h 102"/>
                <a:gd name="T6" fmla="*/ 48 w 114"/>
                <a:gd name="T7" fmla="*/ 55 h 102"/>
                <a:gd name="T8" fmla="*/ 24 w 114"/>
                <a:gd name="T9" fmla="*/ 75 h 102"/>
                <a:gd name="T10" fmla="*/ 0 w 114"/>
                <a:gd name="T11" fmla="*/ 96 h 102"/>
                <a:gd name="T12" fmla="*/ 5 w 114"/>
                <a:gd name="T13" fmla="*/ 102 h 102"/>
                <a:gd name="T14" fmla="*/ 9 w 114"/>
                <a:gd name="T15" fmla="*/ 99 h 102"/>
                <a:gd name="T16" fmla="*/ 33 w 114"/>
                <a:gd name="T17" fmla="*/ 78 h 102"/>
                <a:gd name="T18" fmla="*/ 69 w 114"/>
                <a:gd name="T19" fmla="*/ 47 h 102"/>
                <a:gd name="T20" fmla="*/ 92 w 114"/>
                <a:gd name="T21" fmla="*/ 27 h 102"/>
                <a:gd name="T22" fmla="*/ 114 w 114"/>
                <a:gd name="T23" fmla="*/ 8 h 102"/>
                <a:gd name="T24" fmla="*/ 113 w 114"/>
                <a:gd name="T25" fmla="*/ 3 h 102"/>
                <a:gd name="T26" fmla="*/ 111 w 114"/>
                <a:gd name="T2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102">
                  <a:moveTo>
                    <a:pt x="111" y="0"/>
                  </a:moveTo>
                  <a:cubicBezTo>
                    <a:pt x="107" y="3"/>
                    <a:pt x="107" y="3"/>
                    <a:pt x="107" y="3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6"/>
                    <a:pt x="114" y="5"/>
                    <a:pt x="113" y="3"/>
                  </a:cubicBezTo>
                  <a:cubicBezTo>
                    <a:pt x="111" y="0"/>
                    <a:pt x="111" y="0"/>
                    <a:pt x="111" y="0"/>
                  </a:cubicBezTo>
                </a:path>
              </a:pathLst>
            </a:custGeom>
            <a:solidFill>
              <a:srgbClr val="6C6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362">
              <a:extLst>
                <a:ext uri="{FF2B5EF4-FFF2-40B4-BE49-F238E27FC236}">
                  <a16:creationId xmlns:a16="http://schemas.microsoft.com/office/drawing/2014/main" id="{95F50978-D7CE-8649-A086-3633BFEFC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1170" y="3869481"/>
              <a:ext cx="10381" cy="8855"/>
            </a:xfrm>
            <a:custGeom>
              <a:avLst/>
              <a:gdLst>
                <a:gd name="T0" fmla="*/ 29 w 34"/>
                <a:gd name="T1" fmla="*/ 3 h 29"/>
                <a:gd name="T2" fmla="*/ 34 w 34"/>
                <a:gd name="T3" fmla="*/ 19 h 29"/>
                <a:gd name="T4" fmla="*/ 31 w 34"/>
                <a:gd name="T5" fmla="*/ 24 h 29"/>
                <a:gd name="T6" fmla="*/ 10 w 34"/>
                <a:gd name="T7" fmla="*/ 29 h 29"/>
                <a:gd name="T8" fmla="*/ 3 w 34"/>
                <a:gd name="T9" fmla="*/ 25 h 29"/>
                <a:gd name="T10" fmla="*/ 0 w 34"/>
                <a:gd name="T11" fmla="*/ 10 h 29"/>
                <a:gd name="T12" fmla="*/ 3 w 34"/>
                <a:gd name="T13" fmla="*/ 5 h 29"/>
                <a:gd name="T14" fmla="*/ 24 w 34"/>
                <a:gd name="T15" fmla="*/ 0 h 29"/>
                <a:gd name="T16" fmla="*/ 29 w 34"/>
                <a:gd name="T17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9">
                  <a:moveTo>
                    <a:pt x="29" y="3"/>
                  </a:moveTo>
                  <a:lnTo>
                    <a:pt x="34" y="19"/>
                  </a:lnTo>
                  <a:lnTo>
                    <a:pt x="31" y="24"/>
                  </a:lnTo>
                  <a:lnTo>
                    <a:pt x="10" y="29"/>
                  </a:lnTo>
                  <a:lnTo>
                    <a:pt x="3" y="25"/>
                  </a:lnTo>
                  <a:lnTo>
                    <a:pt x="0" y="10"/>
                  </a:lnTo>
                  <a:lnTo>
                    <a:pt x="3" y="5"/>
                  </a:lnTo>
                  <a:lnTo>
                    <a:pt x="24" y="0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363">
              <a:extLst>
                <a:ext uri="{FF2B5EF4-FFF2-40B4-BE49-F238E27FC236}">
                  <a16:creationId xmlns:a16="http://schemas.microsoft.com/office/drawing/2014/main" id="{CDC25DDE-9F5C-A545-AE30-4CD2CF922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0260" y="3944900"/>
              <a:ext cx="14962" cy="5191"/>
            </a:xfrm>
            <a:custGeom>
              <a:avLst/>
              <a:gdLst>
                <a:gd name="T0" fmla="*/ 15 w 29"/>
                <a:gd name="T1" fmla="*/ 8 h 10"/>
                <a:gd name="T2" fmla="*/ 1 w 29"/>
                <a:gd name="T3" fmla="*/ 9 h 10"/>
                <a:gd name="T4" fmla="*/ 14 w 29"/>
                <a:gd name="T5" fmla="*/ 2 h 10"/>
                <a:gd name="T6" fmla="*/ 28 w 29"/>
                <a:gd name="T7" fmla="*/ 1 h 10"/>
                <a:gd name="T8" fmla="*/ 15 w 29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0">
                  <a:moveTo>
                    <a:pt x="15" y="8"/>
                  </a:moveTo>
                  <a:cubicBezTo>
                    <a:pt x="8" y="10"/>
                    <a:pt x="1" y="10"/>
                    <a:pt x="1" y="9"/>
                  </a:cubicBezTo>
                  <a:cubicBezTo>
                    <a:pt x="0" y="7"/>
                    <a:pt x="6" y="4"/>
                    <a:pt x="14" y="2"/>
                  </a:cubicBezTo>
                  <a:cubicBezTo>
                    <a:pt x="21" y="0"/>
                    <a:pt x="28" y="0"/>
                    <a:pt x="28" y="1"/>
                  </a:cubicBezTo>
                  <a:cubicBezTo>
                    <a:pt x="29" y="3"/>
                    <a:pt x="23" y="6"/>
                    <a:pt x="15" y="8"/>
                  </a:cubicBezTo>
                  <a:close/>
                </a:path>
              </a:pathLst>
            </a:custGeom>
            <a:solidFill>
              <a:srgbClr val="22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365">
              <a:extLst>
                <a:ext uri="{FF2B5EF4-FFF2-40B4-BE49-F238E27FC236}">
                  <a16:creationId xmlns:a16="http://schemas.microsoft.com/office/drawing/2014/main" id="{27704E0A-6AC9-4148-AA99-7213777DA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9876" y="3856963"/>
              <a:ext cx="130684" cy="33892"/>
            </a:xfrm>
            <a:custGeom>
              <a:avLst/>
              <a:gdLst>
                <a:gd name="T0" fmla="*/ 229 w 250"/>
                <a:gd name="T1" fmla="*/ 20 h 65"/>
                <a:gd name="T2" fmla="*/ 229 w 250"/>
                <a:gd name="T3" fmla="*/ 20 h 65"/>
                <a:gd name="T4" fmla="*/ 225 w 250"/>
                <a:gd name="T5" fmla="*/ 11 h 65"/>
                <a:gd name="T6" fmla="*/ 84 w 250"/>
                <a:gd name="T7" fmla="*/ 41 h 65"/>
                <a:gd name="T8" fmla="*/ 0 w 250"/>
                <a:gd name="T9" fmla="*/ 50 h 65"/>
                <a:gd name="T10" fmla="*/ 230 w 250"/>
                <a:gd name="T11" fmla="*/ 0 h 65"/>
                <a:gd name="T12" fmla="*/ 241 w 250"/>
                <a:gd name="T13" fmla="*/ 19 h 65"/>
                <a:gd name="T14" fmla="*/ 250 w 250"/>
                <a:gd name="T15" fmla="*/ 54 h 65"/>
                <a:gd name="T16" fmla="*/ 239 w 250"/>
                <a:gd name="T17" fmla="*/ 59 h 65"/>
                <a:gd name="T18" fmla="*/ 230 w 250"/>
                <a:gd name="T19" fmla="*/ 25 h 65"/>
                <a:gd name="T20" fmla="*/ 229 w 250"/>
                <a:gd name="T21" fmla="*/ 2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5">
                  <a:moveTo>
                    <a:pt x="229" y="20"/>
                  </a:moveTo>
                  <a:cubicBezTo>
                    <a:pt x="229" y="20"/>
                    <a:pt x="229" y="20"/>
                    <a:pt x="229" y="20"/>
                  </a:cubicBezTo>
                  <a:cubicBezTo>
                    <a:pt x="229" y="17"/>
                    <a:pt x="227" y="13"/>
                    <a:pt x="225" y="11"/>
                  </a:cubicBezTo>
                  <a:cubicBezTo>
                    <a:pt x="222" y="9"/>
                    <a:pt x="109" y="33"/>
                    <a:pt x="84" y="41"/>
                  </a:cubicBezTo>
                  <a:cubicBezTo>
                    <a:pt x="45" y="53"/>
                    <a:pt x="41" y="65"/>
                    <a:pt x="0" y="50"/>
                  </a:cubicBezTo>
                  <a:cubicBezTo>
                    <a:pt x="0" y="50"/>
                    <a:pt x="227" y="0"/>
                    <a:pt x="230" y="0"/>
                  </a:cubicBezTo>
                  <a:cubicBezTo>
                    <a:pt x="238" y="2"/>
                    <a:pt x="240" y="11"/>
                    <a:pt x="241" y="19"/>
                  </a:cubicBezTo>
                  <a:cubicBezTo>
                    <a:pt x="250" y="54"/>
                    <a:pt x="250" y="54"/>
                    <a:pt x="250" y="54"/>
                  </a:cubicBezTo>
                  <a:cubicBezTo>
                    <a:pt x="247" y="55"/>
                    <a:pt x="243" y="57"/>
                    <a:pt x="239" y="59"/>
                  </a:cubicBezTo>
                  <a:cubicBezTo>
                    <a:pt x="230" y="25"/>
                    <a:pt x="230" y="25"/>
                    <a:pt x="230" y="25"/>
                  </a:cubicBezTo>
                  <a:lnTo>
                    <a:pt x="229" y="20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369">
              <a:extLst>
                <a:ext uri="{FF2B5EF4-FFF2-40B4-BE49-F238E27FC236}">
                  <a16:creationId xmlns:a16="http://schemas.microsoft.com/office/drawing/2014/main" id="{4FBED444-2776-314E-8235-20550BAAA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4757" y="3932380"/>
              <a:ext cx="110837" cy="130073"/>
            </a:xfrm>
            <a:custGeom>
              <a:avLst/>
              <a:gdLst>
                <a:gd name="T0" fmla="*/ 212 w 212"/>
                <a:gd name="T1" fmla="*/ 53 h 250"/>
                <a:gd name="T2" fmla="*/ 116 w 212"/>
                <a:gd name="T3" fmla="*/ 0 h 250"/>
                <a:gd name="T4" fmla="*/ 0 w 212"/>
                <a:gd name="T5" fmla="*/ 191 h 250"/>
                <a:gd name="T6" fmla="*/ 127 w 212"/>
                <a:gd name="T7" fmla="*/ 250 h 250"/>
                <a:gd name="T8" fmla="*/ 212 w 212"/>
                <a:gd name="T9" fmla="*/ 5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250">
                  <a:moveTo>
                    <a:pt x="212" y="53"/>
                  </a:moveTo>
                  <a:cubicBezTo>
                    <a:pt x="200" y="49"/>
                    <a:pt x="116" y="0"/>
                    <a:pt x="116" y="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27" y="250"/>
                    <a:pt x="127" y="250"/>
                    <a:pt x="127" y="250"/>
                  </a:cubicBezTo>
                  <a:lnTo>
                    <a:pt x="212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372">
              <a:extLst>
                <a:ext uri="{FF2B5EF4-FFF2-40B4-BE49-F238E27FC236}">
                  <a16:creationId xmlns:a16="http://schemas.microsoft.com/office/drawing/2014/main" id="{D7B0E33A-8EE4-7B4E-A74F-1CBA989D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8893" y="3961998"/>
              <a:ext cx="492508" cy="520598"/>
            </a:xfrm>
            <a:custGeom>
              <a:avLst/>
              <a:gdLst>
                <a:gd name="T0" fmla="*/ 638 w 1613"/>
                <a:gd name="T1" fmla="*/ 1705 h 1705"/>
                <a:gd name="T2" fmla="*/ 1613 w 1613"/>
                <a:gd name="T3" fmla="*/ 1184 h 1705"/>
                <a:gd name="T4" fmla="*/ 975 w 1613"/>
                <a:gd name="T5" fmla="*/ 0 h 1705"/>
                <a:gd name="T6" fmla="*/ 0 w 1613"/>
                <a:gd name="T7" fmla="*/ 521 h 1705"/>
                <a:gd name="T8" fmla="*/ 638 w 1613"/>
                <a:gd name="T9" fmla="*/ 1705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3" h="1705">
                  <a:moveTo>
                    <a:pt x="638" y="1705"/>
                  </a:moveTo>
                  <a:lnTo>
                    <a:pt x="1613" y="1184"/>
                  </a:lnTo>
                  <a:lnTo>
                    <a:pt x="975" y="0"/>
                  </a:lnTo>
                  <a:lnTo>
                    <a:pt x="0" y="521"/>
                  </a:lnTo>
                  <a:lnTo>
                    <a:pt x="638" y="1705"/>
                  </a:lnTo>
                  <a:close/>
                </a:path>
              </a:pathLst>
            </a:custGeom>
            <a:solidFill>
              <a:srgbClr val="C8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373">
              <a:extLst>
                <a:ext uri="{FF2B5EF4-FFF2-40B4-BE49-F238E27FC236}">
                  <a16:creationId xmlns:a16="http://schemas.microsoft.com/office/drawing/2014/main" id="{225252F4-ECEE-4F4A-B9D9-B4116FF07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4235" y="4082605"/>
              <a:ext cx="362129" cy="279382"/>
            </a:xfrm>
            <a:custGeom>
              <a:avLst/>
              <a:gdLst>
                <a:gd name="T0" fmla="*/ 973 w 1186"/>
                <a:gd name="T1" fmla="*/ 0 h 915"/>
                <a:gd name="T2" fmla="*/ 1186 w 1186"/>
                <a:gd name="T3" fmla="*/ 394 h 915"/>
                <a:gd name="T4" fmla="*/ 212 w 1186"/>
                <a:gd name="T5" fmla="*/ 915 h 915"/>
                <a:gd name="T6" fmla="*/ 0 w 1186"/>
                <a:gd name="T7" fmla="*/ 522 h 915"/>
                <a:gd name="T8" fmla="*/ 973 w 1186"/>
                <a:gd name="T9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6" h="915">
                  <a:moveTo>
                    <a:pt x="973" y="0"/>
                  </a:moveTo>
                  <a:lnTo>
                    <a:pt x="1186" y="394"/>
                  </a:lnTo>
                  <a:lnTo>
                    <a:pt x="212" y="915"/>
                  </a:lnTo>
                  <a:lnTo>
                    <a:pt x="0" y="52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374">
              <a:extLst>
                <a:ext uri="{FF2B5EF4-FFF2-40B4-BE49-F238E27FC236}">
                  <a16:creationId xmlns:a16="http://schemas.microsoft.com/office/drawing/2014/main" id="{638FE3DD-35E4-4E46-920F-839855B8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8893" y="3961998"/>
              <a:ext cx="362434" cy="279993"/>
            </a:xfrm>
            <a:custGeom>
              <a:avLst/>
              <a:gdLst>
                <a:gd name="T0" fmla="*/ 214 w 1187"/>
                <a:gd name="T1" fmla="*/ 917 h 917"/>
                <a:gd name="T2" fmla="*/ 1187 w 1187"/>
                <a:gd name="T3" fmla="*/ 395 h 917"/>
                <a:gd name="T4" fmla="*/ 975 w 1187"/>
                <a:gd name="T5" fmla="*/ 0 h 917"/>
                <a:gd name="T6" fmla="*/ 0 w 1187"/>
                <a:gd name="T7" fmla="*/ 521 h 917"/>
                <a:gd name="T8" fmla="*/ 214 w 1187"/>
                <a:gd name="T9" fmla="*/ 917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7" h="917">
                  <a:moveTo>
                    <a:pt x="214" y="917"/>
                  </a:moveTo>
                  <a:lnTo>
                    <a:pt x="1187" y="395"/>
                  </a:lnTo>
                  <a:lnTo>
                    <a:pt x="975" y="0"/>
                  </a:lnTo>
                  <a:lnTo>
                    <a:pt x="0" y="521"/>
                  </a:lnTo>
                  <a:lnTo>
                    <a:pt x="214" y="917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375">
              <a:extLst>
                <a:ext uri="{FF2B5EF4-FFF2-40B4-BE49-F238E27FC236}">
                  <a16:creationId xmlns:a16="http://schemas.microsoft.com/office/drawing/2014/main" id="{0A7FB67D-583A-8948-A247-BBDB4D02F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0875" y="4039554"/>
              <a:ext cx="131600" cy="73280"/>
            </a:xfrm>
            <a:custGeom>
              <a:avLst/>
              <a:gdLst>
                <a:gd name="T0" fmla="*/ 7 w 431"/>
                <a:gd name="T1" fmla="*/ 240 h 240"/>
                <a:gd name="T2" fmla="*/ 431 w 431"/>
                <a:gd name="T3" fmla="*/ 14 h 240"/>
                <a:gd name="T4" fmla="*/ 422 w 431"/>
                <a:gd name="T5" fmla="*/ 0 h 240"/>
                <a:gd name="T6" fmla="*/ 0 w 431"/>
                <a:gd name="T7" fmla="*/ 226 h 240"/>
                <a:gd name="T8" fmla="*/ 7 w 431"/>
                <a:gd name="T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240">
                  <a:moveTo>
                    <a:pt x="7" y="240"/>
                  </a:moveTo>
                  <a:lnTo>
                    <a:pt x="431" y="14"/>
                  </a:lnTo>
                  <a:lnTo>
                    <a:pt x="422" y="0"/>
                  </a:lnTo>
                  <a:lnTo>
                    <a:pt x="0" y="226"/>
                  </a:lnTo>
                  <a:lnTo>
                    <a:pt x="7" y="24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376">
              <a:extLst>
                <a:ext uri="{FF2B5EF4-FFF2-40B4-BE49-F238E27FC236}">
                  <a16:creationId xmlns:a16="http://schemas.microsoft.com/office/drawing/2014/main" id="{2958F3EF-6FED-6745-9A3A-F7CC106F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4005" y="4054210"/>
              <a:ext cx="116333" cy="65342"/>
            </a:xfrm>
            <a:custGeom>
              <a:avLst/>
              <a:gdLst>
                <a:gd name="T0" fmla="*/ 8 w 381"/>
                <a:gd name="T1" fmla="*/ 214 h 214"/>
                <a:gd name="T2" fmla="*/ 381 w 381"/>
                <a:gd name="T3" fmla="*/ 13 h 214"/>
                <a:gd name="T4" fmla="*/ 372 w 381"/>
                <a:gd name="T5" fmla="*/ 0 h 214"/>
                <a:gd name="T6" fmla="*/ 0 w 381"/>
                <a:gd name="T7" fmla="*/ 199 h 214"/>
                <a:gd name="T8" fmla="*/ 8 w 381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14">
                  <a:moveTo>
                    <a:pt x="8" y="214"/>
                  </a:moveTo>
                  <a:lnTo>
                    <a:pt x="381" y="13"/>
                  </a:lnTo>
                  <a:lnTo>
                    <a:pt x="372" y="0"/>
                  </a:lnTo>
                  <a:lnTo>
                    <a:pt x="0" y="199"/>
                  </a:lnTo>
                  <a:lnTo>
                    <a:pt x="8" y="214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377">
              <a:extLst>
                <a:ext uri="{FF2B5EF4-FFF2-40B4-BE49-F238E27FC236}">
                  <a16:creationId xmlns:a16="http://schemas.microsoft.com/office/drawing/2014/main" id="{50478D0D-D035-544C-98F1-DFD249BEF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6828" y="4069172"/>
              <a:ext cx="102593" cy="57709"/>
            </a:xfrm>
            <a:custGeom>
              <a:avLst/>
              <a:gdLst>
                <a:gd name="T0" fmla="*/ 9 w 336"/>
                <a:gd name="T1" fmla="*/ 189 h 189"/>
                <a:gd name="T2" fmla="*/ 336 w 336"/>
                <a:gd name="T3" fmla="*/ 14 h 189"/>
                <a:gd name="T4" fmla="*/ 327 w 336"/>
                <a:gd name="T5" fmla="*/ 0 h 189"/>
                <a:gd name="T6" fmla="*/ 0 w 336"/>
                <a:gd name="T7" fmla="*/ 174 h 189"/>
                <a:gd name="T8" fmla="*/ 9 w 336"/>
                <a:gd name="T9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189">
                  <a:moveTo>
                    <a:pt x="9" y="189"/>
                  </a:moveTo>
                  <a:lnTo>
                    <a:pt x="336" y="14"/>
                  </a:lnTo>
                  <a:lnTo>
                    <a:pt x="327" y="0"/>
                  </a:lnTo>
                  <a:lnTo>
                    <a:pt x="0" y="174"/>
                  </a:lnTo>
                  <a:lnTo>
                    <a:pt x="9" y="18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378">
              <a:extLst>
                <a:ext uri="{FF2B5EF4-FFF2-40B4-BE49-F238E27FC236}">
                  <a16:creationId xmlns:a16="http://schemas.microsoft.com/office/drawing/2014/main" id="{DA53C34C-61EB-BD4C-BFB2-5C0FFD5B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2250" y="4108560"/>
              <a:ext cx="50685" cy="50991"/>
            </a:xfrm>
            <a:custGeom>
              <a:avLst/>
              <a:gdLst>
                <a:gd name="T0" fmla="*/ 69 w 97"/>
                <a:gd name="T1" fmla="*/ 86 h 98"/>
                <a:gd name="T2" fmla="*/ 86 w 97"/>
                <a:gd name="T3" fmla="*/ 29 h 98"/>
                <a:gd name="T4" fmla="*/ 29 w 97"/>
                <a:gd name="T5" fmla="*/ 11 h 98"/>
                <a:gd name="T6" fmla="*/ 11 w 97"/>
                <a:gd name="T7" fmla="*/ 69 h 98"/>
                <a:gd name="T8" fmla="*/ 69 w 97"/>
                <a:gd name="T9" fmla="*/ 8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8">
                  <a:moveTo>
                    <a:pt x="69" y="86"/>
                  </a:moveTo>
                  <a:cubicBezTo>
                    <a:pt x="90" y="75"/>
                    <a:pt x="97" y="49"/>
                    <a:pt x="86" y="29"/>
                  </a:cubicBezTo>
                  <a:cubicBezTo>
                    <a:pt x="75" y="8"/>
                    <a:pt x="49" y="0"/>
                    <a:pt x="29" y="11"/>
                  </a:cubicBezTo>
                  <a:cubicBezTo>
                    <a:pt x="8" y="22"/>
                    <a:pt x="0" y="48"/>
                    <a:pt x="11" y="69"/>
                  </a:cubicBezTo>
                  <a:cubicBezTo>
                    <a:pt x="22" y="90"/>
                    <a:pt x="48" y="98"/>
                    <a:pt x="69" y="86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379">
              <a:extLst>
                <a:ext uri="{FF2B5EF4-FFF2-40B4-BE49-F238E27FC236}">
                  <a16:creationId xmlns:a16="http://schemas.microsoft.com/office/drawing/2014/main" id="{05A781B1-F5FA-344F-96FE-79E187EE2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2021" y="4169627"/>
              <a:ext cx="74197" cy="42442"/>
            </a:xfrm>
            <a:custGeom>
              <a:avLst/>
              <a:gdLst>
                <a:gd name="T0" fmla="*/ 8 w 243"/>
                <a:gd name="T1" fmla="*/ 139 h 139"/>
                <a:gd name="T2" fmla="*/ 243 w 243"/>
                <a:gd name="T3" fmla="*/ 13 h 139"/>
                <a:gd name="T4" fmla="*/ 234 w 243"/>
                <a:gd name="T5" fmla="*/ 0 h 139"/>
                <a:gd name="T6" fmla="*/ 0 w 243"/>
                <a:gd name="T7" fmla="*/ 124 h 139"/>
                <a:gd name="T8" fmla="*/ 8 w 24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39">
                  <a:moveTo>
                    <a:pt x="8" y="139"/>
                  </a:moveTo>
                  <a:lnTo>
                    <a:pt x="243" y="13"/>
                  </a:lnTo>
                  <a:lnTo>
                    <a:pt x="234" y="0"/>
                  </a:lnTo>
                  <a:lnTo>
                    <a:pt x="0" y="124"/>
                  </a:lnTo>
                  <a:lnTo>
                    <a:pt x="8" y="1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380">
              <a:extLst>
                <a:ext uri="{FF2B5EF4-FFF2-40B4-BE49-F238E27FC236}">
                  <a16:creationId xmlns:a16="http://schemas.microsoft.com/office/drawing/2014/main" id="{C374D063-6868-644C-A895-7BE1C9687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8738" y="4182145"/>
              <a:ext cx="74197" cy="42442"/>
            </a:xfrm>
            <a:custGeom>
              <a:avLst/>
              <a:gdLst>
                <a:gd name="T0" fmla="*/ 8 w 243"/>
                <a:gd name="T1" fmla="*/ 139 h 139"/>
                <a:gd name="T2" fmla="*/ 243 w 243"/>
                <a:gd name="T3" fmla="*/ 13 h 139"/>
                <a:gd name="T4" fmla="*/ 234 w 243"/>
                <a:gd name="T5" fmla="*/ 0 h 139"/>
                <a:gd name="T6" fmla="*/ 0 w 243"/>
                <a:gd name="T7" fmla="*/ 126 h 139"/>
                <a:gd name="T8" fmla="*/ 8 w 24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39">
                  <a:moveTo>
                    <a:pt x="8" y="139"/>
                  </a:moveTo>
                  <a:lnTo>
                    <a:pt x="243" y="13"/>
                  </a:lnTo>
                  <a:lnTo>
                    <a:pt x="234" y="0"/>
                  </a:lnTo>
                  <a:lnTo>
                    <a:pt x="0" y="126"/>
                  </a:lnTo>
                  <a:lnTo>
                    <a:pt x="8" y="1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381">
              <a:extLst>
                <a:ext uri="{FF2B5EF4-FFF2-40B4-BE49-F238E27FC236}">
                  <a16:creationId xmlns:a16="http://schemas.microsoft.com/office/drawing/2014/main" id="{4C6852BA-02B7-B34E-88A8-9135CBC3B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5455" y="4194664"/>
              <a:ext cx="74197" cy="42442"/>
            </a:xfrm>
            <a:custGeom>
              <a:avLst/>
              <a:gdLst>
                <a:gd name="T0" fmla="*/ 9 w 243"/>
                <a:gd name="T1" fmla="*/ 139 h 139"/>
                <a:gd name="T2" fmla="*/ 243 w 243"/>
                <a:gd name="T3" fmla="*/ 15 h 139"/>
                <a:gd name="T4" fmla="*/ 235 w 243"/>
                <a:gd name="T5" fmla="*/ 0 h 139"/>
                <a:gd name="T6" fmla="*/ 0 w 243"/>
                <a:gd name="T7" fmla="*/ 126 h 139"/>
                <a:gd name="T8" fmla="*/ 9 w 24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39">
                  <a:moveTo>
                    <a:pt x="9" y="139"/>
                  </a:moveTo>
                  <a:lnTo>
                    <a:pt x="243" y="15"/>
                  </a:lnTo>
                  <a:lnTo>
                    <a:pt x="235" y="0"/>
                  </a:lnTo>
                  <a:lnTo>
                    <a:pt x="0" y="126"/>
                  </a:lnTo>
                  <a:lnTo>
                    <a:pt x="9" y="1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382">
              <a:extLst>
                <a:ext uri="{FF2B5EF4-FFF2-40B4-BE49-F238E27FC236}">
                  <a16:creationId xmlns:a16="http://schemas.microsoft.com/office/drawing/2014/main" id="{F4BEE71B-FD64-274F-BE9C-4260521AC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196" y="4134208"/>
              <a:ext cx="234498" cy="128547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5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5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383">
              <a:extLst>
                <a:ext uri="{FF2B5EF4-FFF2-40B4-BE49-F238E27FC236}">
                  <a16:creationId xmlns:a16="http://schemas.microsoft.com/office/drawing/2014/main" id="{26A61CE6-AC82-E84C-B500-9611D204C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5912" y="4146727"/>
              <a:ext cx="234498" cy="128547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3 h 421"/>
                <a:gd name="T4" fmla="*/ 761 w 768"/>
                <a:gd name="T5" fmla="*/ 0 h 421"/>
                <a:gd name="T6" fmla="*/ 0 w 768"/>
                <a:gd name="T7" fmla="*/ 407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3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384">
              <a:extLst>
                <a:ext uri="{FF2B5EF4-FFF2-40B4-BE49-F238E27FC236}">
                  <a16:creationId xmlns:a16="http://schemas.microsoft.com/office/drawing/2014/main" id="{1C41FF5B-FA07-0344-B85E-FD71C6A10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2629" y="4159245"/>
              <a:ext cx="234498" cy="128547"/>
            </a:xfrm>
            <a:custGeom>
              <a:avLst/>
              <a:gdLst>
                <a:gd name="T0" fmla="*/ 9 w 768"/>
                <a:gd name="T1" fmla="*/ 421 h 421"/>
                <a:gd name="T2" fmla="*/ 768 w 768"/>
                <a:gd name="T3" fmla="*/ 15 h 421"/>
                <a:gd name="T4" fmla="*/ 761 w 768"/>
                <a:gd name="T5" fmla="*/ 0 h 421"/>
                <a:gd name="T6" fmla="*/ 0 w 768"/>
                <a:gd name="T7" fmla="*/ 407 h 421"/>
                <a:gd name="T8" fmla="*/ 9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9" y="421"/>
                  </a:moveTo>
                  <a:lnTo>
                    <a:pt x="768" y="15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9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385">
              <a:extLst>
                <a:ext uri="{FF2B5EF4-FFF2-40B4-BE49-F238E27FC236}">
                  <a16:creationId xmlns:a16="http://schemas.microsoft.com/office/drawing/2014/main" id="{CA2C92C3-FD00-5B41-AB31-7C30BD36A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9348" y="4239854"/>
              <a:ext cx="107784" cy="60151"/>
            </a:xfrm>
            <a:custGeom>
              <a:avLst/>
              <a:gdLst>
                <a:gd name="T0" fmla="*/ 9 w 353"/>
                <a:gd name="T1" fmla="*/ 197 h 197"/>
                <a:gd name="T2" fmla="*/ 353 w 353"/>
                <a:gd name="T3" fmla="*/ 13 h 197"/>
                <a:gd name="T4" fmla="*/ 346 w 353"/>
                <a:gd name="T5" fmla="*/ 0 h 197"/>
                <a:gd name="T6" fmla="*/ 0 w 353"/>
                <a:gd name="T7" fmla="*/ 184 h 197"/>
                <a:gd name="T8" fmla="*/ 9 w 353"/>
                <a:gd name="T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197">
                  <a:moveTo>
                    <a:pt x="9" y="197"/>
                  </a:moveTo>
                  <a:lnTo>
                    <a:pt x="353" y="13"/>
                  </a:lnTo>
                  <a:lnTo>
                    <a:pt x="346" y="0"/>
                  </a:lnTo>
                  <a:lnTo>
                    <a:pt x="0" y="184"/>
                  </a:lnTo>
                  <a:lnTo>
                    <a:pt x="9" y="19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386">
              <a:extLst>
                <a:ext uri="{FF2B5EF4-FFF2-40B4-BE49-F238E27FC236}">
                  <a16:creationId xmlns:a16="http://schemas.microsoft.com/office/drawing/2014/main" id="{33FDDBED-3AB4-104B-8371-55230EDCA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6370" y="4184587"/>
              <a:ext cx="234498" cy="128547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6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6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387">
              <a:extLst>
                <a:ext uri="{FF2B5EF4-FFF2-40B4-BE49-F238E27FC236}">
                  <a16:creationId xmlns:a16="http://schemas.microsoft.com/office/drawing/2014/main" id="{FF729341-1302-AD42-BC58-C4390414E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3088" y="4247183"/>
              <a:ext cx="141370" cy="78471"/>
            </a:xfrm>
            <a:custGeom>
              <a:avLst/>
              <a:gdLst>
                <a:gd name="T0" fmla="*/ 8 w 463"/>
                <a:gd name="T1" fmla="*/ 257 h 257"/>
                <a:gd name="T2" fmla="*/ 463 w 463"/>
                <a:gd name="T3" fmla="*/ 13 h 257"/>
                <a:gd name="T4" fmla="*/ 455 w 463"/>
                <a:gd name="T5" fmla="*/ 0 h 257"/>
                <a:gd name="T6" fmla="*/ 0 w 463"/>
                <a:gd name="T7" fmla="*/ 243 h 257"/>
                <a:gd name="T8" fmla="*/ 8 w 463"/>
                <a:gd name="T9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257">
                  <a:moveTo>
                    <a:pt x="8" y="257"/>
                  </a:moveTo>
                  <a:lnTo>
                    <a:pt x="463" y="13"/>
                  </a:lnTo>
                  <a:lnTo>
                    <a:pt x="455" y="0"/>
                  </a:lnTo>
                  <a:lnTo>
                    <a:pt x="0" y="243"/>
                  </a:lnTo>
                  <a:lnTo>
                    <a:pt x="8" y="25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388">
              <a:extLst>
                <a:ext uri="{FF2B5EF4-FFF2-40B4-BE49-F238E27FC236}">
                  <a16:creationId xmlns:a16="http://schemas.microsoft.com/office/drawing/2014/main" id="{127DA9BD-FBF2-984B-8BA9-B74B13316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9805" y="4209626"/>
              <a:ext cx="234498" cy="128547"/>
            </a:xfrm>
            <a:custGeom>
              <a:avLst/>
              <a:gdLst>
                <a:gd name="T0" fmla="*/ 9 w 768"/>
                <a:gd name="T1" fmla="*/ 421 h 421"/>
                <a:gd name="T2" fmla="*/ 768 w 768"/>
                <a:gd name="T3" fmla="*/ 15 h 421"/>
                <a:gd name="T4" fmla="*/ 761 w 768"/>
                <a:gd name="T5" fmla="*/ 0 h 421"/>
                <a:gd name="T6" fmla="*/ 0 w 768"/>
                <a:gd name="T7" fmla="*/ 407 h 421"/>
                <a:gd name="T8" fmla="*/ 9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9" y="421"/>
                  </a:moveTo>
                  <a:lnTo>
                    <a:pt x="768" y="15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9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389">
              <a:extLst>
                <a:ext uri="{FF2B5EF4-FFF2-40B4-BE49-F238E27FC236}">
                  <a16:creationId xmlns:a16="http://schemas.microsoft.com/office/drawing/2014/main" id="{2E40EC52-C22D-7B47-A47E-BE6879C15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3546" y="4234968"/>
              <a:ext cx="234498" cy="128547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6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6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390">
              <a:extLst>
                <a:ext uri="{FF2B5EF4-FFF2-40B4-BE49-F238E27FC236}">
                  <a16:creationId xmlns:a16="http://schemas.microsoft.com/office/drawing/2014/main" id="{357B8EB1-A0B1-E348-8E5E-999C21525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0262" y="4247488"/>
              <a:ext cx="234498" cy="128547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6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6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391">
              <a:extLst>
                <a:ext uri="{FF2B5EF4-FFF2-40B4-BE49-F238E27FC236}">
                  <a16:creationId xmlns:a16="http://schemas.microsoft.com/office/drawing/2014/main" id="{509C7C07-C997-1D4C-A132-69E5C84A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6980" y="4260007"/>
              <a:ext cx="234498" cy="128547"/>
            </a:xfrm>
            <a:custGeom>
              <a:avLst/>
              <a:gdLst>
                <a:gd name="T0" fmla="*/ 9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7 h 421"/>
                <a:gd name="T8" fmla="*/ 9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9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9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392">
              <a:extLst>
                <a:ext uri="{FF2B5EF4-FFF2-40B4-BE49-F238E27FC236}">
                  <a16:creationId xmlns:a16="http://schemas.microsoft.com/office/drawing/2014/main" id="{C6F19656-0E06-9B41-A333-0E8A2DF7C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3698" y="4330843"/>
              <a:ext cx="126104" cy="70227"/>
            </a:xfrm>
            <a:custGeom>
              <a:avLst/>
              <a:gdLst>
                <a:gd name="T0" fmla="*/ 9 w 413"/>
                <a:gd name="T1" fmla="*/ 230 h 230"/>
                <a:gd name="T2" fmla="*/ 413 w 413"/>
                <a:gd name="T3" fmla="*/ 15 h 230"/>
                <a:gd name="T4" fmla="*/ 404 w 413"/>
                <a:gd name="T5" fmla="*/ 0 h 230"/>
                <a:gd name="T6" fmla="*/ 0 w 413"/>
                <a:gd name="T7" fmla="*/ 216 h 230"/>
                <a:gd name="T8" fmla="*/ 9 w 413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230">
                  <a:moveTo>
                    <a:pt x="9" y="230"/>
                  </a:moveTo>
                  <a:lnTo>
                    <a:pt x="413" y="15"/>
                  </a:lnTo>
                  <a:lnTo>
                    <a:pt x="404" y="0"/>
                  </a:lnTo>
                  <a:lnTo>
                    <a:pt x="0" y="216"/>
                  </a:lnTo>
                  <a:lnTo>
                    <a:pt x="9" y="23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403">
              <a:extLst>
                <a:ext uri="{FF2B5EF4-FFF2-40B4-BE49-F238E27FC236}">
                  <a16:creationId xmlns:a16="http://schemas.microsoft.com/office/drawing/2014/main" id="{F615764F-E065-954C-BC87-EE0E6AC3C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0504" y="2611802"/>
              <a:ext cx="272055" cy="270528"/>
            </a:xfrm>
            <a:custGeom>
              <a:avLst/>
              <a:gdLst>
                <a:gd name="T0" fmla="*/ 446 w 521"/>
                <a:gd name="T1" fmla="*/ 394 h 520"/>
                <a:gd name="T2" fmla="*/ 397 w 521"/>
                <a:gd name="T3" fmla="*/ 74 h 520"/>
                <a:gd name="T4" fmla="*/ 75 w 521"/>
                <a:gd name="T5" fmla="*/ 126 h 520"/>
                <a:gd name="T6" fmla="*/ 124 w 521"/>
                <a:gd name="T7" fmla="*/ 446 h 520"/>
                <a:gd name="T8" fmla="*/ 446 w 521"/>
                <a:gd name="T9" fmla="*/ 394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520">
                  <a:moveTo>
                    <a:pt x="446" y="394"/>
                  </a:moveTo>
                  <a:cubicBezTo>
                    <a:pt x="521" y="291"/>
                    <a:pt x="500" y="148"/>
                    <a:pt x="397" y="74"/>
                  </a:cubicBezTo>
                  <a:cubicBezTo>
                    <a:pt x="295" y="0"/>
                    <a:pt x="151" y="23"/>
                    <a:pt x="75" y="126"/>
                  </a:cubicBezTo>
                  <a:cubicBezTo>
                    <a:pt x="0" y="228"/>
                    <a:pt x="22" y="372"/>
                    <a:pt x="124" y="446"/>
                  </a:cubicBezTo>
                  <a:cubicBezTo>
                    <a:pt x="227" y="520"/>
                    <a:pt x="371" y="496"/>
                    <a:pt x="446" y="394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405">
              <a:extLst>
                <a:ext uri="{FF2B5EF4-FFF2-40B4-BE49-F238E27FC236}">
                  <a16:creationId xmlns:a16="http://schemas.microsoft.com/office/drawing/2014/main" id="{7CBC6FDB-13CC-BB49-A3A7-B662D4386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5924" y="2624322"/>
              <a:ext cx="199079" cy="221979"/>
            </a:xfrm>
            <a:custGeom>
              <a:avLst/>
              <a:gdLst>
                <a:gd name="T0" fmla="*/ 55 w 381"/>
                <a:gd name="T1" fmla="*/ 136 h 427"/>
                <a:gd name="T2" fmla="*/ 279 w 381"/>
                <a:gd name="T3" fmla="*/ 90 h 427"/>
                <a:gd name="T4" fmla="*/ 342 w 381"/>
                <a:gd name="T5" fmla="*/ 4 h 427"/>
                <a:gd name="T6" fmla="*/ 352 w 381"/>
                <a:gd name="T7" fmla="*/ 2 h 427"/>
                <a:gd name="T8" fmla="*/ 375 w 381"/>
                <a:gd name="T9" fmla="*/ 18 h 427"/>
                <a:gd name="T10" fmla="*/ 376 w 381"/>
                <a:gd name="T11" fmla="*/ 28 h 427"/>
                <a:gd name="T12" fmla="*/ 312 w 381"/>
                <a:gd name="T13" fmla="*/ 115 h 427"/>
                <a:gd name="T14" fmla="*/ 331 w 381"/>
                <a:gd name="T15" fmla="*/ 335 h 427"/>
                <a:gd name="T16" fmla="*/ 92 w 381"/>
                <a:gd name="T17" fmla="*/ 372 h 427"/>
                <a:gd name="T18" fmla="*/ 55 w 381"/>
                <a:gd name="T19" fmla="*/ 136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1" h="427">
                  <a:moveTo>
                    <a:pt x="55" y="136"/>
                  </a:moveTo>
                  <a:cubicBezTo>
                    <a:pt x="107" y="65"/>
                    <a:pt x="204" y="46"/>
                    <a:pt x="279" y="90"/>
                  </a:cubicBezTo>
                  <a:cubicBezTo>
                    <a:pt x="342" y="4"/>
                    <a:pt x="342" y="4"/>
                    <a:pt x="342" y="4"/>
                  </a:cubicBezTo>
                  <a:cubicBezTo>
                    <a:pt x="345" y="0"/>
                    <a:pt x="349" y="0"/>
                    <a:pt x="352" y="2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8" y="21"/>
                    <a:pt x="378" y="25"/>
                    <a:pt x="376" y="28"/>
                  </a:cubicBezTo>
                  <a:cubicBezTo>
                    <a:pt x="312" y="115"/>
                    <a:pt x="312" y="115"/>
                    <a:pt x="312" y="115"/>
                  </a:cubicBezTo>
                  <a:cubicBezTo>
                    <a:pt x="372" y="173"/>
                    <a:pt x="381" y="267"/>
                    <a:pt x="331" y="335"/>
                  </a:cubicBezTo>
                  <a:cubicBezTo>
                    <a:pt x="275" y="411"/>
                    <a:pt x="168" y="427"/>
                    <a:pt x="92" y="372"/>
                  </a:cubicBezTo>
                  <a:cubicBezTo>
                    <a:pt x="16" y="317"/>
                    <a:pt x="0" y="212"/>
                    <a:pt x="55" y="136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407">
              <a:extLst>
                <a:ext uri="{FF2B5EF4-FFF2-40B4-BE49-F238E27FC236}">
                  <a16:creationId xmlns:a16="http://schemas.microsoft.com/office/drawing/2014/main" id="{C81B5A2C-CEA9-E24E-B7C3-8B22E4672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5999" y="2656993"/>
              <a:ext cx="181370" cy="179537"/>
            </a:xfrm>
            <a:custGeom>
              <a:avLst/>
              <a:gdLst>
                <a:gd name="T0" fmla="*/ 50 w 347"/>
                <a:gd name="T1" fmla="*/ 83 h 345"/>
                <a:gd name="T2" fmla="*/ 264 w 347"/>
                <a:gd name="T3" fmla="*/ 50 h 345"/>
                <a:gd name="T4" fmla="*/ 297 w 347"/>
                <a:gd name="T5" fmla="*/ 262 h 345"/>
                <a:gd name="T6" fmla="*/ 84 w 347"/>
                <a:gd name="T7" fmla="*/ 295 h 345"/>
                <a:gd name="T8" fmla="*/ 50 w 347"/>
                <a:gd name="T9" fmla="*/ 8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345">
                  <a:moveTo>
                    <a:pt x="50" y="83"/>
                  </a:moveTo>
                  <a:cubicBezTo>
                    <a:pt x="100" y="15"/>
                    <a:pt x="196" y="0"/>
                    <a:pt x="264" y="50"/>
                  </a:cubicBezTo>
                  <a:cubicBezTo>
                    <a:pt x="332" y="99"/>
                    <a:pt x="347" y="194"/>
                    <a:pt x="297" y="262"/>
                  </a:cubicBezTo>
                  <a:cubicBezTo>
                    <a:pt x="248" y="330"/>
                    <a:pt x="152" y="345"/>
                    <a:pt x="84" y="295"/>
                  </a:cubicBezTo>
                  <a:cubicBezTo>
                    <a:pt x="15" y="246"/>
                    <a:pt x="0" y="151"/>
                    <a:pt x="50" y="83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408">
              <a:extLst>
                <a:ext uri="{FF2B5EF4-FFF2-40B4-BE49-F238E27FC236}">
                  <a16:creationId xmlns:a16="http://schemas.microsoft.com/office/drawing/2014/main" id="{E5A7CB7F-8C69-0349-AD35-24397D282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3709" y="2674702"/>
              <a:ext cx="145644" cy="144118"/>
            </a:xfrm>
            <a:custGeom>
              <a:avLst/>
              <a:gdLst>
                <a:gd name="T0" fmla="*/ 40 w 279"/>
                <a:gd name="T1" fmla="*/ 67 h 277"/>
                <a:gd name="T2" fmla="*/ 212 w 279"/>
                <a:gd name="T3" fmla="*/ 40 h 277"/>
                <a:gd name="T4" fmla="*/ 239 w 279"/>
                <a:gd name="T5" fmla="*/ 210 h 277"/>
                <a:gd name="T6" fmla="*/ 67 w 279"/>
                <a:gd name="T7" fmla="*/ 237 h 277"/>
                <a:gd name="T8" fmla="*/ 40 w 279"/>
                <a:gd name="T9" fmla="*/ 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77">
                  <a:moveTo>
                    <a:pt x="40" y="67"/>
                  </a:moveTo>
                  <a:cubicBezTo>
                    <a:pt x="80" y="12"/>
                    <a:pt x="157" y="0"/>
                    <a:pt x="212" y="40"/>
                  </a:cubicBezTo>
                  <a:cubicBezTo>
                    <a:pt x="267" y="80"/>
                    <a:pt x="279" y="156"/>
                    <a:pt x="239" y="210"/>
                  </a:cubicBezTo>
                  <a:cubicBezTo>
                    <a:pt x="199" y="265"/>
                    <a:pt x="122" y="277"/>
                    <a:pt x="67" y="237"/>
                  </a:cubicBezTo>
                  <a:cubicBezTo>
                    <a:pt x="12" y="198"/>
                    <a:pt x="0" y="121"/>
                    <a:pt x="40" y="67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Questrial"/>
              </a:endParaRPr>
            </a:p>
          </p:txBody>
        </p:sp>
        <p:sp>
          <p:nvSpPr>
            <p:cNvPr id="460" name="Freeform 409">
              <a:extLst>
                <a:ext uri="{FF2B5EF4-FFF2-40B4-BE49-F238E27FC236}">
                  <a16:creationId xmlns:a16="http://schemas.microsoft.com/office/drawing/2014/main" id="{A2A74037-2E27-564A-A9BF-027E82D85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1419" y="2675617"/>
              <a:ext cx="120608" cy="87326"/>
            </a:xfrm>
            <a:custGeom>
              <a:avLst/>
              <a:gdLst>
                <a:gd name="T0" fmla="*/ 175 w 231"/>
                <a:gd name="T1" fmla="*/ 45 h 168"/>
                <a:gd name="T2" fmla="*/ 218 w 231"/>
                <a:gd name="T3" fmla="*/ 168 h 168"/>
                <a:gd name="T4" fmla="*/ 209 w 231"/>
                <a:gd name="T5" fmla="*/ 144 h 168"/>
                <a:gd name="T6" fmla="*/ 180 w 231"/>
                <a:gd name="T7" fmla="*/ 114 h 168"/>
                <a:gd name="T8" fmla="*/ 145 w 231"/>
                <a:gd name="T9" fmla="*/ 63 h 168"/>
                <a:gd name="T10" fmla="*/ 92 w 231"/>
                <a:gd name="T11" fmla="*/ 65 h 168"/>
                <a:gd name="T12" fmla="*/ 45 w 231"/>
                <a:gd name="T13" fmla="*/ 65 h 168"/>
                <a:gd name="T14" fmla="*/ 0 w 231"/>
                <a:gd name="T15" fmla="*/ 97 h 168"/>
                <a:gd name="T16" fmla="*/ 175 w 231"/>
                <a:gd name="T17" fmla="*/ 4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168">
                  <a:moveTo>
                    <a:pt x="175" y="45"/>
                  </a:moveTo>
                  <a:cubicBezTo>
                    <a:pt x="215" y="74"/>
                    <a:pt x="231" y="123"/>
                    <a:pt x="218" y="168"/>
                  </a:cubicBezTo>
                  <a:cubicBezTo>
                    <a:pt x="219" y="162"/>
                    <a:pt x="218" y="153"/>
                    <a:pt x="209" y="144"/>
                  </a:cubicBezTo>
                  <a:cubicBezTo>
                    <a:pt x="194" y="127"/>
                    <a:pt x="186" y="131"/>
                    <a:pt x="180" y="114"/>
                  </a:cubicBezTo>
                  <a:cubicBezTo>
                    <a:pt x="175" y="96"/>
                    <a:pt x="170" y="70"/>
                    <a:pt x="145" y="63"/>
                  </a:cubicBezTo>
                  <a:cubicBezTo>
                    <a:pt x="120" y="56"/>
                    <a:pt x="118" y="65"/>
                    <a:pt x="92" y="65"/>
                  </a:cubicBezTo>
                  <a:cubicBezTo>
                    <a:pt x="66" y="66"/>
                    <a:pt x="62" y="53"/>
                    <a:pt x="45" y="65"/>
                  </a:cubicBezTo>
                  <a:cubicBezTo>
                    <a:pt x="28" y="77"/>
                    <a:pt x="0" y="97"/>
                    <a:pt x="0" y="97"/>
                  </a:cubicBezTo>
                  <a:cubicBezTo>
                    <a:pt x="27" y="27"/>
                    <a:pt x="113" y="0"/>
                    <a:pt x="175" y="45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Questrial"/>
              </a:endParaRPr>
            </a:p>
          </p:txBody>
        </p:sp>
        <p:sp>
          <p:nvSpPr>
            <p:cNvPr id="480" name="Freeform 429">
              <a:extLst>
                <a:ext uri="{FF2B5EF4-FFF2-40B4-BE49-F238E27FC236}">
                  <a16:creationId xmlns:a16="http://schemas.microsoft.com/office/drawing/2014/main" id="{0541380D-E05C-3648-9BEA-99AF10405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1286" y="2899735"/>
              <a:ext cx="5801" cy="7023"/>
            </a:xfrm>
            <a:custGeom>
              <a:avLst/>
              <a:gdLst>
                <a:gd name="T0" fmla="*/ 14 w 19"/>
                <a:gd name="T1" fmla="*/ 23 h 23"/>
                <a:gd name="T2" fmla="*/ 3 w 19"/>
                <a:gd name="T3" fmla="*/ 21 h 23"/>
                <a:gd name="T4" fmla="*/ 0 w 19"/>
                <a:gd name="T5" fmla="*/ 18 h 23"/>
                <a:gd name="T6" fmla="*/ 2 w 19"/>
                <a:gd name="T7" fmla="*/ 4 h 23"/>
                <a:gd name="T8" fmla="*/ 5 w 19"/>
                <a:gd name="T9" fmla="*/ 0 h 23"/>
                <a:gd name="T10" fmla="*/ 15 w 19"/>
                <a:gd name="T11" fmla="*/ 2 h 23"/>
                <a:gd name="T12" fmla="*/ 19 w 19"/>
                <a:gd name="T13" fmla="*/ 6 h 23"/>
                <a:gd name="T14" fmla="*/ 17 w 19"/>
                <a:gd name="T15" fmla="*/ 19 h 23"/>
                <a:gd name="T16" fmla="*/ 14 w 19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3">
                  <a:moveTo>
                    <a:pt x="14" y="23"/>
                  </a:moveTo>
                  <a:lnTo>
                    <a:pt x="3" y="21"/>
                  </a:lnTo>
                  <a:lnTo>
                    <a:pt x="0" y="18"/>
                  </a:lnTo>
                  <a:lnTo>
                    <a:pt x="2" y="4"/>
                  </a:lnTo>
                  <a:lnTo>
                    <a:pt x="5" y="0"/>
                  </a:lnTo>
                  <a:lnTo>
                    <a:pt x="15" y="2"/>
                  </a:lnTo>
                  <a:lnTo>
                    <a:pt x="19" y="6"/>
                  </a:lnTo>
                  <a:lnTo>
                    <a:pt x="17" y="19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Freeform 430">
              <a:extLst>
                <a:ext uri="{FF2B5EF4-FFF2-40B4-BE49-F238E27FC236}">
                  <a16:creationId xmlns:a16="http://schemas.microsoft.com/office/drawing/2014/main" id="{AEBCFB6B-FEB8-2542-8745-6E3A5112C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5714" y="2701571"/>
              <a:ext cx="2748" cy="10687"/>
            </a:xfrm>
            <a:custGeom>
              <a:avLst/>
              <a:gdLst>
                <a:gd name="T0" fmla="*/ 1 w 5"/>
                <a:gd name="T1" fmla="*/ 10 h 20"/>
                <a:gd name="T2" fmla="*/ 4 w 5"/>
                <a:gd name="T3" fmla="*/ 1 h 20"/>
                <a:gd name="T4" fmla="*/ 5 w 5"/>
                <a:gd name="T5" fmla="*/ 10 h 20"/>
                <a:gd name="T6" fmla="*/ 2 w 5"/>
                <a:gd name="T7" fmla="*/ 20 h 20"/>
                <a:gd name="T8" fmla="*/ 1 w 5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0">
                  <a:moveTo>
                    <a:pt x="1" y="10"/>
                  </a:moveTo>
                  <a:cubicBezTo>
                    <a:pt x="1" y="5"/>
                    <a:pt x="3" y="0"/>
                    <a:pt x="4" y="1"/>
                  </a:cubicBezTo>
                  <a:cubicBezTo>
                    <a:pt x="5" y="1"/>
                    <a:pt x="5" y="5"/>
                    <a:pt x="5" y="10"/>
                  </a:cubicBezTo>
                  <a:cubicBezTo>
                    <a:pt x="4" y="16"/>
                    <a:pt x="3" y="20"/>
                    <a:pt x="2" y="20"/>
                  </a:cubicBezTo>
                  <a:cubicBezTo>
                    <a:pt x="1" y="20"/>
                    <a:pt x="0" y="15"/>
                    <a:pt x="1" y="10"/>
                  </a:cubicBezTo>
                  <a:close/>
                </a:path>
              </a:pathLst>
            </a:custGeom>
            <a:solidFill>
              <a:srgbClr val="22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Freeform 432">
              <a:extLst>
                <a:ext uri="{FF2B5EF4-FFF2-40B4-BE49-F238E27FC236}">
                  <a16:creationId xmlns:a16="http://schemas.microsoft.com/office/drawing/2014/main" id="{34A3BFBA-FD5D-B24A-BE3D-AD85C6F42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233" y="2813935"/>
              <a:ext cx="34503" cy="85800"/>
            </a:xfrm>
            <a:custGeom>
              <a:avLst/>
              <a:gdLst>
                <a:gd name="T0" fmla="*/ 27 w 66"/>
                <a:gd name="T1" fmla="*/ 154 h 165"/>
                <a:gd name="T2" fmla="*/ 27 w 66"/>
                <a:gd name="T3" fmla="*/ 154 h 165"/>
                <a:gd name="T4" fmla="*/ 34 w 66"/>
                <a:gd name="T5" fmla="*/ 154 h 165"/>
                <a:gd name="T6" fmla="*/ 51 w 66"/>
                <a:gd name="T7" fmla="*/ 56 h 165"/>
                <a:gd name="T8" fmla="*/ 66 w 66"/>
                <a:gd name="T9" fmla="*/ 0 h 165"/>
                <a:gd name="T10" fmla="*/ 40 w 66"/>
                <a:gd name="T11" fmla="*/ 160 h 165"/>
                <a:gd name="T12" fmla="*/ 25 w 66"/>
                <a:gd name="T13" fmla="*/ 162 h 165"/>
                <a:gd name="T14" fmla="*/ 0 w 66"/>
                <a:gd name="T15" fmla="*/ 160 h 165"/>
                <a:gd name="T16" fmla="*/ 0 w 66"/>
                <a:gd name="T17" fmla="*/ 151 h 165"/>
                <a:gd name="T18" fmla="*/ 24 w 66"/>
                <a:gd name="T19" fmla="*/ 154 h 165"/>
                <a:gd name="T20" fmla="*/ 27 w 66"/>
                <a:gd name="T21" fmla="*/ 1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165">
                  <a:moveTo>
                    <a:pt x="27" y="154"/>
                  </a:moveTo>
                  <a:cubicBezTo>
                    <a:pt x="27" y="154"/>
                    <a:pt x="27" y="154"/>
                    <a:pt x="27" y="154"/>
                  </a:cubicBezTo>
                  <a:cubicBezTo>
                    <a:pt x="30" y="155"/>
                    <a:pt x="33" y="155"/>
                    <a:pt x="34" y="154"/>
                  </a:cubicBezTo>
                  <a:cubicBezTo>
                    <a:pt x="37" y="152"/>
                    <a:pt x="50" y="74"/>
                    <a:pt x="51" y="56"/>
                  </a:cubicBezTo>
                  <a:cubicBezTo>
                    <a:pt x="54" y="28"/>
                    <a:pt x="47" y="23"/>
                    <a:pt x="66" y="0"/>
                  </a:cubicBezTo>
                  <a:cubicBezTo>
                    <a:pt x="66" y="0"/>
                    <a:pt x="41" y="158"/>
                    <a:pt x="40" y="160"/>
                  </a:cubicBezTo>
                  <a:cubicBezTo>
                    <a:pt x="37" y="165"/>
                    <a:pt x="31" y="163"/>
                    <a:pt x="25" y="162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57"/>
                    <a:pt x="0" y="154"/>
                    <a:pt x="0" y="151"/>
                  </a:cubicBezTo>
                  <a:cubicBezTo>
                    <a:pt x="24" y="154"/>
                    <a:pt x="24" y="154"/>
                    <a:pt x="24" y="154"/>
                  </a:cubicBezTo>
                  <a:lnTo>
                    <a:pt x="27" y="154"/>
                  </a:lnTo>
                  <a:close/>
                </a:path>
              </a:pathLst>
            </a:custGeom>
            <a:solidFill>
              <a:srgbClr val="838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Freeform 442">
              <a:extLst>
                <a:ext uri="{FF2B5EF4-FFF2-40B4-BE49-F238E27FC236}">
                  <a16:creationId xmlns:a16="http://schemas.microsoft.com/office/drawing/2014/main" id="{5CB901B1-ACA8-C84C-A381-830DD6A61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0916" y="2054259"/>
              <a:ext cx="14351" cy="6106"/>
            </a:xfrm>
            <a:custGeom>
              <a:avLst/>
              <a:gdLst>
                <a:gd name="T0" fmla="*/ 24 w 27"/>
                <a:gd name="T1" fmla="*/ 0 h 12"/>
                <a:gd name="T2" fmla="*/ 0 w 27"/>
                <a:gd name="T3" fmla="*/ 12 h 12"/>
                <a:gd name="T4" fmla="*/ 24 w 27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12">
                  <a:moveTo>
                    <a:pt x="24" y="0"/>
                  </a:moveTo>
                  <a:cubicBezTo>
                    <a:pt x="21" y="1"/>
                    <a:pt x="12" y="5"/>
                    <a:pt x="0" y="12"/>
                  </a:cubicBezTo>
                  <a:cubicBezTo>
                    <a:pt x="17" y="5"/>
                    <a:pt x="27" y="0"/>
                    <a:pt x="24" y="0"/>
                  </a:cubicBezTo>
                  <a:close/>
                </a:path>
              </a:pathLst>
            </a:custGeom>
            <a:solidFill>
              <a:srgbClr val="9753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Freeform 446">
              <a:extLst>
                <a:ext uri="{FF2B5EF4-FFF2-40B4-BE49-F238E27FC236}">
                  <a16:creationId xmlns:a16="http://schemas.microsoft.com/office/drawing/2014/main" id="{1679BB19-3C08-D743-9738-A1A014982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6019" y="2654244"/>
              <a:ext cx="481515" cy="486400"/>
            </a:xfrm>
            <a:custGeom>
              <a:avLst/>
              <a:gdLst>
                <a:gd name="T0" fmla="*/ 922 w 922"/>
                <a:gd name="T1" fmla="*/ 565 h 935"/>
                <a:gd name="T2" fmla="*/ 685 w 922"/>
                <a:gd name="T3" fmla="*/ 750 h 935"/>
                <a:gd name="T4" fmla="*/ 447 w 922"/>
                <a:gd name="T5" fmla="*/ 935 h 935"/>
                <a:gd name="T6" fmla="*/ 224 w 922"/>
                <a:gd name="T7" fmla="*/ 652 h 935"/>
                <a:gd name="T8" fmla="*/ 0 w 922"/>
                <a:gd name="T9" fmla="*/ 370 h 935"/>
                <a:gd name="T10" fmla="*/ 238 w 922"/>
                <a:gd name="T11" fmla="*/ 185 h 935"/>
                <a:gd name="T12" fmla="*/ 475 w 922"/>
                <a:gd name="T13" fmla="*/ 0 h 935"/>
                <a:gd name="T14" fmla="*/ 699 w 922"/>
                <a:gd name="T15" fmla="*/ 282 h 935"/>
                <a:gd name="T16" fmla="*/ 922 w 922"/>
                <a:gd name="T17" fmla="*/ 565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2" h="935">
                  <a:moveTo>
                    <a:pt x="922" y="565"/>
                  </a:moveTo>
                  <a:cubicBezTo>
                    <a:pt x="843" y="627"/>
                    <a:pt x="764" y="688"/>
                    <a:pt x="685" y="750"/>
                  </a:cubicBezTo>
                  <a:cubicBezTo>
                    <a:pt x="606" y="811"/>
                    <a:pt x="527" y="873"/>
                    <a:pt x="447" y="935"/>
                  </a:cubicBezTo>
                  <a:cubicBezTo>
                    <a:pt x="373" y="841"/>
                    <a:pt x="298" y="746"/>
                    <a:pt x="224" y="652"/>
                  </a:cubicBezTo>
                  <a:cubicBezTo>
                    <a:pt x="149" y="558"/>
                    <a:pt x="75" y="464"/>
                    <a:pt x="0" y="370"/>
                  </a:cubicBezTo>
                  <a:cubicBezTo>
                    <a:pt x="79" y="308"/>
                    <a:pt x="159" y="246"/>
                    <a:pt x="238" y="185"/>
                  </a:cubicBezTo>
                  <a:cubicBezTo>
                    <a:pt x="317" y="123"/>
                    <a:pt x="396" y="61"/>
                    <a:pt x="475" y="0"/>
                  </a:cubicBezTo>
                  <a:cubicBezTo>
                    <a:pt x="550" y="94"/>
                    <a:pt x="624" y="188"/>
                    <a:pt x="699" y="282"/>
                  </a:cubicBezTo>
                  <a:cubicBezTo>
                    <a:pt x="773" y="376"/>
                    <a:pt x="848" y="471"/>
                    <a:pt x="922" y="565"/>
                  </a:cubicBezTo>
                  <a:close/>
                </a:path>
              </a:pathLst>
            </a:custGeom>
            <a:solidFill>
              <a:srgbClr val="E7E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447">
              <a:extLst>
                <a:ext uri="{FF2B5EF4-FFF2-40B4-BE49-F238E27FC236}">
                  <a16:creationId xmlns:a16="http://schemas.microsoft.com/office/drawing/2014/main" id="{F446F8F9-2B97-674B-A935-E275B87E2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980" y="2673480"/>
              <a:ext cx="418921" cy="482736"/>
            </a:xfrm>
            <a:custGeom>
              <a:avLst/>
              <a:gdLst>
                <a:gd name="T0" fmla="*/ 802 w 802"/>
                <a:gd name="T1" fmla="*/ 588 h 928"/>
                <a:gd name="T2" fmla="*/ 597 w 802"/>
                <a:gd name="T3" fmla="*/ 294 h 928"/>
                <a:gd name="T4" fmla="*/ 391 w 802"/>
                <a:gd name="T5" fmla="*/ 0 h 928"/>
                <a:gd name="T6" fmla="*/ 206 w 802"/>
                <a:gd name="T7" fmla="*/ 128 h 928"/>
                <a:gd name="T8" fmla="*/ 21 w 802"/>
                <a:gd name="T9" fmla="*/ 255 h 928"/>
                <a:gd name="T10" fmla="*/ 0 w 802"/>
                <a:gd name="T11" fmla="*/ 487 h 928"/>
                <a:gd name="T12" fmla="*/ 154 w 802"/>
                <a:gd name="T13" fmla="*/ 708 h 928"/>
                <a:gd name="T14" fmla="*/ 309 w 802"/>
                <a:gd name="T15" fmla="*/ 928 h 928"/>
                <a:gd name="T16" fmla="*/ 555 w 802"/>
                <a:gd name="T17" fmla="*/ 758 h 928"/>
                <a:gd name="T18" fmla="*/ 802 w 802"/>
                <a:gd name="T19" fmla="*/ 58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2" h="928">
                  <a:moveTo>
                    <a:pt x="802" y="588"/>
                  </a:moveTo>
                  <a:cubicBezTo>
                    <a:pt x="734" y="490"/>
                    <a:pt x="665" y="392"/>
                    <a:pt x="597" y="294"/>
                  </a:cubicBezTo>
                  <a:cubicBezTo>
                    <a:pt x="528" y="196"/>
                    <a:pt x="460" y="98"/>
                    <a:pt x="391" y="0"/>
                  </a:cubicBezTo>
                  <a:cubicBezTo>
                    <a:pt x="329" y="43"/>
                    <a:pt x="268" y="85"/>
                    <a:pt x="206" y="128"/>
                  </a:cubicBezTo>
                  <a:cubicBezTo>
                    <a:pt x="144" y="170"/>
                    <a:pt x="82" y="213"/>
                    <a:pt x="21" y="255"/>
                  </a:cubicBezTo>
                  <a:cubicBezTo>
                    <a:pt x="14" y="333"/>
                    <a:pt x="7" y="410"/>
                    <a:pt x="0" y="487"/>
                  </a:cubicBezTo>
                  <a:cubicBezTo>
                    <a:pt x="51" y="561"/>
                    <a:pt x="103" y="634"/>
                    <a:pt x="154" y="708"/>
                  </a:cubicBezTo>
                  <a:cubicBezTo>
                    <a:pt x="206" y="781"/>
                    <a:pt x="257" y="855"/>
                    <a:pt x="309" y="928"/>
                  </a:cubicBezTo>
                  <a:cubicBezTo>
                    <a:pt x="391" y="872"/>
                    <a:pt x="473" y="815"/>
                    <a:pt x="555" y="758"/>
                  </a:cubicBezTo>
                  <a:cubicBezTo>
                    <a:pt x="638" y="702"/>
                    <a:pt x="720" y="645"/>
                    <a:pt x="802" y="5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Freeform 448">
              <a:extLst>
                <a:ext uri="{FF2B5EF4-FFF2-40B4-BE49-F238E27FC236}">
                  <a16:creationId xmlns:a16="http://schemas.microsoft.com/office/drawing/2014/main" id="{DF5E16DC-D490-1849-8A38-77690B319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3875" y="2733022"/>
              <a:ext cx="64121" cy="74807"/>
            </a:xfrm>
            <a:custGeom>
              <a:avLst/>
              <a:gdLst>
                <a:gd name="T0" fmla="*/ 123 w 123"/>
                <a:gd name="T1" fmla="*/ 114 h 144"/>
                <a:gd name="T2" fmla="*/ 79 w 123"/>
                <a:gd name="T3" fmla="*/ 144 h 144"/>
                <a:gd name="T4" fmla="*/ 0 w 123"/>
                <a:gd name="T5" fmla="*/ 31 h 144"/>
                <a:gd name="T6" fmla="*/ 44 w 123"/>
                <a:gd name="T7" fmla="*/ 0 h 144"/>
                <a:gd name="T8" fmla="*/ 123 w 123"/>
                <a:gd name="T9" fmla="*/ 11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44">
                  <a:moveTo>
                    <a:pt x="123" y="114"/>
                  </a:moveTo>
                  <a:cubicBezTo>
                    <a:pt x="109" y="124"/>
                    <a:pt x="94" y="134"/>
                    <a:pt x="79" y="144"/>
                  </a:cubicBezTo>
                  <a:cubicBezTo>
                    <a:pt x="53" y="106"/>
                    <a:pt x="26" y="69"/>
                    <a:pt x="0" y="31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70" y="38"/>
                    <a:pt x="97" y="76"/>
                    <a:pt x="123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Freeform 449">
              <a:extLst>
                <a:ext uri="{FF2B5EF4-FFF2-40B4-BE49-F238E27FC236}">
                  <a16:creationId xmlns:a16="http://schemas.microsoft.com/office/drawing/2014/main" id="{D79A57CC-2F40-C341-BC30-C031353A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9142" y="2750119"/>
              <a:ext cx="80914" cy="98318"/>
            </a:xfrm>
            <a:custGeom>
              <a:avLst/>
              <a:gdLst>
                <a:gd name="T0" fmla="*/ 155 w 155"/>
                <a:gd name="T1" fmla="*/ 158 h 189"/>
                <a:gd name="T2" fmla="*/ 110 w 155"/>
                <a:gd name="T3" fmla="*/ 189 h 189"/>
                <a:gd name="T4" fmla="*/ 0 w 155"/>
                <a:gd name="T5" fmla="*/ 30 h 189"/>
                <a:gd name="T6" fmla="*/ 44 w 155"/>
                <a:gd name="T7" fmla="*/ 0 h 189"/>
                <a:gd name="T8" fmla="*/ 155 w 155"/>
                <a:gd name="T9" fmla="*/ 15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89">
                  <a:moveTo>
                    <a:pt x="155" y="158"/>
                  </a:moveTo>
                  <a:cubicBezTo>
                    <a:pt x="140" y="168"/>
                    <a:pt x="125" y="178"/>
                    <a:pt x="110" y="189"/>
                  </a:cubicBezTo>
                  <a:cubicBezTo>
                    <a:pt x="73" y="136"/>
                    <a:pt x="37" y="83"/>
                    <a:pt x="0" y="30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81" y="52"/>
                    <a:pt x="118" y="105"/>
                    <a:pt x="155" y="1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Freeform 450">
              <a:extLst>
                <a:ext uri="{FF2B5EF4-FFF2-40B4-BE49-F238E27FC236}">
                  <a16:creationId xmlns:a16="http://schemas.microsoft.com/office/drawing/2014/main" id="{EB7BB2F3-1FCA-CA47-BAD2-76F6FE050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4717" y="2766608"/>
              <a:ext cx="70838" cy="84272"/>
            </a:xfrm>
            <a:custGeom>
              <a:avLst/>
              <a:gdLst>
                <a:gd name="T0" fmla="*/ 136 w 136"/>
                <a:gd name="T1" fmla="*/ 131 h 162"/>
                <a:gd name="T2" fmla="*/ 92 w 136"/>
                <a:gd name="T3" fmla="*/ 162 h 162"/>
                <a:gd name="T4" fmla="*/ 0 w 136"/>
                <a:gd name="T5" fmla="*/ 30 h 162"/>
                <a:gd name="T6" fmla="*/ 44 w 136"/>
                <a:gd name="T7" fmla="*/ 0 h 162"/>
                <a:gd name="T8" fmla="*/ 136 w 136"/>
                <a:gd name="T9" fmla="*/ 13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2">
                  <a:moveTo>
                    <a:pt x="136" y="131"/>
                  </a:moveTo>
                  <a:cubicBezTo>
                    <a:pt x="121" y="142"/>
                    <a:pt x="106" y="152"/>
                    <a:pt x="92" y="162"/>
                  </a:cubicBezTo>
                  <a:cubicBezTo>
                    <a:pt x="61" y="118"/>
                    <a:pt x="30" y="74"/>
                    <a:pt x="0" y="30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75" y="44"/>
                    <a:pt x="105" y="88"/>
                    <a:pt x="136" y="1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Freeform 451">
              <a:extLst>
                <a:ext uri="{FF2B5EF4-FFF2-40B4-BE49-F238E27FC236}">
                  <a16:creationId xmlns:a16="http://schemas.microsoft.com/office/drawing/2014/main" id="{F7DDE260-0083-CE4E-9608-3EFD1ABFA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9984" y="2783401"/>
              <a:ext cx="76334" cy="91906"/>
            </a:xfrm>
            <a:custGeom>
              <a:avLst/>
              <a:gdLst>
                <a:gd name="T0" fmla="*/ 146 w 146"/>
                <a:gd name="T1" fmla="*/ 147 h 177"/>
                <a:gd name="T2" fmla="*/ 102 w 146"/>
                <a:gd name="T3" fmla="*/ 177 h 177"/>
                <a:gd name="T4" fmla="*/ 0 w 146"/>
                <a:gd name="T5" fmla="*/ 31 h 177"/>
                <a:gd name="T6" fmla="*/ 44 w 146"/>
                <a:gd name="T7" fmla="*/ 0 h 177"/>
                <a:gd name="T8" fmla="*/ 146 w 146"/>
                <a:gd name="T9" fmla="*/ 14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7">
                  <a:moveTo>
                    <a:pt x="146" y="147"/>
                  </a:moveTo>
                  <a:cubicBezTo>
                    <a:pt x="131" y="157"/>
                    <a:pt x="117" y="167"/>
                    <a:pt x="102" y="177"/>
                  </a:cubicBezTo>
                  <a:cubicBezTo>
                    <a:pt x="68" y="128"/>
                    <a:pt x="34" y="80"/>
                    <a:pt x="0" y="31"/>
                  </a:cubicBezTo>
                  <a:cubicBezTo>
                    <a:pt x="14" y="21"/>
                    <a:pt x="29" y="10"/>
                    <a:pt x="44" y="0"/>
                  </a:cubicBezTo>
                  <a:cubicBezTo>
                    <a:pt x="78" y="49"/>
                    <a:pt x="112" y="98"/>
                    <a:pt x="146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Freeform 452">
              <a:extLst>
                <a:ext uri="{FF2B5EF4-FFF2-40B4-BE49-F238E27FC236}">
                  <a16:creationId xmlns:a16="http://schemas.microsoft.com/office/drawing/2014/main" id="{A1B886D6-41B5-6340-844C-0867B98B9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5558" y="2800500"/>
              <a:ext cx="90990" cy="112363"/>
            </a:xfrm>
            <a:custGeom>
              <a:avLst/>
              <a:gdLst>
                <a:gd name="T0" fmla="*/ 174 w 174"/>
                <a:gd name="T1" fmla="*/ 185 h 216"/>
                <a:gd name="T2" fmla="*/ 129 w 174"/>
                <a:gd name="T3" fmla="*/ 216 h 216"/>
                <a:gd name="T4" fmla="*/ 65 w 174"/>
                <a:gd name="T5" fmla="*/ 123 h 216"/>
                <a:gd name="T6" fmla="*/ 0 w 174"/>
                <a:gd name="T7" fmla="*/ 30 h 216"/>
                <a:gd name="T8" fmla="*/ 44 w 174"/>
                <a:gd name="T9" fmla="*/ 0 h 216"/>
                <a:gd name="T10" fmla="*/ 109 w 174"/>
                <a:gd name="T11" fmla="*/ 92 h 216"/>
                <a:gd name="T12" fmla="*/ 174 w 174"/>
                <a:gd name="T13" fmla="*/ 18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216">
                  <a:moveTo>
                    <a:pt x="174" y="185"/>
                  </a:moveTo>
                  <a:cubicBezTo>
                    <a:pt x="159" y="195"/>
                    <a:pt x="144" y="206"/>
                    <a:pt x="129" y="216"/>
                  </a:cubicBezTo>
                  <a:cubicBezTo>
                    <a:pt x="108" y="185"/>
                    <a:pt x="86" y="154"/>
                    <a:pt x="65" y="123"/>
                  </a:cubicBezTo>
                  <a:cubicBezTo>
                    <a:pt x="43" y="92"/>
                    <a:pt x="21" y="61"/>
                    <a:pt x="0" y="30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65" y="31"/>
                    <a:pt x="87" y="61"/>
                    <a:pt x="109" y="92"/>
                  </a:cubicBezTo>
                  <a:cubicBezTo>
                    <a:pt x="130" y="123"/>
                    <a:pt x="152" y="154"/>
                    <a:pt x="174" y="1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Freeform 453">
              <a:extLst>
                <a:ext uri="{FF2B5EF4-FFF2-40B4-BE49-F238E27FC236}">
                  <a16:creationId xmlns:a16="http://schemas.microsoft.com/office/drawing/2014/main" id="{41111272-BE1E-4048-A8EA-BAE49DCFC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4412" y="2947366"/>
              <a:ext cx="84578" cy="83662"/>
            </a:xfrm>
            <a:custGeom>
              <a:avLst/>
              <a:gdLst>
                <a:gd name="T0" fmla="*/ 112 w 162"/>
                <a:gd name="T1" fmla="*/ 144 h 161"/>
                <a:gd name="T2" fmla="*/ 17 w 162"/>
                <a:gd name="T3" fmla="*/ 111 h 161"/>
                <a:gd name="T4" fmla="*/ 50 w 162"/>
                <a:gd name="T5" fmla="*/ 17 h 161"/>
                <a:gd name="T6" fmla="*/ 145 w 162"/>
                <a:gd name="T7" fmla="*/ 50 h 161"/>
                <a:gd name="T8" fmla="*/ 112 w 162"/>
                <a:gd name="T9" fmla="*/ 14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61">
                  <a:moveTo>
                    <a:pt x="112" y="144"/>
                  </a:moveTo>
                  <a:cubicBezTo>
                    <a:pt x="77" y="161"/>
                    <a:pt x="34" y="146"/>
                    <a:pt x="17" y="111"/>
                  </a:cubicBezTo>
                  <a:cubicBezTo>
                    <a:pt x="0" y="76"/>
                    <a:pt x="14" y="34"/>
                    <a:pt x="50" y="17"/>
                  </a:cubicBezTo>
                  <a:cubicBezTo>
                    <a:pt x="85" y="0"/>
                    <a:pt x="128" y="14"/>
                    <a:pt x="145" y="50"/>
                  </a:cubicBezTo>
                  <a:cubicBezTo>
                    <a:pt x="162" y="85"/>
                    <a:pt x="148" y="127"/>
                    <a:pt x="112" y="1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454">
              <a:extLst>
                <a:ext uri="{FF2B5EF4-FFF2-40B4-BE49-F238E27FC236}">
                  <a16:creationId xmlns:a16="http://schemas.microsoft.com/office/drawing/2014/main" id="{9B7F51AD-89AA-174C-A9CF-43305F92C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1893" y="2725083"/>
              <a:ext cx="196331" cy="102898"/>
            </a:xfrm>
            <a:custGeom>
              <a:avLst/>
              <a:gdLst>
                <a:gd name="T0" fmla="*/ 239 w 376"/>
                <a:gd name="T1" fmla="*/ 0 h 198"/>
                <a:gd name="T2" fmla="*/ 241 w 376"/>
                <a:gd name="T3" fmla="*/ 3 h 198"/>
                <a:gd name="T4" fmla="*/ 308 w 376"/>
                <a:gd name="T5" fmla="*/ 99 h 198"/>
                <a:gd name="T6" fmla="*/ 376 w 376"/>
                <a:gd name="T7" fmla="*/ 196 h 198"/>
                <a:gd name="T8" fmla="*/ 373 w 376"/>
                <a:gd name="T9" fmla="*/ 198 h 198"/>
                <a:gd name="T10" fmla="*/ 305 w 376"/>
                <a:gd name="T11" fmla="*/ 102 h 198"/>
                <a:gd name="T12" fmla="*/ 238 w 376"/>
                <a:gd name="T13" fmla="*/ 5 h 198"/>
                <a:gd name="T14" fmla="*/ 120 w 376"/>
                <a:gd name="T15" fmla="*/ 87 h 198"/>
                <a:gd name="T16" fmla="*/ 2 w 376"/>
                <a:gd name="T17" fmla="*/ 168 h 198"/>
                <a:gd name="T18" fmla="*/ 0 w 376"/>
                <a:gd name="T19" fmla="*/ 165 h 198"/>
                <a:gd name="T20" fmla="*/ 119 w 376"/>
                <a:gd name="T21" fmla="*/ 82 h 198"/>
                <a:gd name="T22" fmla="*/ 239 w 376"/>
                <a:gd name="T2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6" h="198">
                  <a:moveTo>
                    <a:pt x="239" y="0"/>
                  </a:moveTo>
                  <a:cubicBezTo>
                    <a:pt x="240" y="1"/>
                    <a:pt x="240" y="2"/>
                    <a:pt x="241" y="3"/>
                  </a:cubicBezTo>
                  <a:cubicBezTo>
                    <a:pt x="263" y="35"/>
                    <a:pt x="286" y="67"/>
                    <a:pt x="308" y="99"/>
                  </a:cubicBezTo>
                  <a:cubicBezTo>
                    <a:pt x="331" y="132"/>
                    <a:pt x="353" y="164"/>
                    <a:pt x="376" y="196"/>
                  </a:cubicBezTo>
                  <a:cubicBezTo>
                    <a:pt x="375" y="197"/>
                    <a:pt x="374" y="197"/>
                    <a:pt x="373" y="198"/>
                  </a:cubicBezTo>
                  <a:cubicBezTo>
                    <a:pt x="350" y="166"/>
                    <a:pt x="328" y="134"/>
                    <a:pt x="305" y="102"/>
                  </a:cubicBezTo>
                  <a:cubicBezTo>
                    <a:pt x="283" y="69"/>
                    <a:pt x="260" y="37"/>
                    <a:pt x="238" y="5"/>
                  </a:cubicBezTo>
                  <a:cubicBezTo>
                    <a:pt x="199" y="32"/>
                    <a:pt x="159" y="59"/>
                    <a:pt x="120" y="87"/>
                  </a:cubicBezTo>
                  <a:cubicBezTo>
                    <a:pt x="80" y="114"/>
                    <a:pt x="41" y="141"/>
                    <a:pt x="2" y="168"/>
                  </a:cubicBezTo>
                  <a:cubicBezTo>
                    <a:pt x="1" y="167"/>
                    <a:pt x="0" y="166"/>
                    <a:pt x="0" y="165"/>
                  </a:cubicBezTo>
                  <a:cubicBezTo>
                    <a:pt x="39" y="137"/>
                    <a:pt x="79" y="110"/>
                    <a:pt x="119" y="82"/>
                  </a:cubicBezTo>
                  <a:cubicBezTo>
                    <a:pt x="159" y="55"/>
                    <a:pt x="199" y="27"/>
                    <a:pt x="239" y="0"/>
                  </a:cubicBezTo>
                  <a:close/>
                </a:path>
              </a:pathLst>
            </a:custGeom>
            <a:solidFill>
              <a:srgbClr val="667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455">
              <a:extLst>
                <a:ext uri="{FF2B5EF4-FFF2-40B4-BE49-F238E27FC236}">
                  <a16:creationId xmlns:a16="http://schemas.microsoft.com/office/drawing/2014/main" id="{E1A18991-4F86-524A-8F23-EAF2F70A6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9142" y="2958664"/>
              <a:ext cx="210988" cy="145645"/>
            </a:xfrm>
            <a:custGeom>
              <a:avLst/>
              <a:gdLst>
                <a:gd name="T0" fmla="*/ 404 w 404"/>
                <a:gd name="T1" fmla="*/ 5 h 280"/>
                <a:gd name="T2" fmla="*/ 204 w 404"/>
                <a:gd name="T3" fmla="*/ 143 h 280"/>
                <a:gd name="T4" fmla="*/ 5 w 404"/>
                <a:gd name="T5" fmla="*/ 280 h 280"/>
                <a:gd name="T6" fmla="*/ 0 w 404"/>
                <a:gd name="T7" fmla="*/ 274 h 280"/>
                <a:gd name="T8" fmla="*/ 200 w 404"/>
                <a:gd name="T9" fmla="*/ 137 h 280"/>
                <a:gd name="T10" fmla="*/ 400 w 404"/>
                <a:gd name="T11" fmla="*/ 0 h 280"/>
                <a:gd name="T12" fmla="*/ 404 w 404"/>
                <a:gd name="T13" fmla="*/ 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0">
                  <a:moveTo>
                    <a:pt x="404" y="5"/>
                  </a:moveTo>
                  <a:cubicBezTo>
                    <a:pt x="337" y="51"/>
                    <a:pt x="271" y="97"/>
                    <a:pt x="204" y="143"/>
                  </a:cubicBezTo>
                  <a:cubicBezTo>
                    <a:pt x="138" y="189"/>
                    <a:pt x="71" y="234"/>
                    <a:pt x="5" y="280"/>
                  </a:cubicBezTo>
                  <a:cubicBezTo>
                    <a:pt x="3" y="278"/>
                    <a:pt x="2" y="276"/>
                    <a:pt x="0" y="274"/>
                  </a:cubicBezTo>
                  <a:cubicBezTo>
                    <a:pt x="67" y="229"/>
                    <a:pt x="134" y="183"/>
                    <a:pt x="200" y="137"/>
                  </a:cubicBezTo>
                  <a:cubicBezTo>
                    <a:pt x="267" y="91"/>
                    <a:pt x="333" y="45"/>
                    <a:pt x="400" y="0"/>
                  </a:cubicBezTo>
                  <a:cubicBezTo>
                    <a:pt x="401" y="1"/>
                    <a:pt x="402" y="3"/>
                    <a:pt x="404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456">
              <a:extLst>
                <a:ext uri="{FF2B5EF4-FFF2-40B4-BE49-F238E27FC236}">
                  <a16:creationId xmlns:a16="http://schemas.microsoft.com/office/drawing/2014/main" id="{B0E2C234-8C09-334E-B461-642528605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6089" y="2954084"/>
              <a:ext cx="210377" cy="145645"/>
            </a:xfrm>
            <a:custGeom>
              <a:avLst/>
              <a:gdLst>
                <a:gd name="T0" fmla="*/ 403 w 403"/>
                <a:gd name="T1" fmla="*/ 5 h 280"/>
                <a:gd name="T2" fmla="*/ 204 w 403"/>
                <a:gd name="T3" fmla="*/ 143 h 280"/>
                <a:gd name="T4" fmla="*/ 4 w 403"/>
                <a:gd name="T5" fmla="*/ 280 h 280"/>
                <a:gd name="T6" fmla="*/ 0 w 403"/>
                <a:gd name="T7" fmla="*/ 274 h 280"/>
                <a:gd name="T8" fmla="*/ 200 w 403"/>
                <a:gd name="T9" fmla="*/ 137 h 280"/>
                <a:gd name="T10" fmla="*/ 399 w 403"/>
                <a:gd name="T11" fmla="*/ 0 h 280"/>
                <a:gd name="T12" fmla="*/ 403 w 403"/>
                <a:gd name="T13" fmla="*/ 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0">
                  <a:moveTo>
                    <a:pt x="403" y="5"/>
                  </a:moveTo>
                  <a:cubicBezTo>
                    <a:pt x="337" y="51"/>
                    <a:pt x="270" y="97"/>
                    <a:pt x="204" y="143"/>
                  </a:cubicBezTo>
                  <a:cubicBezTo>
                    <a:pt x="137" y="188"/>
                    <a:pt x="71" y="234"/>
                    <a:pt x="4" y="280"/>
                  </a:cubicBezTo>
                  <a:cubicBezTo>
                    <a:pt x="3" y="278"/>
                    <a:pt x="2" y="276"/>
                    <a:pt x="0" y="274"/>
                  </a:cubicBezTo>
                  <a:cubicBezTo>
                    <a:pt x="67" y="228"/>
                    <a:pt x="133" y="183"/>
                    <a:pt x="200" y="137"/>
                  </a:cubicBezTo>
                  <a:cubicBezTo>
                    <a:pt x="266" y="91"/>
                    <a:pt x="333" y="45"/>
                    <a:pt x="399" y="0"/>
                  </a:cubicBezTo>
                  <a:cubicBezTo>
                    <a:pt x="401" y="2"/>
                    <a:pt x="402" y="3"/>
                    <a:pt x="403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Freeform 457">
              <a:extLst>
                <a:ext uri="{FF2B5EF4-FFF2-40B4-BE49-F238E27FC236}">
                  <a16:creationId xmlns:a16="http://schemas.microsoft.com/office/drawing/2014/main" id="{5CBC4D9C-24DF-E149-96A2-3171E56D8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3036" y="2948893"/>
              <a:ext cx="210377" cy="145951"/>
            </a:xfrm>
            <a:custGeom>
              <a:avLst/>
              <a:gdLst>
                <a:gd name="T0" fmla="*/ 403 w 403"/>
                <a:gd name="T1" fmla="*/ 6 h 281"/>
                <a:gd name="T2" fmla="*/ 204 w 403"/>
                <a:gd name="T3" fmla="*/ 144 h 281"/>
                <a:gd name="T4" fmla="*/ 4 w 403"/>
                <a:gd name="T5" fmla="*/ 281 h 281"/>
                <a:gd name="T6" fmla="*/ 0 w 403"/>
                <a:gd name="T7" fmla="*/ 275 h 281"/>
                <a:gd name="T8" fmla="*/ 199 w 403"/>
                <a:gd name="T9" fmla="*/ 138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7" y="52"/>
                    <a:pt x="270" y="98"/>
                    <a:pt x="204" y="144"/>
                  </a:cubicBezTo>
                  <a:cubicBezTo>
                    <a:pt x="137" y="189"/>
                    <a:pt x="70" y="235"/>
                    <a:pt x="4" y="281"/>
                  </a:cubicBezTo>
                  <a:cubicBezTo>
                    <a:pt x="3" y="279"/>
                    <a:pt x="1" y="277"/>
                    <a:pt x="0" y="275"/>
                  </a:cubicBezTo>
                  <a:cubicBezTo>
                    <a:pt x="66" y="229"/>
                    <a:pt x="133" y="184"/>
                    <a:pt x="199" y="138"/>
                  </a:cubicBezTo>
                  <a:cubicBezTo>
                    <a:pt x="266" y="92"/>
                    <a:pt x="332" y="46"/>
                    <a:pt x="399" y="0"/>
                  </a:cubicBezTo>
                  <a:cubicBezTo>
                    <a:pt x="400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Freeform 458">
              <a:extLst>
                <a:ext uri="{FF2B5EF4-FFF2-40B4-BE49-F238E27FC236}">
                  <a16:creationId xmlns:a16="http://schemas.microsoft.com/office/drawing/2014/main" id="{65BD5F3D-6699-7B44-A333-F60B027B6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373" y="2944007"/>
              <a:ext cx="210988" cy="146256"/>
            </a:xfrm>
            <a:custGeom>
              <a:avLst/>
              <a:gdLst>
                <a:gd name="T0" fmla="*/ 404 w 404"/>
                <a:gd name="T1" fmla="*/ 6 h 281"/>
                <a:gd name="T2" fmla="*/ 204 w 404"/>
                <a:gd name="T3" fmla="*/ 144 h 281"/>
                <a:gd name="T4" fmla="*/ 5 w 404"/>
                <a:gd name="T5" fmla="*/ 281 h 281"/>
                <a:gd name="T6" fmla="*/ 0 w 404"/>
                <a:gd name="T7" fmla="*/ 275 h 281"/>
                <a:gd name="T8" fmla="*/ 200 w 404"/>
                <a:gd name="T9" fmla="*/ 138 h 281"/>
                <a:gd name="T10" fmla="*/ 400 w 404"/>
                <a:gd name="T11" fmla="*/ 0 h 281"/>
                <a:gd name="T12" fmla="*/ 404 w 404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1">
                  <a:moveTo>
                    <a:pt x="404" y="6"/>
                  </a:moveTo>
                  <a:cubicBezTo>
                    <a:pt x="337" y="52"/>
                    <a:pt x="271" y="98"/>
                    <a:pt x="204" y="144"/>
                  </a:cubicBezTo>
                  <a:cubicBezTo>
                    <a:pt x="138" y="189"/>
                    <a:pt x="71" y="235"/>
                    <a:pt x="5" y="281"/>
                  </a:cubicBezTo>
                  <a:cubicBezTo>
                    <a:pt x="3" y="279"/>
                    <a:pt x="2" y="277"/>
                    <a:pt x="0" y="275"/>
                  </a:cubicBezTo>
                  <a:cubicBezTo>
                    <a:pt x="67" y="229"/>
                    <a:pt x="134" y="183"/>
                    <a:pt x="200" y="138"/>
                  </a:cubicBezTo>
                  <a:cubicBezTo>
                    <a:pt x="267" y="92"/>
                    <a:pt x="333" y="46"/>
                    <a:pt x="400" y="0"/>
                  </a:cubicBezTo>
                  <a:cubicBezTo>
                    <a:pt x="401" y="2"/>
                    <a:pt x="402" y="4"/>
                    <a:pt x="404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Freeform 459">
              <a:extLst>
                <a:ext uri="{FF2B5EF4-FFF2-40B4-BE49-F238E27FC236}">
                  <a16:creationId xmlns:a16="http://schemas.microsoft.com/office/drawing/2014/main" id="{38F0C98D-7AB0-8A4C-9C7D-F96D0C0A0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014" y="2939428"/>
              <a:ext cx="210682" cy="146256"/>
            </a:xfrm>
            <a:custGeom>
              <a:avLst/>
              <a:gdLst>
                <a:gd name="T0" fmla="*/ 403 w 403"/>
                <a:gd name="T1" fmla="*/ 6 h 281"/>
                <a:gd name="T2" fmla="*/ 204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200 w 403"/>
                <a:gd name="T9" fmla="*/ 138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7" y="52"/>
                    <a:pt x="270" y="98"/>
                    <a:pt x="204" y="143"/>
                  </a:cubicBezTo>
                  <a:cubicBezTo>
                    <a:pt x="137" y="189"/>
                    <a:pt x="71" y="235"/>
                    <a:pt x="4" y="281"/>
                  </a:cubicBezTo>
                  <a:cubicBezTo>
                    <a:pt x="3" y="279"/>
                    <a:pt x="1" y="277"/>
                    <a:pt x="0" y="275"/>
                  </a:cubicBezTo>
                  <a:cubicBezTo>
                    <a:pt x="67" y="229"/>
                    <a:pt x="133" y="183"/>
                    <a:pt x="200" y="138"/>
                  </a:cubicBezTo>
                  <a:cubicBezTo>
                    <a:pt x="266" y="92"/>
                    <a:pt x="333" y="46"/>
                    <a:pt x="399" y="0"/>
                  </a:cubicBezTo>
                  <a:cubicBezTo>
                    <a:pt x="401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Freeform 460">
              <a:extLst>
                <a:ext uri="{FF2B5EF4-FFF2-40B4-BE49-F238E27FC236}">
                  <a16:creationId xmlns:a16="http://schemas.microsoft.com/office/drawing/2014/main" id="{72ACD853-62C0-7E45-95F9-1E77FF66F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961" y="2934849"/>
              <a:ext cx="210682" cy="145951"/>
            </a:xfrm>
            <a:custGeom>
              <a:avLst/>
              <a:gdLst>
                <a:gd name="T0" fmla="*/ 403 w 403"/>
                <a:gd name="T1" fmla="*/ 6 h 281"/>
                <a:gd name="T2" fmla="*/ 203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199 w 403"/>
                <a:gd name="T9" fmla="*/ 138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6" y="52"/>
                    <a:pt x="270" y="98"/>
                    <a:pt x="203" y="143"/>
                  </a:cubicBezTo>
                  <a:cubicBezTo>
                    <a:pt x="137" y="189"/>
                    <a:pt x="70" y="235"/>
                    <a:pt x="4" y="281"/>
                  </a:cubicBezTo>
                  <a:cubicBezTo>
                    <a:pt x="2" y="279"/>
                    <a:pt x="1" y="277"/>
                    <a:pt x="0" y="275"/>
                  </a:cubicBezTo>
                  <a:cubicBezTo>
                    <a:pt x="66" y="229"/>
                    <a:pt x="133" y="183"/>
                    <a:pt x="199" y="138"/>
                  </a:cubicBezTo>
                  <a:cubicBezTo>
                    <a:pt x="266" y="92"/>
                    <a:pt x="332" y="46"/>
                    <a:pt x="399" y="0"/>
                  </a:cubicBezTo>
                  <a:cubicBezTo>
                    <a:pt x="400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Freeform 461">
              <a:extLst>
                <a:ext uri="{FF2B5EF4-FFF2-40B4-BE49-F238E27FC236}">
                  <a16:creationId xmlns:a16="http://schemas.microsoft.com/office/drawing/2014/main" id="{96A0A29A-9B86-7F4C-AC3E-2AFE95661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9296" y="2929962"/>
              <a:ext cx="210988" cy="146256"/>
            </a:xfrm>
            <a:custGeom>
              <a:avLst/>
              <a:gdLst>
                <a:gd name="T0" fmla="*/ 404 w 404"/>
                <a:gd name="T1" fmla="*/ 6 h 281"/>
                <a:gd name="T2" fmla="*/ 204 w 404"/>
                <a:gd name="T3" fmla="*/ 143 h 281"/>
                <a:gd name="T4" fmla="*/ 4 w 404"/>
                <a:gd name="T5" fmla="*/ 281 h 281"/>
                <a:gd name="T6" fmla="*/ 0 w 404"/>
                <a:gd name="T7" fmla="*/ 275 h 281"/>
                <a:gd name="T8" fmla="*/ 200 w 404"/>
                <a:gd name="T9" fmla="*/ 137 h 281"/>
                <a:gd name="T10" fmla="*/ 400 w 404"/>
                <a:gd name="T11" fmla="*/ 0 h 281"/>
                <a:gd name="T12" fmla="*/ 404 w 404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1">
                  <a:moveTo>
                    <a:pt x="404" y="6"/>
                  </a:moveTo>
                  <a:cubicBezTo>
                    <a:pt x="337" y="52"/>
                    <a:pt x="271" y="98"/>
                    <a:pt x="204" y="143"/>
                  </a:cubicBezTo>
                  <a:cubicBezTo>
                    <a:pt x="138" y="189"/>
                    <a:pt x="71" y="235"/>
                    <a:pt x="4" y="281"/>
                  </a:cubicBezTo>
                  <a:cubicBezTo>
                    <a:pt x="3" y="279"/>
                    <a:pt x="2" y="277"/>
                    <a:pt x="0" y="275"/>
                  </a:cubicBezTo>
                  <a:cubicBezTo>
                    <a:pt x="67" y="229"/>
                    <a:pt x="134" y="183"/>
                    <a:pt x="200" y="137"/>
                  </a:cubicBezTo>
                  <a:cubicBezTo>
                    <a:pt x="267" y="92"/>
                    <a:pt x="333" y="46"/>
                    <a:pt x="400" y="0"/>
                  </a:cubicBezTo>
                  <a:cubicBezTo>
                    <a:pt x="401" y="2"/>
                    <a:pt x="402" y="4"/>
                    <a:pt x="404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Freeform 462">
              <a:extLst>
                <a:ext uri="{FF2B5EF4-FFF2-40B4-BE49-F238E27FC236}">
                  <a16:creationId xmlns:a16="http://schemas.microsoft.com/office/drawing/2014/main" id="{4C840DDF-4E63-9A4B-8FF0-B08C9B498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243" y="2925383"/>
              <a:ext cx="210377" cy="146256"/>
            </a:xfrm>
            <a:custGeom>
              <a:avLst/>
              <a:gdLst>
                <a:gd name="T0" fmla="*/ 403 w 403"/>
                <a:gd name="T1" fmla="*/ 6 h 281"/>
                <a:gd name="T2" fmla="*/ 204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200 w 403"/>
                <a:gd name="T9" fmla="*/ 137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7" y="52"/>
                    <a:pt x="270" y="97"/>
                    <a:pt x="204" y="143"/>
                  </a:cubicBezTo>
                  <a:cubicBezTo>
                    <a:pt x="137" y="189"/>
                    <a:pt x="71" y="235"/>
                    <a:pt x="4" y="281"/>
                  </a:cubicBezTo>
                  <a:cubicBezTo>
                    <a:pt x="3" y="279"/>
                    <a:pt x="1" y="277"/>
                    <a:pt x="0" y="275"/>
                  </a:cubicBezTo>
                  <a:cubicBezTo>
                    <a:pt x="67" y="229"/>
                    <a:pt x="133" y="183"/>
                    <a:pt x="200" y="137"/>
                  </a:cubicBezTo>
                  <a:cubicBezTo>
                    <a:pt x="266" y="92"/>
                    <a:pt x="333" y="46"/>
                    <a:pt x="399" y="0"/>
                  </a:cubicBezTo>
                  <a:cubicBezTo>
                    <a:pt x="401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Freeform 463">
              <a:extLst>
                <a:ext uri="{FF2B5EF4-FFF2-40B4-BE49-F238E27FC236}">
                  <a16:creationId xmlns:a16="http://schemas.microsoft.com/office/drawing/2014/main" id="{638AF220-15FE-4744-9C80-9968DC31D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3190" y="2920802"/>
              <a:ext cx="210377" cy="145951"/>
            </a:xfrm>
            <a:custGeom>
              <a:avLst/>
              <a:gdLst>
                <a:gd name="T0" fmla="*/ 403 w 403"/>
                <a:gd name="T1" fmla="*/ 6 h 281"/>
                <a:gd name="T2" fmla="*/ 203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199 w 403"/>
                <a:gd name="T9" fmla="*/ 137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6" y="51"/>
                    <a:pt x="270" y="97"/>
                    <a:pt x="203" y="143"/>
                  </a:cubicBezTo>
                  <a:cubicBezTo>
                    <a:pt x="137" y="189"/>
                    <a:pt x="70" y="235"/>
                    <a:pt x="4" y="281"/>
                  </a:cubicBezTo>
                  <a:cubicBezTo>
                    <a:pt x="2" y="279"/>
                    <a:pt x="1" y="277"/>
                    <a:pt x="0" y="275"/>
                  </a:cubicBezTo>
                  <a:cubicBezTo>
                    <a:pt x="66" y="229"/>
                    <a:pt x="133" y="183"/>
                    <a:pt x="199" y="137"/>
                  </a:cubicBezTo>
                  <a:cubicBezTo>
                    <a:pt x="266" y="91"/>
                    <a:pt x="332" y="46"/>
                    <a:pt x="399" y="0"/>
                  </a:cubicBezTo>
                  <a:cubicBezTo>
                    <a:pt x="400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Freeform 464">
              <a:extLst>
                <a:ext uri="{FF2B5EF4-FFF2-40B4-BE49-F238E27FC236}">
                  <a16:creationId xmlns:a16="http://schemas.microsoft.com/office/drawing/2014/main" id="{808BFB11-2DA5-4944-BF8E-81BC5F51D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9526" y="2915918"/>
              <a:ext cx="210988" cy="145645"/>
            </a:xfrm>
            <a:custGeom>
              <a:avLst/>
              <a:gdLst>
                <a:gd name="T0" fmla="*/ 404 w 404"/>
                <a:gd name="T1" fmla="*/ 6 h 280"/>
                <a:gd name="T2" fmla="*/ 204 w 404"/>
                <a:gd name="T3" fmla="*/ 143 h 280"/>
                <a:gd name="T4" fmla="*/ 4 w 404"/>
                <a:gd name="T5" fmla="*/ 280 h 280"/>
                <a:gd name="T6" fmla="*/ 0 w 404"/>
                <a:gd name="T7" fmla="*/ 275 h 280"/>
                <a:gd name="T8" fmla="*/ 200 w 404"/>
                <a:gd name="T9" fmla="*/ 137 h 280"/>
                <a:gd name="T10" fmla="*/ 400 w 404"/>
                <a:gd name="T11" fmla="*/ 0 h 280"/>
                <a:gd name="T12" fmla="*/ 404 w 404"/>
                <a:gd name="T13" fmla="*/ 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0">
                  <a:moveTo>
                    <a:pt x="404" y="6"/>
                  </a:moveTo>
                  <a:cubicBezTo>
                    <a:pt x="337" y="51"/>
                    <a:pt x="271" y="97"/>
                    <a:pt x="204" y="143"/>
                  </a:cubicBezTo>
                  <a:cubicBezTo>
                    <a:pt x="138" y="189"/>
                    <a:pt x="71" y="235"/>
                    <a:pt x="4" y="280"/>
                  </a:cubicBezTo>
                  <a:cubicBezTo>
                    <a:pt x="3" y="278"/>
                    <a:pt x="2" y="276"/>
                    <a:pt x="0" y="275"/>
                  </a:cubicBezTo>
                  <a:cubicBezTo>
                    <a:pt x="67" y="229"/>
                    <a:pt x="133" y="183"/>
                    <a:pt x="200" y="137"/>
                  </a:cubicBezTo>
                  <a:cubicBezTo>
                    <a:pt x="266" y="91"/>
                    <a:pt x="333" y="45"/>
                    <a:pt x="400" y="0"/>
                  </a:cubicBezTo>
                  <a:cubicBezTo>
                    <a:pt x="401" y="2"/>
                    <a:pt x="402" y="4"/>
                    <a:pt x="404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Freeform 465">
              <a:extLst>
                <a:ext uri="{FF2B5EF4-FFF2-40B4-BE49-F238E27FC236}">
                  <a16:creationId xmlns:a16="http://schemas.microsoft.com/office/drawing/2014/main" id="{18D6A560-1FEF-F645-9AED-767B246C1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6167" y="2911337"/>
              <a:ext cx="210682" cy="145645"/>
            </a:xfrm>
            <a:custGeom>
              <a:avLst/>
              <a:gdLst>
                <a:gd name="T0" fmla="*/ 403 w 403"/>
                <a:gd name="T1" fmla="*/ 5 h 280"/>
                <a:gd name="T2" fmla="*/ 204 w 403"/>
                <a:gd name="T3" fmla="*/ 143 h 280"/>
                <a:gd name="T4" fmla="*/ 4 w 403"/>
                <a:gd name="T5" fmla="*/ 280 h 280"/>
                <a:gd name="T6" fmla="*/ 0 w 403"/>
                <a:gd name="T7" fmla="*/ 275 h 280"/>
                <a:gd name="T8" fmla="*/ 200 w 403"/>
                <a:gd name="T9" fmla="*/ 137 h 280"/>
                <a:gd name="T10" fmla="*/ 399 w 403"/>
                <a:gd name="T11" fmla="*/ 0 h 280"/>
                <a:gd name="T12" fmla="*/ 403 w 403"/>
                <a:gd name="T13" fmla="*/ 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0">
                  <a:moveTo>
                    <a:pt x="403" y="5"/>
                  </a:moveTo>
                  <a:cubicBezTo>
                    <a:pt x="337" y="51"/>
                    <a:pt x="270" y="97"/>
                    <a:pt x="204" y="143"/>
                  </a:cubicBezTo>
                  <a:cubicBezTo>
                    <a:pt x="137" y="189"/>
                    <a:pt x="71" y="235"/>
                    <a:pt x="4" y="280"/>
                  </a:cubicBezTo>
                  <a:cubicBezTo>
                    <a:pt x="3" y="278"/>
                    <a:pt x="1" y="277"/>
                    <a:pt x="0" y="275"/>
                  </a:cubicBezTo>
                  <a:cubicBezTo>
                    <a:pt x="67" y="229"/>
                    <a:pt x="133" y="183"/>
                    <a:pt x="200" y="137"/>
                  </a:cubicBezTo>
                  <a:cubicBezTo>
                    <a:pt x="266" y="91"/>
                    <a:pt x="333" y="45"/>
                    <a:pt x="399" y="0"/>
                  </a:cubicBezTo>
                  <a:cubicBezTo>
                    <a:pt x="401" y="2"/>
                    <a:pt x="402" y="4"/>
                    <a:pt x="403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Freeform 466">
              <a:extLst>
                <a:ext uri="{FF2B5EF4-FFF2-40B4-BE49-F238E27FC236}">
                  <a16:creationId xmlns:a16="http://schemas.microsoft.com/office/drawing/2014/main" id="{2E4D2076-B37B-CC4A-9482-A4630075F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1893" y="2923245"/>
              <a:ext cx="52212" cy="37556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7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7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Freeform 467">
              <a:extLst>
                <a:ext uri="{FF2B5EF4-FFF2-40B4-BE49-F238E27FC236}">
                  <a16:creationId xmlns:a16="http://schemas.microsoft.com/office/drawing/2014/main" id="{A0203AC3-5456-1F43-A72C-DCC966C15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8840" y="2918664"/>
              <a:ext cx="52212" cy="37251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7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7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" name="Freeform 468">
              <a:extLst>
                <a:ext uri="{FF2B5EF4-FFF2-40B4-BE49-F238E27FC236}">
                  <a16:creationId xmlns:a16="http://schemas.microsoft.com/office/drawing/2014/main" id="{547FDED6-240E-414E-B00C-E897A882C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5176" y="2913780"/>
              <a:ext cx="52212" cy="37556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" name="Freeform 469">
              <a:extLst>
                <a:ext uri="{FF2B5EF4-FFF2-40B4-BE49-F238E27FC236}">
                  <a16:creationId xmlns:a16="http://schemas.microsoft.com/office/drawing/2014/main" id="{075BA521-0B89-0142-8129-4A13548BF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1818" y="2909199"/>
              <a:ext cx="52518" cy="37556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Freeform 470">
              <a:extLst>
                <a:ext uri="{FF2B5EF4-FFF2-40B4-BE49-F238E27FC236}">
                  <a16:creationId xmlns:a16="http://schemas.microsoft.com/office/drawing/2014/main" id="{333085D2-D7BB-2A42-A718-43D21E31B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8764" y="2904620"/>
              <a:ext cx="52212" cy="37251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5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3" y="22"/>
                    <a:pt x="95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Freeform 471">
              <a:extLst>
                <a:ext uri="{FF2B5EF4-FFF2-40B4-BE49-F238E27FC236}">
                  <a16:creationId xmlns:a16="http://schemas.microsoft.com/office/drawing/2014/main" id="{D9BBB887-818F-B347-8848-A093141F0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099" y="2899735"/>
              <a:ext cx="52212" cy="37556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" name="Freeform 472">
              <a:extLst>
                <a:ext uri="{FF2B5EF4-FFF2-40B4-BE49-F238E27FC236}">
                  <a16:creationId xmlns:a16="http://schemas.microsoft.com/office/drawing/2014/main" id="{367C468D-96C2-1143-AA7F-583793DAF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2046" y="2895155"/>
              <a:ext cx="52212" cy="37556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" name="Freeform 473">
              <a:extLst>
                <a:ext uri="{FF2B5EF4-FFF2-40B4-BE49-F238E27FC236}">
                  <a16:creationId xmlns:a16="http://schemas.microsoft.com/office/drawing/2014/main" id="{31E2D38F-4409-7540-A77B-1407FF019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8383" y="2890574"/>
              <a:ext cx="52212" cy="37251"/>
            </a:xfrm>
            <a:custGeom>
              <a:avLst/>
              <a:gdLst>
                <a:gd name="T0" fmla="*/ 100 w 100"/>
                <a:gd name="T1" fmla="*/ 6 h 72"/>
                <a:gd name="T2" fmla="*/ 5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7" y="50"/>
                    <a:pt x="5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Freeform 474">
              <a:extLst>
                <a:ext uri="{FF2B5EF4-FFF2-40B4-BE49-F238E27FC236}">
                  <a16:creationId xmlns:a16="http://schemas.microsoft.com/office/drawing/2014/main" id="{6BCD9AE6-21EF-DD4D-A12C-7CA531538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329" y="2885994"/>
              <a:ext cx="52212" cy="37251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6" name="Freeform 475">
              <a:extLst>
                <a:ext uri="{FF2B5EF4-FFF2-40B4-BE49-F238E27FC236}">
                  <a16:creationId xmlns:a16="http://schemas.microsoft.com/office/drawing/2014/main" id="{A7376395-3C0A-D94B-9182-B6848D373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1970" y="2881108"/>
              <a:ext cx="52212" cy="37556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7"/>
                    <a:pt x="36" y="49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7" name="Freeform 476">
              <a:extLst>
                <a:ext uri="{FF2B5EF4-FFF2-40B4-BE49-F238E27FC236}">
                  <a16:creationId xmlns:a16="http://schemas.microsoft.com/office/drawing/2014/main" id="{547AD232-88DD-DF4A-A034-A58BE6155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8306" y="2876529"/>
              <a:ext cx="52518" cy="37251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7"/>
                    <a:pt x="36" y="49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3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8" name="Freeform 477">
              <a:extLst>
                <a:ext uri="{FF2B5EF4-FFF2-40B4-BE49-F238E27FC236}">
                  <a16:creationId xmlns:a16="http://schemas.microsoft.com/office/drawing/2014/main" id="{3C3A3F09-7A4C-2F47-9731-72AA719C9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5252" y="2871338"/>
              <a:ext cx="52212" cy="37251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7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9"/>
                    <a:pt x="0" y="67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9" name="Freeform 478">
              <a:extLst>
                <a:ext uri="{FF2B5EF4-FFF2-40B4-BE49-F238E27FC236}">
                  <a16:creationId xmlns:a16="http://schemas.microsoft.com/office/drawing/2014/main" id="{EAACC3BA-9D1F-1947-96AF-E8F88810E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2200" y="2866453"/>
              <a:ext cx="52212" cy="37556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0" name="Freeform 479">
              <a:extLst>
                <a:ext uri="{FF2B5EF4-FFF2-40B4-BE49-F238E27FC236}">
                  <a16:creationId xmlns:a16="http://schemas.microsoft.com/office/drawing/2014/main" id="{E3045E06-44DC-B443-8B12-8437E34F6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536" y="2861872"/>
              <a:ext cx="52212" cy="37556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1" name="Freeform 480">
              <a:extLst>
                <a:ext uri="{FF2B5EF4-FFF2-40B4-BE49-F238E27FC236}">
                  <a16:creationId xmlns:a16="http://schemas.microsoft.com/office/drawing/2014/main" id="{1972DD1D-BB71-4841-94DF-F7F5D6789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5481" y="2857293"/>
              <a:ext cx="52212" cy="37251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" name="Freeform 481">
              <a:extLst>
                <a:ext uri="{FF2B5EF4-FFF2-40B4-BE49-F238E27FC236}">
                  <a16:creationId xmlns:a16="http://schemas.microsoft.com/office/drawing/2014/main" id="{3A027415-EC54-704F-891A-5D176878D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18" y="2852407"/>
              <a:ext cx="52518" cy="37556"/>
            </a:xfrm>
            <a:custGeom>
              <a:avLst/>
              <a:gdLst>
                <a:gd name="T0" fmla="*/ 101 w 101"/>
                <a:gd name="T1" fmla="*/ 6 h 72"/>
                <a:gd name="T2" fmla="*/ 5 w 101"/>
                <a:gd name="T3" fmla="*/ 72 h 72"/>
                <a:gd name="T4" fmla="*/ 0 w 101"/>
                <a:gd name="T5" fmla="*/ 66 h 72"/>
                <a:gd name="T6" fmla="*/ 97 w 101"/>
                <a:gd name="T7" fmla="*/ 0 h 72"/>
                <a:gd name="T8" fmla="*/ 101 w 101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2">
                  <a:moveTo>
                    <a:pt x="101" y="6"/>
                  </a:moveTo>
                  <a:cubicBezTo>
                    <a:pt x="69" y="28"/>
                    <a:pt x="37" y="50"/>
                    <a:pt x="5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7" y="0"/>
                  </a:cubicBezTo>
                  <a:cubicBezTo>
                    <a:pt x="98" y="2"/>
                    <a:pt x="99" y="4"/>
                    <a:pt x="101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" name="Freeform 482">
              <a:extLst>
                <a:ext uri="{FF2B5EF4-FFF2-40B4-BE49-F238E27FC236}">
                  <a16:creationId xmlns:a16="http://schemas.microsoft.com/office/drawing/2014/main" id="{0E122B2E-98CE-B24A-8A6B-B085A33FF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459" y="2847827"/>
              <a:ext cx="52518" cy="37556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4" name="Freeform 483">
              <a:extLst>
                <a:ext uri="{FF2B5EF4-FFF2-40B4-BE49-F238E27FC236}">
                  <a16:creationId xmlns:a16="http://schemas.microsoft.com/office/drawing/2014/main" id="{CF7E1E6C-8DBE-BE4C-95DE-FA7C40621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5407" y="2843248"/>
              <a:ext cx="52212" cy="37251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5" name="Freeform 484">
              <a:extLst>
                <a:ext uri="{FF2B5EF4-FFF2-40B4-BE49-F238E27FC236}">
                  <a16:creationId xmlns:a16="http://schemas.microsoft.com/office/drawing/2014/main" id="{B9655610-E868-7D4B-A7A2-FB2FECCA0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1742" y="2838362"/>
              <a:ext cx="52823" cy="37556"/>
            </a:xfrm>
            <a:custGeom>
              <a:avLst/>
              <a:gdLst>
                <a:gd name="T0" fmla="*/ 101 w 101"/>
                <a:gd name="T1" fmla="*/ 6 h 72"/>
                <a:gd name="T2" fmla="*/ 5 w 101"/>
                <a:gd name="T3" fmla="*/ 72 h 72"/>
                <a:gd name="T4" fmla="*/ 0 w 101"/>
                <a:gd name="T5" fmla="*/ 66 h 72"/>
                <a:gd name="T6" fmla="*/ 96 w 101"/>
                <a:gd name="T7" fmla="*/ 0 h 72"/>
                <a:gd name="T8" fmla="*/ 101 w 101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2">
                  <a:moveTo>
                    <a:pt x="101" y="6"/>
                  </a:moveTo>
                  <a:cubicBezTo>
                    <a:pt x="68" y="28"/>
                    <a:pt x="37" y="50"/>
                    <a:pt x="5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1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6" name="Freeform 485">
              <a:extLst>
                <a:ext uri="{FF2B5EF4-FFF2-40B4-BE49-F238E27FC236}">
                  <a16:creationId xmlns:a16="http://schemas.microsoft.com/office/drawing/2014/main" id="{B06DDF44-DCBC-8344-AD13-4848A8141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8688" y="2833781"/>
              <a:ext cx="52212" cy="37556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7" name="Freeform 486">
              <a:extLst>
                <a:ext uri="{FF2B5EF4-FFF2-40B4-BE49-F238E27FC236}">
                  <a16:creationId xmlns:a16="http://schemas.microsoft.com/office/drawing/2014/main" id="{3351B67D-1909-CB4F-81EE-FF2C72D5A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5635" y="2829202"/>
              <a:ext cx="52212" cy="37251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8" name="Freeform 487">
              <a:extLst>
                <a:ext uri="{FF2B5EF4-FFF2-40B4-BE49-F238E27FC236}">
                  <a16:creationId xmlns:a16="http://schemas.microsoft.com/office/drawing/2014/main" id="{5C22A79B-E5BE-5F48-91C8-7F008AAC9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1972" y="2824316"/>
              <a:ext cx="52212" cy="37556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7"/>
                    <a:pt x="36" y="49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1"/>
                    <a:pt x="99" y="3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9" name="Freeform 488">
              <a:extLst>
                <a:ext uri="{FF2B5EF4-FFF2-40B4-BE49-F238E27FC236}">
                  <a16:creationId xmlns:a16="http://schemas.microsoft.com/office/drawing/2014/main" id="{32133003-7817-BC44-B392-F7230CDBC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980" y="2806302"/>
              <a:ext cx="64731" cy="120608"/>
            </a:xfrm>
            <a:custGeom>
              <a:avLst/>
              <a:gdLst>
                <a:gd name="T0" fmla="*/ 124 w 124"/>
                <a:gd name="T1" fmla="*/ 147 h 232"/>
                <a:gd name="T2" fmla="*/ 21 w 124"/>
                <a:gd name="T3" fmla="*/ 0 h 232"/>
                <a:gd name="T4" fmla="*/ 0 w 124"/>
                <a:gd name="T5" fmla="*/ 232 h 232"/>
                <a:gd name="T6" fmla="*/ 124 w 124"/>
                <a:gd name="T7" fmla="*/ 14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232">
                  <a:moveTo>
                    <a:pt x="124" y="147"/>
                  </a:moveTo>
                  <a:cubicBezTo>
                    <a:pt x="60" y="82"/>
                    <a:pt x="34" y="46"/>
                    <a:pt x="21" y="0"/>
                  </a:cubicBezTo>
                  <a:cubicBezTo>
                    <a:pt x="14" y="78"/>
                    <a:pt x="7" y="155"/>
                    <a:pt x="0" y="232"/>
                  </a:cubicBezTo>
                  <a:cubicBezTo>
                    <a:pt x="21" y="196"/>
                    <a:pt x="52" y="175"/>
                    <a:pt x="124" y="147"/>
                  </a:cubicBezTo>
                  <a:close/>
                </a:path>
              </a:pathLst>
            </a:custGeom>
            <a:solidFill>
              <a:srgbClr val="BFC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0" name="Freeform 489">
              <a:extLst>
                <a:ext uri="{FF2B5EF4-FFF2-40B4-BE49-F238E27FC236}">
                  <a16:creationId xmlns:a16="http://schemas.microsoft.com/office/drawing/2014/main" id="{F6AE4849-9A91-4F44-A770-7FD25E296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4104" y="3000800"/>
              <a:ext cx="123661" cy="92211"/>
            </a:xfrm>
            <a:custGeom>
              <a:avLst/>
              <a:gdLst>
                <a:gd name="T0" fmla="*/ 237 w 237"/>
                <a:gd name="T1" fmla="*/ 27 h 177"/>
                <a:gd name="T2" fmla="*/ 128 w 237"/>
                <a:gd name="T3" fmla="*/ 102 h 177"/>
                <a:gd name="T4" fmla="*/ 19 w 237"/>
                <a:gd name="T5" fmla="*/ 177 h 177"/>
                <a:gd name="T6" fmla="*/ 0 w 237"/>
                <a:gd name="T7" fmla="*/ 150 h 177"/>
                <a:gd name="T8" fmla="*/ 109 w 237"/>
                <a:gd name="T9" fmla="*/ 75 h 177"/>
                <a:gd name="T10" fmla="*/ 219 w 237"/>
                <a:gd name="T11" fmla="*/ 0 h 177"/>
                <a:gd name="T12" fmla="*/ 237 w 237"/>
                <a:gd name="T13" fmla="*/ 2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177">
                  <a:moveTo>
                    <a:pt x="237" y="27"/>
                  </a:moveTo>
                  <a:cubicBezTo>
                    <a:pt x="201" y="52"/>
                    <a:pt x="164" y="77"/>
                    <a:pt x="128" y="102"/>
                  </a:cubicBezTo>
                  <a:cubicBezTo>
                    <a:pt x="92" y="127"/>
                    <a:pt x="55" y="152"/>
                    <a:pt x="19" y="177"/>
                  </a:cubicBezTo>
                  <a:cubicBezTo>
                    <a:pt x="13" y="168"/>
                    <a:pt x="6" y="159"/>
                    <a:pt x="0" y="150"/>
                  </a:cubicBezTo>
                  <a:cubicBezTo>
                    <a:pt x="37" y="125"/>
                    <a:pt x="73" y="100"/>
                    <a:pt x="109" y="75"/>
                  </a:cubicBezTo>
                  <a:cubicBezTo>
                    <a:pt x="146" y="50"/>
                    <a:pt x="182" y="25"/>
                    <a:pt x="219" y="0"/>
                  </a:cubicBezTo>
                  <a:cubicBezTo>
                    <a:pt x="225" y="9"/>
                    <a:pt x="231" y="18"/>
                    <a:pt x="237" y="27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1" name="Freeform 490">
              <a:extLst>
                <a:ext uri="{FF2B5EF4-FFF2-40B4-BE49-F238E27FC236}">
                  <a16:creationId xmlns:a16="http://schemas.microsoft.com/office/drawing/2014/main" id="{897A6044-12D5-9246-BD35-F42BF336B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854" y="2988892"/>
              <a:ext cx="36946" cy="30533"/>
            </a:xfrm>
            <a:custGeom>
              <a:avLst/>
              <a:gdLst>
                <a:gd name="T0" fmla="*/ 0 w 71"/>
                <a:gd name="T1" fmla="*/ 0 h 59"/>
                <a:gd name="T2" fmla="*/ 41 w 71"/>
                <a:gd name="T3" fmla="*/ 59 h 59"/>
                <a:gd name="T4" fmla="*/ 71 w 71"/>
                <a:gd name="T5" fmla="*/ 3 h 59"/>
                <a:gd name="T6" fmla="*/ 0 w 7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59">
                  <a:moveTo>
                    <a:pt x="0" y="0"/>
                  </a:moveTo>
                  <a:cubicBezTo>
                    <a:pt x="14" y="20"/>
                    <a:pt x="27" y="39"/>
                    <a:pt x="41" y="59"/>
                  </a:cubicBezTo>
                  <a:cubicBezTo>
                    <a:pt x="60" y="46"/>
                    <a:pt x="70" y="25"/>
                    <a:pt x="71" y="3"/>
                  </a:cubicBezTo>
                  <a:cubicBezTo>
                    <a:pt x="48" y="2"/>
                    <a:pt x="24" y="1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2" name="Freeform 491">
              <a:extLst>
                <a:ext uri="{FF2B5EF4-FFF2-40B4-BE49-F238E27FC236}">
                  <a16:creationId xmlns:a16="http://schemas.microsoft.com/office/drawing/2014/main" id="{D692F247-397E-C845-BE10-ACC82ECA2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8686" y="2983702"/>
              <a:ext cx="59540" cy="45189"/>
            </a:xfrm>
            <a:custGeom>
              <a:avLst/>
              <a:gdLst>
                <a:gd name="T0" fmla="*/ 114 w 114"/>
                <a:gd name="T1" fmla="*/ 69 h 87"/>
                <a:gd name="T2" fmla="*/ 73 w 114"/>
                <a:gd name="T3" fmla="*/ 10 h 87"/>
                <a:gd name="T4" fmla="*/ 2 w 114"/>
                <a:gd name="T5" fmla="*/ 0 h 87"/>
                <a:gd name="T6" fmla="*/ 9 w 114"/>
                <a:gd name="T7" fmla="*/ 41 h 87"/>
                <a:gd name="T8" fmla="*/ 24 w 114"/>
                <a:gd name="T9" fmla="*/ 62 h 87"/>
                <a:gd name="T10" fmla="*/ 104 w 114"/>
                <a:gd name="T11" fmla="*/ 74 h 87"/>
                <a:gd name="T12" fmla="*/ 114 w 114"/>
                <a:gd name="T13" fmla="*/ 6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87">
                  <a:moveTo>
                    <a:pt x="114" y="69"/>
                  </a:moveTo>
                  <a:cubicBezTo>
                    <a:pt x="100" y="49"/>
                    <a:pt x="87" y="30"/>
                    <a:pt x="73" y="10"/>
                  </a:cubicBezTo>
                  <a:cubicBezTo>
                    <a:pt x="50" y="7"/>
                    <a:pt x="26" y="3"/>
                    <a:pt x="2" y="0"/>
                  </a:cubicBezTo>
                  <a:cubicBezTo>
                    <a:pt x="0" y="14"/>
                    <a:pt x="2" y="28"/>
                    <a:pt x="9" y="41"/>
                  </a:cubicBezTo>
                  <a:cubicBezTo>
                    <a:pt x="13" y="49"/>
                    <a:pt x="18" y="56"/>
                    <a:pt x="24" y="62"/>
                  </a:cubicBezTo>
                  <a:cubicBezTo>
                    <a:pt x="45" y="81"/>
                    <a:pt x="77" y="87"/>
                    <a:pt x="104" y="74"/>
                  </a:cubicBezTo>
                  <a:cubicBezTo>
                    <a:pt x="108" y="73"/>
                    <a:pt x="111" y="71"/>
                    <a:pt x="114" y="69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" name="Freeform 492">
              <a:extLst>
                <a:ext uri="{FF2B5EF4-FFF2-40B4-BE49-F238E27FC236}">
                  <a16:creationId xmlns:a16="http://schemas.microsoft.com/office/drawing/2014/main" id="{3B4A09AF-73A1-1A41-A954-E9F46DCA9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172" y="2895155"/>
              <a:ext cx="130684" cy="90990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1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3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7"/>
                    <a:pt x="205" y="28"/>
                    <a:pt x="246" y="0"/>
                  </a:cubicBezTo>
                  <a:cubicBezTo>
                    <a:pt x="247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4" name="Freeform 493">
              <a:extLst>
                <a:ext uri="{FF2B5EF4-FFF2-40B4-BE49-F238E27FC236}">
                  <a16:creationId xmlns:a16="http://schemas.microsoft.com/office/drawing/2014/main" id="{72B1DCF0-9A36-6747-BC17-86B8A0C44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2119" y="2890574"/>
              <a:ext cx="130684" cy="90990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1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3"/>
                    <a:pt x="1" y="171"/>
                    <a:pt x="0" y="169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7"/>
                    <a:pt x="205" y="28"/>
                    <a:pt x="246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5" name="Freeform 494">
              <a:extLst>
                <a:ext uri="{FF2B5EF4-FFF2-40B4-BE49-F238E27FC236}">
                  <a16:creationId xmlns:a16="http://schemas.microsoft.com/office/drawing/2014/main" id="{932250EC-4410-1348-935B-C7EF8EE7A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9067" y="2885994"/>
              <a:ext cx="130073" cy="90990"/>
            </a:xfrm>
            <a:custGeom>
              <a:avLst/>
              <a:gdLst>
                <a:gd name="T0" fmla="*/ 249 w 249"/>
                <a:gd name="T1" fmla="*/ 6 h 175"/>
                <a:gd name="T2" fmla="*/ 127 w 249"/>
                <a:gd name="T3" fmla="*/ 91 h 175"/>
                <a:gd name="T4" fmla="*/ 4 w 249"/>
                <a:gd name="T5" fmla="*/ 175 h 175"/>
                <a:gd name="T6" fmla="*/ 0 w 249"/>
                <a:gd name="T7" fmla="*/ 169 h 175"/>
                <a:gd name="T8" fmla="*/ 122 w 249"/>
                <a:gd name="T9" fmla="*/ 85 h 175"/>
                <a:gd name="T10" fmla="*/ 245 w 249"/>
                <a:gd name="T11" fmla="*/ 0 h 175"/>
                <a:gd name="T12" fmla="*/ 249 w 249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175">
                  <a:moveTo>
                    <a:pt x="249" y="6"/>
                  </a:moveTo>
                  <a:cubicBezTo>
                    <a:pt x="208" y="34"/>
                    <a:pt x="167" y="62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2" y="173"/>
                    <a:pt x="1" y="171"/>
                    <a:pt x="0" y="169"/>
                  </a:cubicBezTo>
                  <a:cubicBezTo>
                    <a:pt x="41" y="141"/>
                    <a:pt x="82" y="113"/>
                    <a:pt x="122" y="85"/>
                  </a:cubicBezTo>
                  <a:cubicBezTo>
                    <a:pt x="163" y="57"/>
                    <a:pt x="204" y="28"/>
                    <a:pt x="245" y="0"/>
                  </a:cubicBezTo>
                  <a:cubicBezTo>
                    <a:pt x="247" y="2"/>
                    <a:pt x="248" y="4"/>
                    <a:pt x="249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6" name="Freeform 495">
              <a:extLst>
                <a:ext uri="{FF2B5EF4-FFF2-40B4-BE49-F238E27FC236}">
                  <a16:creationId xmlns:a16="http://schemas.microsoft.com/office/drawing/2014/main" id="{F96B575A-BCAA-334C-B259-C11043592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5403" y="2881108"/>
              <a:ext cx="130378" cy="90990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7" name="Freeform 496">
              <a:extLst>
                <a:ext uri="{FF2B5EF4-FFF2-40B4-BE49-F238E27FC236}">
                  <a16:creationId xmlns:a16="http://schemas.microsoft.com/office/drawing/2014/main" id="{CFC75C53-2700-1241-8C3F-328E0C725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2044" y="2876529"/>
              <a:ext cx="130684" cy="90990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7"/>
                    <a:pt x="4" y="175"/>
                  </a:cubicBezTo>
                  <a:cubicBezTo>
                    <a:pt x="3" y="173"/>
                    <a:pt x="1" y="171"/>
                    <a:pt x="0" y="169"/>
                  </a:cubicBezTo>
                  <a:cubicBezTo>
                    <a:pt x="41" y="141"/>
                    <a:pt x="82" y="113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8" name="Freeform 497">
              <a:extLst>
                <a:ext uri="{FF2B5EF4-FFF2-40B4-BE49-F238E27FC236}">
                  <a16:creationId xmlns:a16="http://schemas.microsoft.com/office/drawing/2014/main" id="{2EFF09AB-2E1A-664B-B63C-8B1FCB72A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8379" y="2871949"/>
              <a:ext cx="130684" cy="90990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5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7" y="118"/>
                    <a:pt x="46" y="147"/>
                    <a:pt x="5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8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9" name="Freeform 498">
              <a:extLst>
                <a:ext uri="{FF2B5EF4-FFF2-40B4-BE49-F238E27FC236}">
                  <a16:creationId xmlns:a16="http://schemas.microsoft.com/office/drawing/2014/main" id="{1C5EC69E-127E-6945-B9AC-BACA0B05B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5326" y="2867064"/>
              <a:ext cx="130684" cy="90990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7"/>
                    <a:pt x="4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0" name="Freeform 499">
              <a:extLst>
                <a:ext uri="{FF2B5EF4-FFF2-40B4-BE49-F238E27FC236}">
                  <a16:creationId xmlns:a16="http://schemas.microsoft.com/office/drawing/2014/main" id="{CAC2CAE0-C733-8046-B5E6-E5F624F4A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2273" y="2862484"/>
              <a:ext cx="130684" cy="90990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5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6"/>
                    <a:pt x="4" y="175"/>
                  </a:cubicBezTo>
                  <a:cubicBezTo>
                    <a:pt x="2" y="173"/>
                    <a:pt x="1" y="171"/>
                    <a:pt x="0" y="169"/>
                  </a:cubicBezTo>
                  <a:cubicBezTo>
                    <a:pt x="41" y="141"/>
                    <a:pt x="82" y="112"/>
                    <a:pt x="123" y="84"/>
                  </a:cubicBezTo>
                  <a:cubicBezTo>
                    <a:pt x="164" y="56"/>
                    <a:pt x="205" y="28"/>
                    <a:pt x="245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" name="Freeform 500">
              <a:extLst>
                <a:ext uri="{FF2B5EF4-FFF2-40B4-BE49-F238E27FC236}">
                  <a16:creationId xmlns:a16="http://schemas.microsoft.com/office/drawing/2014/main" id="{FDF41F81-1794-FA47-AE16-4388F5CDE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8609" y="2857903"/>
              <a:ext cx="130684" cy="90990"/>
            </a:xfrm>
            <a:custGeom>
              <a:avLst/>
              <a:gdLst>
                <a:gd name="T0" fmla="*/ 250 w 250"/>
                <a:gd name="T1" fmla="*/ 5 h 175"/>
                <a:gd name="T2" fmla="*/ 127 w 250"/>
                <a:gd name="T3" fmla="*/ 90 h 175"/>
                <a:gd name="T4" fmla="*/ 5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5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6"/>
                    <a:pt x="5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0"/>
                    <a:pt x="82" y="112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9" y="3"/>
                    <a:pt x="25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2" name="Freeform 501">
              <a:extLst>
                <a:ext uri="{FF2B5EF4-FFF2-40B4-BE49-F238E27FC236}">
                  <a16:creationId xmlns:a16="http://schemas.microsoft.com/office/drawing/2014/main" id="{D2E79FB5-FA6A-C14F-8E89-9CABDCCBD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5555" y="2852407"/>
              <a:ext cx="130378" cy="91295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1 h 175"/>
                <a:gd name="T4" fmla="*/ 4 w 250"/>
                <a:gd name="T5" fmla="*/ 175 h 175"/>
                <a:gd name="T6" fmla="*/ 0 w 250"/>
                <a:gd name="T7" fmla="*/ 170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5"/>
                    <a:pt x="168" y="63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4"/>
                    <a:pt x="1" y="172"/>
                    <a:pt x="0" y="170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7"/>
                    <a:pt x="205" y="29"/>
                    <a:pt x="246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Freeform 502">
              <a:extLst>
                <a:ext uri="{FF2B5EF4-FFF2-40B4-BE49-F238E27FC236}">
                  <a16:creationId xmlns:a16="http://schemas.microsoft.com/office/drawing/2014/main" id="{A9BF0203-3E43-E44C-BCBC-0965AFB4B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197" y="2847827"/>
              <a:ext cx="130073" cy="90990"/>
            </a:xfrm>
            <a:custGeom>
              <a:avLst/>
              <a:gdLst>
                <a:gd name="T0" fmla="*/ 249 w 249"/>
                <a:gd name="T1" fmla="*/ 6 h 175"/>
                <a:gd name="T2" fmla="*/ 127 w 249"/>
                <a:gd name="T3" fmla="*/ 91 h 175"/>
                <a:gd name="T4" fmla="*/ 4 w 249"/>
                <a:gd name="T5" fmla="*/ 175 h 175"/>
                <a:gd name="T6" fmla="*/ 0 w 249"/>
                <a:gd name="T7" fmla="*/ 170 h 175"/>
                <a:gd name="T8" fmla="*/ 123 w 249"/>
                <a:gd name="T9" fmla="*/ 85 h 175"/>
                <a:gd name="T10" fmla="*/ 245 w 249"/>
                <a:gd name="T11" fmla="*/ 0 h 175"/>
                <a:gd name="T12" fmla="*/ 249 w 249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175">
                  <a:moveTo>
                    <a:pt x="249" y="6"/>
                  </a:moveTo>
                  <a:cubicBezTo>
                    <a:pt x="209" y="34"/>
                    <a:pt x="168" y="63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2" y="173"/>
                    <a:pt x="1" y="172"/>
                    <a:pt x="0" y="170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3" y="57"/>
                    <a:pt x="204" y="29"/>
                    <a:pt x="245" y="0"/>
                  </a:cubicBezTo>
                  <a:cubicBezTo>
                    <a:pt x="247" y="2"/>
                    <a:pt x="248" y="4"/>
                    <a:pt x="249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7" name="Freeform 506">
              <a:extLst>
                <a:ext uri="{FF2B5EF4-FFF2-40B4-BE49-F238E27FC236}">
                  <a16:creationId xmlns:a16="http://schemas.microsoft.com/office/drawing/2014/main" id="{C709B18C-B73E-7048-91E4-06A3F00F8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3645" y="4485344"/>
              <a:ext cx="258009" cy="254955"/>
            </a:xfrm>
            <a:custGeom>
              <a:avLst/>
              <a:gdLst>
                <a:gd name="T0" fmla="*/ 193 w 494"/>
                <a:gd name="T1" fmla="*/ 30 h 490"/>
                <a:gd name="T2" fmla="*/ 29 w 494"/>
                <a:gd name="T3" fmla="*/ 299 h 490"/>
                <a:gd name="T4" fmla="*/ 300 w 494"/>
                <a:gd name="T5" fmla="*/ 460 h 490"/>
                <a:gd name="T6" fmla="*/ 464 w 494"/>
                <a:gd name="T7" fmla="*/ 191 h 490"/>
                <a:gd name="T8" fmla="*/ 193 w 494"/>
                <a:gd name="T9" fmla="*/ 3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490">
                  <a:moveTo>
                    <a:pt x="193" y="30"/>
                  </a:moveTo>
                  <a:cubicBezTo>
                    <a:pt x="73" y="59"/>
                    <a:pt x="0" y="180"/>
                    <a:pt x="29" y="299"/>
                  </a:cubicBezTo>
                  <a:cubicBezTo>
                    <a:pt x="58" y="418"/>
                    <a:pt x="180" y="490"/>
                    <a:pt x="300" y="460"/>
                  </a:cubicBezTo>
                  <a:cubicBezTo>
                    <a:pt x="420" y="430"/>
                    <a:pt x="494" y="310"/>
                    <a:pt x="464" y="191"/>
                  </a:cubicBezTo>
                  <a:cubicBezTo>
                    <a:pt x="435" y="72"/>
                    <a:pt x="314" y="0"/>
                    <a:pt x="193" y="30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8" name="Freeform 507">
              <a:extLst>
                <a:ext uri="{FF2B5EF4-FFF2-40B4-BE49-F238E27FC236}">
                  <a16:creationId xmlns:a16="http://schemas.microsoft.com/office/drawing/2014/main" id="{7DE18F2B-5E18-1D44-A184-4C44AA675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516" y="4518015"/>
              <a:ext cx="237246" cy="189003"/>
            </a:xfrm>
            <a:custGeom>
              <a:avLst/>
              <a:gdLst>
                <a:gd name="T0" fmla="*/ 311 w 454"/>
                <a:gd name="T1" fmla="*/ 342 h 363"/>
                <a:gd name="T2" fmla="*/ 116 w 454"/>
                <a:gd name="T3" fmla="*/ 237 h 363"/>
                <a:gd name="T4" fmla="*/ 15 w 454"/>
                <a:gd name="T5" fmla="*/ 262 h 363"/>
                <a:gd name="T6" fmla="*/ 7 w 454"/>
                <a:gd name="T7" fmla="*/ 257 h 363"/>
                <a:gd name="T8" fmla="*/ 1 w 454"/>
                <a:gd name="T9" fmla="*/ 231 h 363"/>
                <a:gd name="T10" fmla="*/ 6 w 454"/>
                <a:gd name="T11" fmla="*/ 223 h 363"/>
                <a:gd name="T12" fmla="*/ 107 w 454"/>
                <a:gd name="T13" fmla="*/ 198 h 363"/>
                <a:gd name="T14" fmla="*/ 232 w 454"/>
                <a:gd name="T15" fmla="*/ 22 h 363"/>
                <a:gd name="T16" fmla="*/ 432 w 454"/>
                <a:gd name="T17" fmla="*/ 142 h 363"/>
                <a:gd name="T18" fmla="*/ 311 w 454"/>
                <a:gd name="T19" fmla="*/ 3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4" h="363">
                  <a:moveTo>
                    <a:pt x="311" y="342"/>
                  </a:moveTo>
                  <a:cubicBezTo>
                    <a:pt x="228" y="363"/>
                    <a:pt x="144" y="316"/>
                    <a:pt x="116" y="237"/>
                  </a:cubicBezTo>
                  <a:cubicBezTo>
                    <a:pt x="15" y="262"/>
                    <a:pt x="15" y="262"/>
                    <a:pt x="15" y="262"/>
                  </a:cubicBezTo>
                  <a:cubicBezTo>
                    <a:pt x="12" y="263"/>
                    <a:pt x="8" y="261"/>
                    <a:pt x="7" y="257"/>
                  </a:cubicBezTo>
                  <a:cubicBezTo>
                    <a:pt x="1" y="231"/>
                    <a:pt x="1" y="231"/>
                    <a:pt x="1" y="231"/>
                  </a:cubicBezTo>
                  <a:cubicBezTo>
                    <a:pt x="0" y="227"/>
                    <a:pt x="2" y="224"/>
                    <a:pt x="6" y="223"/>
                  </a:cubicBezTo>
                  <a:cubicBezTo>
                    <a:pt x="107" y="198"/>
                    <a:pt x="107" y="198"/>
                    <a:pt x="107" y="198"/>
                  </a:cubicBezTo>
                  <a:cubicBezTo>
                    <a:pt x="100" y="117"/>
                    <a:pt x="152" y="42"/>
                    <a:pt x="232" y="22"/>
                  </a:cubicBezTo>
                  <a:cubicBezTo>
                    <a:pt x="320" y="0"/>
                    <a:pt x="410" y="54"/>
                    <a:pt x="432" y="142"/>
                  </a:cubicBezTo>
                  <a:cubicBezTo>
                    <a:pt x="454" y="231"/>
                    <a:pt x="400" y="320"/>
                    <a:pt x="311" y="342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9" name="Freeform 508">
              <a:extLst>
                <a:ext uri="{FF2B5EF4-FFF2-40B4-BE49-F238E27FC236}">
                  <a16:creationId xmlns:a16="http://schemas.microsoft.com/office/drawing/2014/main" id="{6B8823AD-BC89-E44B-A81E-C6081DF71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7003" y="4528091"/>
              <a:ext cx="170683" cy="169461"/>
            </a:xfrm>
            <a:custGeom>
              <a:avLst/>
              <a:gdLst>
                <a:gd name="T0" fmla="*/ 199 w 327"/>
                <a:gd name="T1" fmla="*/ 307 h 326"/>
                <a:gd name="T2" fmla="*/ 20 w 327"/>
                <a:gd name="T3" fmla="*/ 199 h 326"/>
                <a:gd name="T4" fmla="*/ 128 w 327"/>
                <a:gd name="T5" fmla="*/ 19 h 326"/>
                <a:gd name="T6" fmla="*/ 307 w 327"/>
                <a:gd name="T7" fmla="*/ 127 h 326"/>
                <a:gd name="T8" fmla="*/ 199 w 327"/>
                <a:gd name="T9" fmla="*/ 307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326">
                  <a:moveTo>
                    <a:pt x="199" y="307"/>
                  </a:moveTo>
                  <a:cubicBezTo>
                    <a:pt x="120" y="326"/>
                    <a:pt x="40" y="278"/>
                    <a:pt x="20" y="199"/>
                  </a:cubicBezTo>
                  <a:cubicBezTo>
                    <a:pt x="0" y="119"/>
                    <a:pt x="49" y="39"/>
                    <a:pt x="128" y="19"/>
                  </a:cubicBezTo>
                  <a:cubicBezTo>
                    <a:pt x="207" y="0"/>
                    <a:pt x="288" y="48"/>
                    <a:pt x="307" y="127"/>
                  </a:cubicBezTo>
                  <a:cubicBezTo>
                    <a:pt x="327" y="207"/>
                    <a:pt x="279" y="287"/>
                    <a:pt x="199" y="307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0" name="Freeform 509">
              <a:extLst>
                <a:ext uri="{FF2B5EF4-FFF2-40B4-BE49-F238E27FC236}">
                  <a16:creationId xmlns:a16="http://schemas.microsoft.com/office/drawing/2014/main" id="{D63FE836-C3BB-1649-9614-13ABFDB62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3797" y="4544580"/>
              <a:ext cx="137401" cy="136180"/>
            </a:xfrm>
            <a:custGeom>
              <a:avLst/>
              <a:gdLst>
                <a:gd name="T0" fmla="*/ 160 w 263"/>
                <a:gd name="T1" fmla="*/ 246 h 262"/>
                <a:gd name="T2" fmla="*/ 16 w 263"/>
                <a:gd name="T3" fmla="*/ 160 h 262"/>
                <a:gd name="T4" fmla="*/ 103 w 263"/>
                <a:gd name="T5" fmla="*/ 15 h 262"/>
                <a:gd name="T6" fmla="*/ 247 w 263"/>
                <a:gd name="T7" fmla="*/ 102 h 262"/>
                <a:gd name="T8" fmla="*/ 160 w 263"/>
                <a:gd name="T9" fmla="*/ 24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62">
                  <a:moveTo>
                    <a:pt x="160" y="246"/>
                  </a:moveTo>
                  <a:cubicBezTo>
                    <a:pt x="97" y="262"/>
                    <a:pt x="32" y="223"/>
                    <a:pt x="16" y="160"/>
                  </a:cubicBezTo>
                  <a:cubicBezTo>
                    <a:pt x="0" y="96"/>
                    <a:pt x="39" y="31"/>
                    <a:pt x="103" y="15"/>
                  </a:cubicBezTo>
                  <a:cubicBezTo>
                    <a:pt x="167" y="0"/>
                    <a:pt x="231" y="39"/>
                    <a:pt x="247" y="102"/>
                  </a:cubicBezTo>
                  <a:cubicBezTo>
                    <a:pt x="263" y="166"/>
                    <a:pt x="224" y="231"/>
                    <a:pt x="160" y="246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Questrial"/>
              </a:endParaRPr>
            </a:p>
          </p:txBody>
        </p:sp>
        <p:sp>
          <p:nvSpPr>
            <p:cNvPr id="561" name="Freeform 510">
              <a:extLst>
                <a:ext uri="{FF2B5EF4-FFF2-40B4-BE49-F238E27FC236}">
                  <a16:creationId xmlns:a16="http://schemas.microsoft.com/office/drawing/2014/main" id="{F7B7330B-9E49-0D43-99E2-F27A40073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9597" y="4564426"/>
              <a:ext cx="90685" cy="116333"/>
            </a:xfrm>
            <a:custGeom>
              <a:avLst/>
              <a:gdLst>
                <a:gd name="T0" fmla="*/ 12 w 174"/>
                <a:gd name="T1" fmla="*/ 118 h 224"/>
                <a:gd name="T2" fmla="*/ 57 w 174"/>
                <a:gd name="T3" fmla="*/ 0 h 224"/>
                <a:gd name="T4" fmla="*/ 49 w 174"/>
                <a:gd name="T5" fmla="*/ 23 h 224"/>
                <a:gd name="T6" fmla="*/ 51 w 174"/>
                <a:gd name="T7" fmla="*/ 64 h 224"/>
                <a:gd name="T8" fmla="*/ 45 w 174"/>
                <a:gd name="T9" fmla="*/ 123 h 224"/>
                <a:gd name="T10" fmla="*/ 86 w 174"/>
                <a:gd name="T11" fmla="*/ 155 h 224"/>
                <a:gd name="T12" fmla="*/ 121 w 174"/>
                <a:gd name="T13" fmla="*/ 184 h 224"/>
                <a:gd name="T14" fmla="*/ 174 w 174"/>
                <a:gd name="T15" fmla="*/ 189 h 224"/>
                <a:gd name="T16" fmla="*/ 12 w 174"/>
                <a:gd name="T17" fmla="*/ 11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224">
                  <a:moveTo>
                    <a:pt x="12" y="118"/>
                  </a:moveTo>
                  <a:cubicBezTo>
                    <a:pt x="0" y="72"/>
                    <a:pt x="20" y="25"/>
                    <a:pt x="57" y="0"/>
                  </a:cubicBezTo>
                  <a:cubicBezTo>
                    <a:pt x="53" y="4"/>
                    <a:pt x="48" y="11"/>
                    <a:pt x="49" y="23"/>
                  </a:cubicBezTo>
                  <a:cubicBezTo>
                    <a:pt x="49" y="46"/>
                    <a:pt x="58" y="47"/>
                    <a:pt x="51" y="64"/>
                  </a:cubicBezTo>
                  <a:cubicBezTo>
                    <a:pt x="44" y="80"/>
                    <a:pt x="31" y="103"/>
                    <a:pt x="45" y="123"/>
                  </a:cubicBezTo>
                  <a:cubicBezTo>
                    <a:pt x="60" y="144"/>
                    <a:pt x="67" y="139"/>
                    <a:pt x="86" y="155"/>
                  </a:cubicBezTo>
                  <a:cubicBezTo>
                    <a:pt x="106" y="171"/>
                    <a:pt x="101" y="182"/>
                    <a:pt x="121" y="184"/>
                  </a:cubicBezTo>
                  <a:cubicBezTo>
                    <a:pt x="141" y="186"/>
                    <a:pt x="174" y="189"/>
                    <a:pt x="174" y="189"/>
                  </a:cubicBezTo>
                  <a:cubicBezTo>
                    <a:pt x="110" y="224"/>
                    <a:pt x="30" y="190"/>
                    <a:pt x="12" y="118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Questrial"/>
              </a:endParaRPr>
            </a:p>
          </p:txBody>
        </p:sp>
        <p:sp>
          <p:nvSpPr>
            <p:cNvPr id="562" name="Freeform 511">
              <a:extLst>
                <a:ext uri="{FF2B5EF4-FFF2-40B4-BE49-F238E27FC236}">
                  <a16:creationId xmlns:a16="http://schemas.microsoft.com/office/drawing/2014/main" id="{B2A47707-1DC8-9A40-BCB3-4258FBB67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6586" y="3607198"/>
              <a:ext cx="239689" cy="240910"/>
            </a:xfrm>
            <a:custGeom>
              <a:avLst/>
              <a:gdLst>
                <a:gd name="T0" fmla="*/ 8 w 459"/>
                <a:gd name="T1" fmla="*/ 217 h 463"/>
                <a:gd name="T2" fmla="*/ 215 w 459"/>
                <a:gd name="T3" fmla="*/ 455 h 463"/>
                <a:gd name="T4" fmla="*/ 451 w 459"/>
                <a:gd name="T5" fmla="*/ 246 h 463"/>
                <a:gd name="T6" fmla="*/ 244 w 459"/>
                <a:gd name="T7" fmla="*/ 8 h 463"/>
                <a:gd name="T8" fmla="*/ 8 w 459"/>
                <a:gd name="T9" fmla="*/ 217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9" h="463">
                  <a:moveTo>
                    <a:pt x="8" y="217"/>
                  </a:moveTo>
                  <a:cubicBezTo>
                    <a:pt x="0" y="341"/>
                    <a:pt x="93" y="447"/>
                    <a:pt x="215" y="455"/>
                  </a:cubicBezTo>
                  <a:cubicBezTo>
                    <a:pt x="337" y="463"/>
                    <a:pt x="443" y="370"/>
                    <a:pt x="451" y="246"/>
                  </a:cubicBezTo>
                  <a:cubicBezTo>
                    <a:pt x="459" y="122"/>
                    <a:pt x="367" y="16"/>
                    <a:pt x="244" y="8"/>
                  </a:cubicBezTo>
                  <a:cubicBezTo>
                    <a:pt x="122" y="0"/>
                    <a:pt x="16" y="93"/>
                    <a:pt x="8" y="217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" name="Freeform 512">
              <a:extLst>
                <a:ext uri="{FF2B5EF4-FFF2-40B4-BE49-F238E27FC236}">
                  <a16:creationId xmlns:a16="http://schemas.microsoft.com/office/drawing/2014/main" id="{CE650F4B-9885-5B43-85C6-EC67BE95C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8035" y="3638953"/>
              <a:ext cx="177400" cy="232056"/>
            </a:xfrm>
            <a:custGeom>
              <a:avLst/>
              <a:gdLst>
                <a:gd name="T0" fmla="*/ 334 w 340"/>
                <a:gd name="T1" fmla="*/ 181 h 446"/>
                <a:gd name="T2" fmla="*/ 175 w 340"/>
                <a:gd name="T3" fmla="*/ 335 h 446"/>
                <a:gd name="T4" fmla="*/ 168 w 340"/>
                <a:gd name="T5" fmla="*/ 439 h 446"/>
                <a:gd name="T6" fmla="*/ 161 w 340"/>
                <a:gd name="T7" fmla="*/ 446 h 446"/>
                <a:gd name="T8" fmla="*/ 134 w 340"/>
                <a:gd name="T9" fmla="*/ 444 h 446"/>
                <a:gd name="T10" fmla="*/ 128 w 340"/>
                <a:gd name="T11" fmla="*/ 436 h 446"/>
                <a:gd name="T12" fmla="*/ 135 w 340"/>
                <a:gd name="T13" fmla="*/ 332 h 446"/>
                <a:gd name="T14" fmla="*/ 5 w 340"/>
                <a:gd name="T15" fmla="*/ 160 h 446"/>
                <a:gd name="T16" fmla="*/ 180 w 340"/>
                <a:gd name="T17" fmla="*/ 6 h 446"/>
                <a:gd name="T18" fmla="*/ 334 w 340"/>
                <a:gd name="T19" fmla="*/ 181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446">
                  <a:moveTo>
                    <a:pt x="334" y="181"/>
                  </a:moveTo>
                  <a:cubicBezTo>
                    <a:pt x="329" y="267"/>
                    <a:pt x="259" y="333"/>
                    <a:pt x="175" y="335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168" y="443"/>
                    <a:pt x="165" y="446"/>
                    <a:pt x="161" y="446"/>
                  </a:cubicBezTo>
                  <a:cubicBezTo>
                    <a:pt x="134" y="444"/>
                    <a:pt x="134" y="444"/>
                    <a:pt x="134" y="444"/>
                  </a:cubicBezTo>
                  <a:cubicBezTo>
                    <a:pt x="130" y="444"/>
                    <a:pt x="128" y="440"/>
                    <a:pt x="128" y="436"/>
                  </a:cubicBezTo>
                  <a:cubicBezTo>
                    <a:pt x="135" y="332"/>
                    <a:pt x="135" y="332"/>
                    <a:pt x="135" y="332"/>
                  </a:cubicBezTo>
                  <a:cubicBezTo>
                    <a:pt x="56" y="315"/>
                    <a:pt x="0" y="242"/>
                    <a:pt x="5" y="160"/>
                  </a:cubicBezTo>
                  <a:cubicBezTo>
                    <a:pt x="11" y="69"/>
                    <a:pt x="90" y="0"/>
                    <a:pt x="180" y="6"/>
                  </a:cubicBezTo>
                  <a:cubicBezTo>
                    <a:pt x="271" y="12"/>
                    <a:pt x="340" y="90"/>
                    <a:pt x="334" y="181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" name="Freeform 513">
              <a:extLst>
                <a:ext uri="{FF2B5EF4-FFF2-40B4-BE49-F238E27FC236}">
                  <a16:creationId xmlns:a16="http://schemas.microsoft.com/office/drawing/2014/main" id="{E98A79F8-CBD8-9C4D-A0E7-E95EDD343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6891" y="3647808"/>
              <a:ext cx="159691" cy="159691"/>
            </a:xfrm>
            <a:custGeom>
              <a:avLst/>
              <a:gdLst>
                <a:gd name="T0" fmla="*/ 300 w 306"/>
                <a:gd name="T1" fmla="*/ 163 h 307"/>
                <a:gd name="T2" fmla="*/ 143 w 306"/>
                <a:gd name="T3" fmla="*/ 301 h 307"/>
                <a:gd name="T4" fmla="*/ 5 w 306"/>
                <a:gd name="T5" fmla="*/ 144 h 307"/>
                <a:gd name="T6" fmla="*/ 162 w 306"/>
                <a:gd name="T7" fmla="*/ 6 h 307"/>
                <a:gd name="T8" fmla="*/ 300 w 306"/>
                <a:gd name="T9" fmla="*/ 16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307">
                  <a:moveTo>
                    <a:pt x="300" y="163"/>
                  </a:moveTo>
                  <a:cubicBezTo>
                    <a:pt x="295" y="245"/>
                    <a:pt x="225" y="307"/>
                    <a:pt x="143" y="301"/>
                  </a:cubicBezTo>
                  <a:cubicBezTo>
                    <a:pt x="61" y="296"/>
                    <a:pt x="0" y="225"/>
                    <a:pt x="5" y="144"/>
                  </a:cubicBezTo>
                  <a:cubicBezTo>
                    <a:pt x="10" y="62"/>
                    <a:pt x="81" y="0"/>
                    <a:pt x="162" y="6"/>
                  </a:cubicBezTo>
                  <a:cubicBezTo>
                    <a:pt x="244" y="11"/>
                    <a:pt x="306" y="82"/>
                    <a:pt x="300" y="163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5" name="Freeform 514">
              <a:extLst>
                <a:ext uri="{FF2B5EF4-FFF2-40B4-BE49-F238E27FC236}">
                  <a16:creationId xmlns:a16="http://schemas.microsoft.com/office/drawing/2014/main" id="{2D000DFC-B7AF-C143-93F6-C49C036D8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2465" y="3663990"/>
              <a:ext cx="128547" cy="127936"/>
            </a:xfrm>
            <a:custGeom>
              <a:avLst/>
              <a:gdLst>
                <a:gd name="T0" fmla="*/ 241 w 246"/>
                <a:gd name="T1" fmla="*/ 130 h 246"/>
                <a:gd name="T2" fmla="*/ 115 w 246"/>
                <a:gd name="T3" fmla="*/ 241 h 246"/>
                <a:gd name="T4" fmla="*/ 4 w 246"/>
                <a:gd name="T5" fmla="*/ 115 h 246"/>
                <a:gd name="T6" fmla="*/ 130 w 246"/>
                <a:gd name="T7" fmla="*/ 4 h 246"/>
                <a:gd name="T8" fmla="*/ 241 w 246"/>
                <a:gd name="T9" fmla="*/ 13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46">
                  <a:moveTo>
                    <a:pt x="241" y="130"/>
                  </a:moveTo>
                  <a:cubicBezTo>
                    <a:pt x="237" y="196"/>
                    <a:pt x="180" y="246"/>
                    <a:pt x="115" y="241"/>
                  </a:cubicBezTo>
                  <a:cubicBezTo>
                    <a:pt x="49" y="237"/>
                    <a:pt x="0" y="180"/>
                    <a:pt x="4" y="115"/>
                  </a:cubicBezTo>
                  <a:cubicBezTo>
                    <a:pt x="8" y="49"/>
                    <a:pt x="65" y="0"/>
                    <a:pt x="130" y="4"/>
                  </a:cubicBezTo>
                  <a:cubicBezTo>
                    <a:pt x="196" y="8"/>
                    <a:pt x="246" y="65"/>
                    <a:pt x="241" y="130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Questrial"/>
              </a:endParaRPr>
            </a:p>
          </p:txBody>
        </p:sp>
        <p:sp>
          <p:nvSpPr>
            <p:cNvPr id="566" name="Freeform 515">
              <a:extLst>
                <a:ext uri="{FF2B5EF4-FFF2-40B4-BE49-F238E27FC236}">
                  <a16:creationId xmlns:a16="http://schemas.microsoft.com/office/drawing/2014/main" id="{C8AE27F0-AB5F-2144-BF02-26E9AF56A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0405" y="3716508"/>
              <a:ext cx="119386" cy="71754"/>
            </a:xfrm>
            <a:custGeom>
              <a:avLst/>
              <a:gdLst>
                <a:gd name="T0" fmla="*/ 99 w 229"/>
                <a:gd name="T1" fmla="*/ 133 h 138"/>
                <a:gd name="T2" fmla="*/ 0 w 229"/>
                <a:gd name="T3" fmla="*/ 54 h 138"/>
                <a:gd name="T4" fmla="*/ 19 w 229"/>
                <a:gd name="T5" fmla="*/ 69 h 138"/>
                <a:gd name="T6" fmla="*/ 59 w 229"/>
                <a:gd name="T7" fmla="*/ 79 h 138"/>
                <a:gd name="T8" fmla="*/ 114 w 229"/>
                <a:gd name="T9" fmla="*/ 103 h 138"/>
                <a:gd name="T10" fmla="*/ 156 w 229"/>
                <a:gd name="T11" fmla="*/ 73 h 138"/>
                <a:gd name="T12" fmla="*/ 194 w 229"/>
                <a:gd name="T13" fmla="*/ 49 h 138"/>
                <a:gd name="T14" fmla="*/ 215 w 229"/>
                <a:gd name="T15" fmla="*/ 0 h 138"/>
                <a:gd name="T16" fmla="*/ 99 w 229"/>
                <a:gd name="T17" fmla="*/ 13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138">
                  <a:moveTo>
                    <a:pt x="99" y="133"/>
                  </a:moveTo>
                  <a:cubicBezTo>
                    <a:pt x="51" y="130"/>
                    <a:pt x="12" y="97"/>
                    <a:pt x="0" y="54"/>
                  </a:cubicBezTo>
                  <a:cubicBezTo>
                    <a:pt x="2" y="59"/>
                    <a:pt x="7" y="66"/>
                    <a:pt x="19" y="69"/>
                  </a:cubicBezTo>
                  <a:cubicBezTo>
                    <a:pt x="41" y="75"/>
                    <a:pt x="45" y="67"/>
                    <a:pt x="59" y="79"/>
                  </a:cubicBezTo>
                  <a:cubicBezTo>
                    <a:pt x="72" y="90"/>
                    <a:pt x="90" y="110"/>
                    <a:pt x="114" y="103"/>
                  </a:cubicBezTo>
                  <a:cubicBezTo>
                    <a:pt x="137" y="95"/>
                    <a:pt x="135" y="87"/>
                    <a:pt x="156" y="73"/>
                  </a:cubicBezTo>
                  <a:cubicBezTo>
                    <a:pt x="177" y="59"/>
                    <a:pt x="187" y="68"/>
                    <a:pt x="194" y="49"/>
                  </a:cubicBezTo>
                  <a:cubicBezTo>
                    <a:pt x="202" y="31"/>
                    <a:pt x="215" y="0"/>
                    <a:pt x="215" y="0"/>
                  </a:cubicBezTo>
                  <a:cubicBezTo>
                    <a:pt x="229" y="71"/>
                    <a:pt x="172" y="138"/>
                    <a:pt x="99" y="133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Questrial"/>
              </a:endParaRPr>
            </a:p>
          </p:txBody>
        </p:sp>
        <p:sp>
          <p:nvSpPr>
            <p:cNvPr id="567" name="Freeform 516">
              <a:extLst>
                <a:ext uri="{FF2B5EF4-FFF2-40B4-BE49-F238E27FC236}">
                  <a16:creationId xmlns:a16="http://schemas.microsoft.com/office/drawing/2014/main" id="{A63D77A0-6A65-2844-8FFA-4E9FEB7CA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7023" y="3073470"/>
              <a:ext cx="264116" cy="265031"/>
            </a:xfrm>
            <a:custGeom>
              <a:avLst/>
              <a:gdLst>
                <a:gd name="T0" fmla="*/ 437 w 506"/>
                <a:gd name="T1" fmla="*/ 131 h 509"/>
                <a:gd name="T2" fmla="*/ 128 w 506"/>
                <a:gd name="T3" fmla="*/ 69 h 509"/>
                <a:gd name="T4" fmla="*/ 69 w 506"/>
                <a:gd name="T5" fmla="*/ 379 h 509"/>
                <a:gd name="T6" fmla="*/ 378 w 506"/>
                <a:gd name="T7" fmla="*/ 441 h 509"/>
                <a:gd name="T8" fmla="*/ 437 w 506"/>
                <a:gd name="T9" fmla="*/ 13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509">
                  <a:moveTo>
                    <a:pt x="437" y="131"/>
                  </a:moveTo>
                  <a:cubicBezTo>
                    <a:pt x="368" y="28"/>
                    <a:pt x="229" y="0"/>
                    <a:pt x="128" y="69"/>
                  </a:cubicBezTo>
                  <a:cubicBezTo>
                    <a:pt x="26" y="137"/>
                    <a:pt x="0" y="276"/>
                    <a:pt x="69" y="379"/>
                  </a:cubicBezTo>
                  <a:cubicBezTo>
                    <a:pt x="138" y="482"/>
                    <a:pt x="277" y="509"/>
                    <a:pt x="378" y="441"/>
                  </a:cubicBezTo>
                  <a:cubicBezTo>
                    <a:pt x="480" y="373"/>
                    <a:pt x="506" y="234"/>
                    <a:pt x="437" y="131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" name="Freeform 517">
              <a:extLst>
                <a:ext uri="{FF2B5EF4-FFF2-40B4-BE49-F238E27FC236}">
                  <a16:creationId xmlns:a16="http://schemas.microsoft.com/office/drawing/2014/main" id="{0C3ED633-BBE2-E747-A069-A27B7009E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2442" y="3081409"/>
              <a:ext cx="194804" cy="222590"/>
            </a:xfrm>
            <a:custGeom>
              <a:avLst/>
              <a:gdLst>
                <a:gd name="T0" fmla="*/ 48 w 373"/>
                <a:gd name="T1" fmla="*/ 332 h 428"/>
                <a:gd name="T2" fmla="*/ 80 w 373"/>
                <a:gd name="T3" fmla="*/ 113 h 428"/>
                <a:gd name="T4" fmla="*/ 22 w 373"/>
                <a:gd name="T5" fmla="*/ 27 h 428"/>
                <a:gd name="T6" fmla="*/ 24 w 373"/>
                <a:gd name="T7" fmla="*/ 17 h 428"/>
                <a:gd name="T8" fmla="*/ 46 w 373"/>
                <a:gd name="T9" fmla="*/ 2 h 428"/>
                <a:gd name="T10" fmla="*/ 55 w 373"/>
                <a:gd name="T11" fmla="*/ 4 h 428"/>
                <a:gd name="T12" fmla="*/ 114 w 373"/>
                <a:gd name="T13" fmla="*/ 91 h 428"/>
                <a:gd name="T14" fmla="*/ 322 w 373"/>
                <a:gd name="T15" fmla="*/ 148 h 428"/>
                <a:gd name="T16" fmla="*/ 277 w 373"/>
                <a:gd name="T17" fmla="*/ 377 h 428"/>
                <a:gd name="T18" fmla="*/ 48 w 373"/>
                <a:gd name="T19" fmla="*/ 332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3" h="428">
                  <a:moveTo>
                    <a:pt x="48" y="332"/>
                  </a:moveTo>
                  <a:cubicBezTo>
                    <a:pt x="0" y="261"/>
                    <a:pt x="15" y="166"/>
                    <a:pt x="80" y="11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4"/>
                    <a:pt x="20" y="19"/>
                    <a:pt x="24" y="17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9" y="0"/>
                    <a:pt x="53" y="1"/>
                    <a:pt x="55" y="4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87" y="56"/>
                    <a:pt x="275" y="79"/>
                    <a:pt x="322" y="148"/>
                  </a:cubicBezTo>
                  <a:cubicBezTo>
                    <a:pt x="373" y="223"/>
                    <a:pt x="353" y="326"/>
                    <a:pt x="277" y="377"/>
                  </a:cubicBezTo>
                  <a:cubicBezTo>
                    <a:pt x="201" y="428"/>
                    <a:pt x="99" y="408"/>
                    <a:pt x="48" y="332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" name="Freeform 518">
              <a:extLst>
                <a:ext uri="{FF2B5EF4-FFF2-40B4-BE49-F238E27FC236}">
                  <a16:creationId xmlns:a16="http://schemas.microsoft.com/office/drawing/2014/main" id="{5A038283-0C85-F545-B9F3-8C6F2A156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686" y="3118354"/>
              <a:ext cx="176179" cy="175263"/>
            </a:xfrm>
            <a:custGeom>
              <a:avLst/>
              <a:gdLst>
                <a:gd name="T0" fmla="*/ 46 w 337"/>
                <a:gd name="T1" fmla="*/ 252 h 337"/>
                <a:gd name="T2" fmla="*/ 86 w 337"/>
                <a:gd name="T3" fmla="*/ 46 h 337"/>
                <a:gd name="T4" fmla="*/ 292 w 337"/>
                <a:gd name="T5" fmla="*/ 86 h 337"/>
                <a:gd name="T6" fmla="*/ 252 w 337"/>
                <a:gd name="T7" fmla="*/ 292 h 337"/>
                <a:gd name="T8" fmla="*/ 46 w 337"/>
                <a:gd name="T9" fmla="*/ 252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37">
                  <a:moveTo>
                    <a:pt x="46" y="252"/>
                  </a:moveTo>
                  <a:cubicBezTo>
                    <a:pt x="0" y="184"/>
                    <a:pt x="18" y="92"/>
                    <a:pt x="86" y="46"/>
                  </a:cubicBezTo>
                  <a:cubicBezTo>
                    <a:pt x="154" y="0"/>
                    <a:pt x="246" y="18"/>
                    <a:pt x="292" y="86"/>
                  </a:cubicBezTo>
                  <a:cubicBezTo>
                    <a:pt x="337" y="154"/>
                    <a:pt x="319" y="246"/>
                    <a:pt x="252" y="292"/>
                  </a:cubicBezTo>
                  <a:cubicBezTo>
                    <a:pt x="184" y="337"/>
                    <a:pt x="92" y="319"/>
                    <a:pt x="46" y="252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" name="Freeform 519">
              <a:extLst>
                <a:ext uri="{FF2B5EF4-FFF2-40B4-BE49-F238E27FC236}">
                  <a16:creationId xmlns:a16="http://schemas.microsoft.com/office/drawing/2014/main" id="{042AFDDB-6E6E-6249-9512-35E71265E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8701" y="3136065"/>
              <a:ext cx="140760" cy="140454"/>
            </a:xfrm>
            <a:custGeom>
              <a:avLst/>
              <a:gdLst>
                <a:gd name="T0" fmla="*/ 36 w 270"/>
                <a:gd name="T1" fmla="*/ 201 h 270"/>
                <a:gd name="T2" fmla="*/ 68 w 270"/>
                <a:gd name="T3" fmla="*/ 36 h 270"/>
                <a:gd name="T4" fmla="*/ 234 w 270"/>
                <a:gd name="T5" fmla="*/ 68 h 270"/>
                <a:gd name="T6" fmla="*/ 201 w 270"/>
                <a:gd name="T7" fmla="*/ 234 h 270"/>
                <a:gd name="T8" fmla="*/ 36 w 270"/>
                <a:gd name="T9" fmla="*/ 20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270">
                  <a:moveTo>
                    <a:pt x="36" y="201"/>
                  </a:moveTo>
                  <a:cubicBezTo>
                    <a:pt x="0" y="147"/>
                    <a:pt x="14" y="73"/>
                    <a:pt x="68" y="36"/>
                  </a:cubicBezTo>
                  <a:cubicBezTo>
                    <a:pt x="123" y="0"/>
                    <a:pt x="197" y="14"/>
                    <a:pt x="234" y="68"/>
                  </a:cubicBezTo>
                  <a:cubicBezTo>
                    <a:pt x="270" y="123"/>
                    <a:pt x="256" y="197"/>
                    <a:pt x="201" y="234"/>
                  </a:cubicBezTo>
                  <a:cubicBezTo>
                    <a:pt x="147" y="270"/>
                    <a:pt x="73" y="256"/>
                    <a:pt x="36" y="201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Questrial"/>
              </a:endParaRPr>
            </a:p>
          </p:txBody>
        </p:sp>
        <p:sp>
          <p:nvSpPr>
            <p:cNvPr id="571" name="Freeform 520">
              <a:extLst>
                <a:ext uri="{FF2B5EF4-FFF2-40B4-BE49-F238E27FC236}">
                  <a16:creationId xmlns:a16="http://schemas.microsoft.com/office/drawing/2014/main" id="{5F7E0694-7211-8342-A502-EC9C943DF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2670" y="3143697"/>
              <a:ext cx="100761" cy="105646"/>
            </a:xfrm>
            <a:custGeom>
              <a:avLst/>
              <a:gdLst>
                <a:gd name="T0" fmla="*/ 66 w 193"/>
                <a:gd name="T1" fmla="*/ 26 h 203"/>
                <a:gd name="T2" fmla="*/ 193 w 193"/>
                <a:gd name="T3" fmla="*/ 28 h 203"/>
                <a:gd name="T4" fmla="*/ 168 w 193"/>
                <a:gd name="T5" fmla="*/ 28 h 203"/>
                <a:gd name="T6" fmla="*/ 131 w 193"/>
                <a:gd name="T7" fmla="*/ 45 h 203"/>
                <a:gd name="T8" fmla="*/ 72 w 193"/>
                <a:gd name="T9" fmla="*/ 60 h 203"/>
                <a:gd name="T10" fmla="*/ 57 w 193"/>
                <a:gd name="T11" fmla="*/ 109 h 203"/>
                <a:gd name="T12" fmla="*/ 41 w 193"/>
                <a:gd name="T13" fmla="*/ 151 h 203"/>
                <a:gd name="T14" fmla="*/ 55 w 193"/>
                <a:gd name="T15" fmla="*/ 203 h 203"/>
                <a:gd name="T16" fmla="*/ 66 w 193"/>
                <a:gd name="T17" fmla="*/ 2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203">
                  <a:moveTo>
                    <a:pt x="66" y="26"/>
                  </a:moveTo>
                  <a:cubicBezTo>
                    <a:pt x="105" y="0"/>
                    <a:pt x="156" y="2"/>
                    <a:pt x="193" y="28"/>
                  </a:cubicBezTo>
                  <a:cubicBezTo>
                    <a:pt x="188" y="26"/>
                    <a:pt x="179" y="24"/>
                    <a:pt x="168" y="28"/>
                  </a:cubicBezTo>
                  <a:cubicBezTo>
                    <a:pt x="147" y="37"/>
                    <a:pt x="148" y="45"/>
                    <a:pt x="131" y="45"/>
                  </a:cubicBezTo>
                  <a:cubicBezTo>
                    <a:pt x="113" y="44"/>
                    <a:pt x="87" y="39"/>
                    <a:pt x="72" y="60"/>
                  </a:cubicBezTo>
                  <a:cubicBezTo>
                    <a:pt x="58" y="80"/>
                    <a:pt x="65" y="85"/>
                    <a:pt x="57" y="109"/>
                  </a:cubicBezTo>
                  <a:cubicBezTo>
                    <a:pt x="49" y="133"/>
                    <a:pt x="36" y="132"/>
                    <a:pt x="41" y="151"/>
                  </a:cubicBezTo>
                  <a:cubicBezTo>
                    <a:pt x="47" y="170"/>
                    <a:pt x="55" y="203"/>
                    <a:pt x="55" y="203"/>
                  </a:cubicBezTo>
                  <a:cubicBezTo>
                    <a:pt x="0" y="155"/>
                    <a:pt x="5" y="68"/>
                    <a:pt x="66" y="26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Questrial"/>
              </a:endParaRPr>
            </a:p>
          </p:txBody>
        </p:sp>
        <p:sp>
          <p:nvSpPr>
            <p:cNvPr id="572" name="Freeform 555">
              <a:extLst>
                <a:ext uri="{FF2B5EF4-FFF2-40B4-BE49-F238E27FC236}">
                  <a16:creationId xmlns:a16="http://schemas.microsoft.com/office/drawing/2014/main" id="{80FB51A7-1805-A14E-A7E0-8FE58B9C8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5306" y="4361072"/>
              <a:ext cx="13129" cy="23816"/>
            </a:xfrm>
            <a:custGeom>
              <a:avLst/>
              <a:gdLst>
                <a:gd name="T0" fmla="*/ 20 w 25"/>
                <a:gd name="T1" fmla="*/ 31 h 46"/>
                <a:gd name="T2" fmla="*/ 0 w 25"/>
                <a:gd name="T3" fmla="*/ 31 h 46"/>
                <a:gd name="T4" fmla="*/ 22 w 25"/>
                <a:gd name="T5" fmla="*/ 4 h 46"/>
                <a:gd name="T6" fmla="*/ 25 w 25"/>
                <a:gd name="T7" fmla="*/ 0 h 46"/>
                <a:gd name="T8" fmla="*/ 20 w 25"/>
                <a:gd name="T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6">
                  <a:moveTo>
                    <a:pt x="20" y="31"/>
                  </a:moveTo>
                  <a:cubicBezTo>
                    <a:pt x="15" y="44"/>
                    <a:pt x="1" y="46"/>
                    <a:pt x="0" y="31"/>
                  </a:cubicBezTo>
                  <a:cubicBezTo>
                    <a:pt x="10" y="25"/>
                    <a:pt x="16" y="15"/>
                    <a:pt x="22" y="4"/>
                  </a:cubicBezTo>
                  <a:cubicBezTo>
                    <a:pt x="23" y="2"/>
                    <a:pt x="24" y="1"/>
                    <a:pt x="25" y="0"/>
                  </a:cubicBezTo>
                  <a:cubicBezTo>
                    <a:pt x="25" y="12"/>
                    <a:pt x="22" y="24"/>
                    <a:pt x="20" y="31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Freeform 556">
              <a:extLst>
                <a:ext uri="{FF2B5EF4-FFF2-40B4-BE49-F238E27FC236}">
                  <a16:creationId xmlns:a16="http://schemas.microsoft.com/office/drawing/2014/main" id="{B97DFF31-8397-8E43-941A-EEAAB2374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7677" y="4270388"/>
              <a:ext cx="180759" cy="106868"/>
            </a:xfrm>
            <a:custGeom>
              <a:avLst/>
              <a:gdLst>
                <a:gd name="T0" fmla="*/ 346 w 346"/>
                <a:gd name="T1" fmla="*/ 174 h 205"/>
                <a:gd name="T2" fmla="*/ 344 w 346"/>
                <a:gd name="T3" fmla="*/ 179 h 205"/>
                <a:gd name="T4" fmla="*/ 321 w 346"/>
                <a:gd name="T5" fmla="*/ 205 h 205"/>
                <a:gd name="T6" fmla="*/ 323 w 346"/>
                <a:gd name="T7" fmla="*/ 192 h 205"/>
                <a:gd name="T8" fmla="*/ 323 w 346"/>
                <a:gd name="T9" fmla="*/ 191 h 205"/>
                <a:gd name="T10" fmla="*/ 316 w 346"/>
                <a:gd name="T11" fmla="*/ 139 h 205"/>
                <a:gd name="T12" fmla="*/ 216 w 346"/>
                <a:gd name="T13" fmla="*/ 101 h 205"/>
                <a:gd name="T14" fmla="*/ 160 w 346"/>
                <a:gd name="T15" fmla="*/ 80 h 205"/>
                <a:gd name="T16" fmla="*/ 31 w 346"/>
                <a:gd name="T17" fmla="*/ 31 h 205"/>
                <a:gd name="T18" fmla="*/ 18 w 346"/>
                <a:gd name="T19" fmla="*/ 26 h 205"/>
                <a:gd name="T20" fmla="*/ 22 w 346"/>
                <a:gd name="T21" fmla="*/ 5 h 205"/>
                <a:gd name="T22" fmla="*/ 67 w 346"/>
                <a:gd name="T23" fmla="*/ 20 h 205"/>
                <a:gd name="T24" fmla="*/ 138 w 346"/>
                <a:gd name="T25" fmla="*/ 47 h 205"/>
                <a:gd name="T26" fmla="*/ 233 w 346"/>
                <a:gd name="T27" fmla="*/ 86 h 205"/>
                <a:gd name="T28" fmla="*/ 325 w 346"/>
                <a:gd name="T29" fmla="*/ 128 h 205"/>
                <a:gd name="T30" fmla="*/ 345 w 346"/>
                <a:gd name="T31" fmla="*/ 157 h 205"/>
                <a:gd name="T32" fmla="*/ 346 w 346"/>
                <a:gd name="T33" fmla="*/ 17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205">
                  <a:moveTo>
                    <a:pt x="346" y="174"/>
                  </a:moveTo>
                  <a:cubicBezTo>
                    <a:pt x="345" y="175"/>
                    <a:pt x="345" y="177"/>
                    <a:pt x="344" y="179"/>
                  </a:cubicBezTo>
                  <a:cubicBezTo>
                    <a:pt x="338" y="190"/>
                    <a:pt x="331" y="199"/>
                    <a:pt x="321" y="205"/>
                  </a:cubicBezTo>
                  <a:cubicBezTo>
                    <a:pt x="321" y="201"/>
                    <a:pt x="322" y="197"/>
                    <a:pt x="323" y="192"/>
                  </a:cubicBezTo>
                  <a:cubicBezTo>
                    <a:pt x="323" y="191"/>
                    <a:pt x="323" y="191"/>
                    <a:pt x="323" y="191"/>
                  </a:cubicBezTo>
                  <a:cubicBezTo>
                    <a:pt x="332" y="163"/>
                    <a:pt x="335" y="147"/>
                    <a:pt x="316" y="139"/>
                  </a:cubicBezTo>
                  <a:cubicBezTo>
                    <a:pt x="308" y="136"/>
                    <a:pt x="266" y="120"/>
                    <a:pt x="216" y="101"/>
                  </a:cubicBezTo>
                  <a:cubicBezTo>
                    <a:pt x="198" y="94"/>
                    <a:pt x="179" y="87"/>
                    <a:pt x="160" y="80"/>
                  </a:cubicBezTo>
                  <a:cubicBezTo>
                    <a:pt x="107" y="59"/>
                    <a:pt x="56" y="40"/>
                    <a:pt x="31" y="31"/>
                  </a:cubicBezTo>
                  <a:cubicBezTo>
                    <a:pt x="25" y="28"/>
                    <a:pt x="20" y="27"/>
                    <a:pt x="18" y="26"/>
                  </a:cubicBezTo>
                  <a:cubicBezTo>
                    <a:pt x="0" y="20"/>
                    <a:pt x="10" y="0"/>
                    <a:pt x="22" y="5"/>
                  </a:cubicBezTo>
                  <a:cubicBezTo>
                    <a:pt x="33" y="8"/>
                    <a:pt x="49" y="13"/>
                    <a:pt x="67" y="20"/>
                  </a:cubicBezTo>
                  <a:cubicBezTo>
                    <a:pt x="88" y="28"/>
                    <a:pt x="113" y="37"/>
                    <a:pt x="138" y="47"/>
                  </a:cubicBezTo>
                  <a:cubicBezTo>
                    <a:pt x="170" y="60"/>
                    <a:pt x="203" y="74"/>
                    <a:pt x="233" y="86"/>
                  </a:cubicBezTo>
                  <a:cubicBezTo>
                    <a:pt x="277" y="105"/>
                    <a:pt x="313" y="121"/>
                    <a:pt x="325" y="128"/>
                  </a:cubicBezTo>
                  <a:cubicBezTo>
                    <a:pt x="336" y="135"/>
                    <a:pt x="342" y="145"/>
                    <a:pt x="345" y="157"/>
                  </a:cubicBezTo>
                  <a:cubicBezTo>
                    <a:pt x="346" y="162"/>
                    <a:pt x="346" y="168"/>
                    <a:pt x="346" y="174"/>
                  </a:cubicBezTo>
                  <a:close/>
                </a:path>
              </a:pathLst>
            </a:custGeom>
            <a:solidFill>
              <a:srgbClr val="515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Freeform 557">
              <a:extLst>
                <a:ext uri="{FF2B5EF4-FFF2-40B4-BE49-F238E27FC236}">
                  <a16:creationId xmlns:a16="http://schemas.microsoft.com/office/drawing/2014/main" id="{2E32C6AF-0F49-3A48-A621-8817D9AD2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7142" y="4291760"/>
              <a:ext cx="192362" cy="52518"/>
            </a:xfrm>
            <a:custGeom>
              <a:avLst/>
              <a:gdLst>
                <a:gd name="T0" fmla="*/ 347 w 368"/>
                <a:gd name="T1" fmla="*/ 96 h 101"/>
                <a:gd name="T2" fmla="*/ 333 w 368"/>
                <a:gd name="T3" fmla="*/ 92 h 101"/>
                <a:gd name="T4" fmla="*/ 200 w 368"/>
                <a:gd name="T5" fmla="*/ 57 h 101"/>
                <a:gd name="T6" fmla="*/ 142 w 368"/>
                <a:gd name="T7" fmla="*/ 42 h 101"/>
                <a:gd name="T8" fmla="*/ 38 w 368"/>
                <a:gd name="T9" fmla="*/ 16 h 101"/>
                <a:gd name="T10" fmla="*/ 2 w 368"/>
                <a:gd name="T11" fmla="*/ 54 h 101"/>
                <a:gd name="T12" fmla="*/ 2 w 368"/>
                <a:gd name="T13" fmla="*/ 54 h 101"/>
                <a:gd name="T14" fmla="*/ 4 w 368"/>
                <a:gd name="T15" fmla="*/ 14 h 101"/>
                <a:gd name="T16" fmla="*/ 38 w 368"/>
                <a:gd name="T17" fmla="*/ 1 h 101"/>
                <a:gd name="T18" fmla="*/ 136 w 368"/>
                <a:gd name="T19" fmla="*/ 20 h 101"/>
                <a:gd name="T20" fmla="*/ 236 w 368"/>
                <a:gd name="T21" fmla="*/ 44 h 101"/>
                <a:gd name="T22" fmla="*/ 310 w 368"/>
                <a:gd name="T23" fmla="*/ 62 h 101"/>
                <a:gd name="T24" fmla="*/ 356 w 368"/>
                <a:gd name="T25" fmla="*/ 76 h 101"/>
                <a:gd name="T26" fmla="*/ 347 w 368"/>
                <a:gd name="T27" fmla="*/ 9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8" h="101">
                  <a:moveTo>
                    <a:pt x="347" y="96"/>
                  </a:moveTo>
                  <a:cubicBezTo>
                    <a:pt x="345" y="95"/>
                    <a:pt x="340" y="94"/>
                    <a:pt x="333" y="92"/>
                  </a:cubicBezTo>
                  <a:cubicBezTo>
                    <a:pt x="308" y="85"/>
                    <a:pt x="254" y="71"/>
                    <a:pt x="200" y="57"/>
                  </a:cubicBezTo>
                  <a:cubicBezTo>
                    <a:pt x="180" y="52"/>
                    <a:pt x="160" y="47"/>
                    <a:pt x="142" y="42"/>
                  </a:cubicBezTo>
                  <a:cubicBezTo>
                    <a:pt x="90" y="28"/>
                    <a:pt x="46" y="17"/>
                    <a:pt x="38" y="16"/>
                  </a:cubicBezTo>
                  <a:cubicBezTo>
                    <a:pt x="18" y="11"/>
                    <a:pt x="11" y="25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42"/>
                    <a:pt x="0" y="27"/>
                    <a:pt x="4" y="14"/>
                  </a:cubicBezTo>
                  <a:cubicBezTo>
                    <a:pt x="12" y="6"/>
                    <a:pt x="24" y="0"/>
                    <a:pt x="38" y="1"/>
                  </a:cubicBezTo>
                  <a:cubicBezTo>
                    <a:pt x="51" y="2"/>
                    <a:pt x="89" y="10"/>
                    <a:pt x="136" y="20"/>
                  </a:cubicBezTo>
                  <a:cubicBezTo>
                    <a:pt x="168" y="27"/>
                    <a:pt x="203" y="35"/>
                    <a:pt x="236" y="44"/>
                  </a:cubicBezTo>
                  <a:cubicBezTo>
                    <a:pt x="263" y="50"/>
                    <a:pt x="288" y="57"/>
                    <a:pt x="310" y="62"/>
                  </a:cubicBezTo>
                  <a:cubicBezTo>
                    <a:pt x="329" y="68"/>
                    <a:pt x="345" y="72"/>
                    <a:pt x="356" y="76"/>
                  </a:cubicBezTo>
                  <a:cubicBezTo>
                    <a:pt x="368" y="79"/>
                    <a:pt x="365" y="101"/>
                    <a:pt x="347" y="96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" name="Freeform 558">
              <a:extLst>
                <a:ext uri="{FF2B5EF4-FFF2-40B4-BE49-F238E27FC236}">
                  <a16:creationId xmlns:a16="http://schemas.microsoft.com/office/drawing/2014/main" id="{CBA2F14E-A70F-F447-BA7E-66A2729AFB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0424" y="4270997"/>
              <a:ext cx="197248" cy="111448"/>
            </a:xfrm>
            <a:custGeom>
              <a:avLst/>
              <a:gdLst>
                <a:gd name="T0" fmla="*/ 370 w 378"/>
                <a:gd name="T1" fmla="*/ 113 h 214"/>
                <a:gd name="T2" fmla="*/ 289 w 378"/>
                <a:gd name="T3" fmla="*/ 82 h 214"/>
                <a:gd name="T4" fmla="*/ 283 w 378"/>
                <a:gd name="T5" fmla="*/ 81 h 214"/>
                <a:gd name="T6" fmla="*/ 190 w 378"/>
                <a:gd name="T7" fmla="*/ 67 h 214"/>
                <a:gd name="T8" fmla="*/ 107 w 378"/>
                <a:gd name="T9" fmla="*/ 24 h 214"/>
                <a:gd name="T10" fmla="*/ 100 w 378"/>
                <a:gd name="T11" fmla="*/ 22 h 214"/>
                <a:gd name="T12" fmla="*/ 18 w 378"/>
                <a:gd name="T13" fmla="*/ 0 h 214"/>
                <a:gd name="T14" fmla="*/ 4 w 378"/>
                <a:gd name="T15" fmla="*/ 8 h 214"/>
                <a:gd name="T16" fmla="*/ 6 w 378"/>
                <a:gd name="T17" fmla="*/ 26 h 214"/>
                <a:gd name="T18" fmla="*/ 6 w 378"/>
                <a:gd name="T19" fmla="*/ 71 h 214"/>
                <a:gd name="T20" fmla="*/ 55 w 378"/>
                <a:gd name="T21" fmla="*/ 143 h 214"/>
                <a:gd name="T22" fmla="*/ 62 w 378"/>
                <a:gd name="T23" fmla="*/ 145 h 214"/>
                <a:gd name="T24" fmla="*/ 137 w 378"/>
                <a:gd name="T25" fmla="*/ 127 h 214"/>
                <a:gd name="T26" fmla="*/ 182 w 378"/>
                <a:gd name="T27" fmla="*/ 95 h 214"/>
                <a:gd name="T28" fmla="*/ 200 w 378"/>
                <a:gd name="T29" fmla="*/ 147 h 214"/>
                <a:gd name="T30" fmla="*/ 252 w 378"/>
                <a:gd name="T31" fmla="*/ 206 h 214"/>
                <a:gd name="T32" fmla="*/ 257 w 378"/>
                <a:gd name="T33" fmla="*/ 207 h 214"/>
                <a:gd name="T34" fmla="*/ 316 w 378"/>
                <a:gd name="T35" fmla="*/ 204 h 214"/>
                <a:gd name="T36" fmla="*/ 339 w 378"/>
                <a:gd name="T37" fmla="*/ 178 h 214"/>
                <a:gd name="T38" fmla="*/ 341 w 378"/>
                <a:gd name="T39" fmla="*/ 173 h 214"/>
                <a:gd name="T40" fmla="*/ 365 w 378"/>
                <a:gd name="T41" fmla="*/ 141 h 214"/>
                <a:gd name="T42" fmla="*/ 376 w 378"/>
                <a:gd name="T43" fmla="*/ 127 h 214"/>
                <a:gd name="T44" fmla="*/ 370 w 378"/>
                <a:gd name="T45" fmla="*/ 113 h 214"/>
                <a:gd name="T46" fmla="*/ 94 w 378"/>
                <a:gd name="T47" fmla="*/ 141 h 214"/>
                <a:gd name="T48" fmla="*/ 94 w 378"/>
                <a:gd name="T49" fmla="*/ 141 h 214"/>
                <a:gd name="T50" fmla="*/ 65 w 378"/>
                <a:gd name="T51" fmla="*/ 138 h 214"/>
                <a:gd name="T52" fmla="*/ 15 w 378"/>
                <a:gd name="T53" fmla="*/ 96 h 214"/>
                <a:gd name="T54" fmla="*/ 26 w 378"/>
                <a:gd name="T55" fmla="*/ 30 h 214"/>
                <a:gd name="T56" fmla="*/ 41 w 378"/>
                <a:gd name="T57" fmla="*/ 18 h 214"/>
                <a:gd name="T58" fmla="*/ 62 w 378"/>
                <a:gd name="T59" fmla="*/ 19 h 214"/>
                <a:gd name="T60" fmla="*/ 98 w 378"/>
                <a:gd name="T61" fmla="*/ 29 h 214"/>
                <a:gd name="T62" fmla="*/ 133 w 378"/>
                <a:gd name="T63" fmla="*/ 46 h 214"/>
                <a:gd name="T64" fmla="*/ 154 w 378"/>
                <a:gd name="T65" fmla="*/ 69 h 214"/>
                <a:gd name="T66" fmla="*/ 155 w 378"/>
                <a:gd name="T67" fmla="*/ 79 h 214"/>
                <a:gd name="T68" fmla="*/ 94 w 378"/>
                <a:gd name="T69" fmla="*/ 141 h 214"/>
                <a:gd name="T70" fmla="*/ 318 w 378"/>
                <a:gd name="T71" fmla="*/ 191 h 214"/>
                <a:gd name="T72" fmla="*/ 318 w 378"/>
                <a:gd name="T73" fmla="*/ 191 h 214"/>
                <a:gd name="T74" fmla="*/ 317 w 378"/>
                <a:gd name="T75" fmla="*/ 192 h 214"/>
                <a:gd name="T76" fmla="*/ 254 w 378"/>
                <a:gd name="T77" fmla="*/ 198 h 214"/>
                <a:gd name="T78" fmla="*/ 226 w 378"/>
                <a:gd name="T79" fmla="*/ 184 h 214"/>
                <a:gd name="T80" fmla="*/ 211 w 378"/>
                <a:gd name="T81" fmla="*/ 100 h 214"/>
                <a:gd name="T82" fmla="*/ 219 w 378"/>
                <a:gd name="T83" fmla="*/ 90 h 214"/>
                <a:gd name="T84" fmla="*/ 228 w 378"/>
                <a:gd name="T85" fmla="*/ 85 h 214"/>
                <a:gd name="T86" fmla="*/ 287 w 378"/>
                <a:gd name="T87" fmla="*/ 90 h 214"/>
                <a:gd name="T88" fmla="*/ 341 w 378"/>
                <a:gd name="T89" fmla="*/ 114 h 214"/>
                <a:gd name="T90" fmla="*/ 340 w 378"/>
                <a:gd name="T91" fmla="*/ 156 h 214"/>
                <a:gd name="T92" fmla="*/ 318 w 378"/>
                <a:gd name="T93" fmla="*/ 19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78" h="214">
                  <a:moveTo>
                    <a:pt x="370" y="113"/>
                  </a:moveTo>
                  <a:cubicBezTo>
                    <a:pt x="363" y="108"/>
                    <a:pt x="321" y="90"/>
                    <a:pt x="289" y="82"/>
                  </a:cubicBezTo>
                  <a:cubicBezTo>
                    <a:pt x="287" y="82"/>
                    <a:pt x="285" y="81"/>
                    <a:pt x="283" y="81"/>
                  </a:cubicBezTo>
                  <a:cubicBezTo>
                    <a:pt x="254" y="74"/>
                    <a:pt x="216" y="74"/>
                    <a:pt x="190" y="67"/>
                  </a:cubicBezTo>
                  <a:cubicBezTo>
                    <a:pt x="179" y="64"/>
                    <a:pt x="138" y="37"/>
                    <a:pt x="107" y="24"/>
                  </a:cubicBezTo>
                  <a:cubicBezTo>
                    <a:pt x="105" y="23"/>
                    <a:pt x="102" y="22"/>
                    <a:pt x="100" y="22"/>
                  </a:cubicBezTo>
                  <a:cubicBezTo>
                    <a:pt x="69" y="10"/>
                    <a:pt x="27" y="0"/>
                    <a:pt x="18" y="0"/>
                  </a:cubicBezTo>
                  <a:cubicBezTo>
                    <a:pt x="7" y="0"/>
                    <a:pt x="7" y="1"/>
                    <a:pt x="4" y="8"/>
                  </a:cubicBezTo>
                  <a:cubicBezTo>
                    <a:pt x="1" y="16"/>
                    <a:pt x="0" y="22"/>
                    <a:pt x="6" y="26"/>
                  </a:cubicBezTo>
                  <a:cubicBezTo>
                    <a:pt x="13" y="31"/>
                    <a:pt x="10" y="41"/>
                    <a:pt x="6" y="71"/>
                  </a:cubicBezTo>
                  <a:cubicBezTo>
                    <a:pt x="2" y="99"/>
                    <a:pt x="7" y="123"/>
                    <a:pt x="55" y="143"/>
                  </a:cubicBezTo>
                  <a:cubicBezTo>
                    <a:pt x="58" y="144"/>
                    <a:pt x="60" y="145"/>
                    <a:pt x="62" y="145"/>
                  </a:cubicBezTo>
                  <a:cubicBezTo>
                    <a:pt x="105" y="159"/>
                    <a:pt x="129" y="135"/>
                    <a:pt x="137" y="127"/>
                  </a:cubicBezTo>
                  <a:cubicBezTo>
                    <a:pt x="152" y="112"/>
                    <a:pt x="157" y="87"/>
                    <a:pt x="182" y="95"/>
                  </a:cubicBezTo>
                  <a:cubicBezTo>
                    <a:pt x="206" y="102"/>
                    <a:pt x="196" y="126"/>
                    <a:pt x="200" y="147"/>
                  </a:cubicBezTo>
                  <a:cubicBezTo>
                    <a:pt x="202" y="158"/>
                    <a:pt x="207" y="193"/>
                    <a:pt x="252" y="206"/>
                  </a:cubicBezTo>
                  <a:cubicBezTo>
                    <a:pt x="253" y="206"/>
                    <a:pt x="255" y="207"/>
                    <a:pt x="257" y="207"/>
                  </a:cubicBezTo>
                  <a:cubicBezTo>
                    <a:pt x="285" y="214"/>
                    <a:pt x="303" y="212"/>
                    <a:pt x="316" y="204"/>
                  </a:cubicBezTo>
                  <a:cubicBezTo>
                    <a:pt x="326" y="198"/>
                    <a:pt x="333" y="189"/>
                    <a:pt x="339" y="178"/>
                  </a:cubicBezTo>
                  <a:cubicBezTo>
                    <a:pt x="340" y="176"/>
                    <a:pt x="340" y="174"/>
                    <a:pt x="341" y="173"/>
                  </a:cubicBezTo>
                  <a:cubicBezTo>
                    <a:pt x="353" y="150"/>
                    <a:pt x="357" y="141"/>
                    <a:pt x="365" y="141"/>
                  </a:cubicBezTo>
                  <a:cubicBezTo>
                    <a:pt x="371" y="141"/>
                    <a:pt x="375" y="135"/>
                    <a:pt x="376" y="127"/>
                  </a:cubicBezTo>
                  <a:cubicBezTo>
                    <a:pt x="378" y="120"/>
                    <a:pt x="378" y="119"/>
                    <a:pt x="370" y="113"/>
                  </a:cubicBezTo>
                  <a:close/>
                  <a:moveTo>
                    <a:pt x="94" y="141"/>
                  </a:moveTo>
                  <a:cubicBezTo>
                    <a:pt x="94" y="141"/>
                    <a:pt x="94" y="141"/>
                    <a:pt x="94" y="141"/>
                  </a:cubicBezTo>
                  <a:cubicBezTo>
                    <a:pt x="85" y="143"/>
                    <a:pt x="75" y="141"/>
                    <a:pt x="65" y="138"/>
                  </a:cubicBezTo>
                  <a:cubicBezTo>
                    <a:pt x="42" y="131"/>
                    <a:pt x="19" y="115"/>
                    <a:pt x="15" y="96"/>
                  </a:cubicBezTo>
                  <a:cubicBezTo>
                    <a:pt x="11" y="76"/>
                    <a:pt x="16" y="47"/>
                    <a:pt x="26" y="30"/>
                  </a:cubicBezTo>
                  <a:cubicBezTo>
                    <a:pt x="30" y="23"/>
                    <a:pt x="35" y="19"/>
                    <a:pt x="41" y="18"/>
                  </a:cubicBezTo>
                  <a:cubicBezTo>
                    <a:pt x="45" y="17"/>
                    <a:pt x="52" y="17"/>
                    <a:pt x="62" y="19"/>
                  </a:cubicBezTo>
                  <a:cubicBezTo>
                    <a:pt x="73" y="21"/>
                    <a:pt x="85" y="25"/>
                    <a:pt x="98" y="29"/>
                  </a:cubicBezTo>
                  <a:cubicBezTo>
                    <a:pt x="110" y="34"/>
                    <a:pt x="123" y="40"/>
                    <a:pt x="133" y="46"/>
                  </a:cubicBezTo>
                  <a:cubicBezTo>
                    <a:pt x="143" y="53"/>
                    <a:pt x="151" y="61"/>
                    <a:pt x="154" y="69"/>
                  </a:cubicBezTo>
                  <a:cubicBezTo>
                    <a:pt x="155" y="72"/>
                    <a:pt x="155" y="75"/>
                    <a:pt x="155" y="79"/>
                  </a:cubicBezTo>
                  <a:cubicBezTo>
                    <a:pt x="153" y="104"/>
                    <a:pt x="118" y="138"/>
                    <a:pt x="94" y="141"/>
                  </a:cubicBezTo>
                  <a:close/>
                  <a:moveTo>
                    <a:pt x="318" y="191"/>
                  </a:moveTo>
                  <a:cubicBezTo>
                    <a:pt x="318" y="191"/>
                    <a:pt x="318" y="191"/>
                    <a:pt x="318" y="191"/>
                  </a:cubicBezTo>
                  <a:cubicBezTo>
                    <a:pt x="317" y="192"/>
                    <a:pt x="317" y="192"/>
                    <a:pt x="317" y="192"/>
                  </a:cubicBezTo>
                  <a:cubicBezTo>
                    <a:pt x="303" y="205"/>
                    <a:pt x="276" y="205"/>
                    <a:pt x="254" y="198"/>
                  </a:cubicBezTo>
                  <a:cubicBezTo>
                    <a:pt x="243" y="195"/>
                    <a:pt x="233" y="190"/>
                    <a:pt x="226" y="184"/>
                  </a:cubicBezTo>
                  <a:cubicBezTo>
                    <a:pt x="209" y="168"/>
                    <a:pt x="200" y="123"/>
                    <a:pt x="211" y="100"/>
                  </a:cubicBezTo>
                  <a:cubicBezTo>
                    <a:pt x="213" y="96"/>
                    <a:pt x="216" y="92"/>
                    <a:pt x="219" y="90"/>
                  </a:cubicBezTo>
                  <a:cubicBezTo>
                    <a:pt x="222" y="88"/>
                    <a:pt x="225" y="86"/>
                    <a:pt x="228" y="85"/>
                  </a:cubicBezTo>
                  <a:cubicBezTo>
                    <a:pt x="243" y="81"/>
                    <a:pt x="266" y="84"/>
                    <a:pt x="287" y="90"/>
                  </a:cubicBezTo>
                  <a:cubicBezTo>
                    <a:pt x="312" y="97"/>
                    <a:pt x="336" y="107"/>
                    <a:pt x="341" y="114"/>
                  </a:cubicBezTo>
                  <a:cubicBezTo>
                    <a:pt x="348" y="122"/>
                    <a:pt x="346" y="139"/>
                    <a:pt x="340" y="156"/>
                  </a:cubicBezTo>
                  <a:cubicBezTo>
                    <a:pt x="335" y="169"/>
                    <a:pt x="327" y="182"/>
                    <a:pt x="318" y="191"/>
                  </a:cubicBezTo>
                  <a:close/>
                </a:path>
              </a:pathLst>
            </a:custGeom>
            <a:solidFill>
              <a:srgbClr val="2F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Freeform 559">
              <a:extLst>
                <a:ext uri="{FF2B5EF4-FFF2-40B4-BE49-F238E27FC236}">
                  <a16:creationId xmlns:a16="http://schemas.microsoft.com/office/drawing/2014/main" id="{9FF675BB-26FA-4145-9F4F-C0D70B02D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9448" y="2267383"/>
              <a:ext cx="432661" cy="492201"/>
            </a:xfrm>
            <a:custGeom>
              <a:avLst/>
              <a:gdLst>
                <a:gd name="T0" fmla="*/ 1417 w 1417"/>
                <a:gd name="T1" fmla="*/ 1484 h 1612"/>
                <a:gd name="T2" fmla="*/ 151 w 1417"/>
                <a:gd name="T3" fmla="*/ 1612 h 1612"/>
                <a:gd name="T4" fmla="*/ 0 w 1417"/>
                <a:gd name="T5" fmla="*/ 128 h 1612"/>
                <a:gd name="T6" fmla="*/ 1266 w 1417"/>
                <a:gd name="T7" fmla="*/ 0 h 1612"/>
                <a:gd name="T8" fmla="*/ 1417 w 1417"/>
                <a:gd name="T9" fmla="*/ 1484 h 1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7" h="1612">
                  <a:moveTo>
                    <a:pt x="1417" y="1484"/>
                  </a:moveTo>
                  <a:lnTo>
                    <a:pt x="151" y="1612"/>
                  </a:lnTo>
                  <a:lnTo>
                    <a:pt x="0" y="128"/>
                  </a:lnTo>
                  <a:lnTo>
                    <a:pt x="1266" y="0"/>
                  </a:lnTo>
                  <a:lnTo>
                    <a:pt x="1417" y="1484"/>
                  </a:lnTo>
                  <a:close/>
                </a:path>
              </a:pathLst>
            </a:custGeom>
            <a:solidFill>
              <a:srgbClr val="8B6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Freeform 560">
              <a:extLst>
                <a:ext uri="{FF2B5EF4-FFF2-40B4-BE49-F238E27FC236}">
                  <a16:creationId xmlns:a16="http://schemas.microsoft.com/office/drawing/2014/main" id="{A2C927A3-B948-9346-B13F-B9A572B0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3645" y="2331505"/>
              <a:ext cx="370678" cy="409761"/>
            </a:xfrm>
            <a:custGeom>
              <a:avLst/>
              <a:gdLst>
                <a:gd name="T0" fmla="*/ 0 w 1214"/>
                <a:gd name="T1" fmla="*/ 73 h 1342"/>
                <a:gd name="T2" fmla="*/ 1134 w 1214"/>
                <a:gd name="T3" fmla="*/ 0 h 1342"/>
                <a:gd name="T4" fmla="*/ 1214 w 1214"/>
                <a:gd name="T5" fmla="*/ 1269 h 1342"/>
                <a:gd name="T6" fmla="*/ 80 w 1214"/>
                <a:gd name="T7" fmla="*/ 1342 h 1342"/>
                <a:gd name="T8" fmla="*/ 0 w 1214"/>
                <a:gd name="T9" fmla="*/ 73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4" h="1342">
                  <a:moveTo>
                    <a:pt x="0" y="73"/>
                  </a:moveTo>
                  <a:lnTo>
                    <a:pt x="1134" y="0"/>
                  </a:lnTo>
                  <a:lnTo>
                    <a:pt x="1214" y="1269"/>
                  </a:lnTo>
                  <a:lnTo>
                    <a:pt x="80" y="1342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Freeform 561">
              <a:extLst>
                <a:ext uri="{FF2B5EF4-FFF2-40B4-BE49-F238E27FC236}">
                  <a16:creationId xmlns:a16="http://schemas.microsoft.com/office/drawing/2014/main" id="{20FFD491-BE08-EA4D-9D86-011F6C6D6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3645" y="2347992"/>
              <a:ext cx="370678" cy="393273"/>
            </a:xfrm>
            <a:custGeom>
              <a:avLst/>
              <a:gdLst>
                <a:gd name="T0" fmla="*/ 656 w 710"/>
                <a:gd name="T1" fmla="*/ 115 h 756"/>
                <a:gd name="T2" fmla="*/ 674 w 710"/>
                <a:gd name="T3" fmla="*/ 151 h 756"/>
                <a:gd name="T4" fmla="*/ 710 w 710"/>
                <a:gd name="T5" fmla="*/ 713 h 756"/>
                <a:gd name="T6" fmla="*/ 47 w 710"/>
                <a:gd name="T7" fmla="*/ 756 h 756"/>
                <a:gd name="T8" fmla="*/ 0 w 710"/>
                <a:gd name="T9" fmla="*/ 11 h 756"/>
                <a:gd name="T10" fmla="*/ 255 w 710"/>
                <a:gd name="T11" fmla="*/ 1 h 756"/>
                <a:gd name="T12" fmla="*/ 293 w 710"/>
                <a:gd name="T13" fmla="*/ 7 h 756"/>
                <a:gd name="T14" fmla="*/ 656 w 710"/>
                <a:gd name="T15" fmla="*/ 115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0" h="756">
                  <a:moveTo>
                    <a:pt x="656" y="115"/>
                  </a:moveTo>
                  <a:cubicBezTo>
                    <a:pt x="666" y="118"/>
                    <a:pt x="673" y="129"/>
                    <a:pt x="674" y="151"/>
                  </a:cubicBezTo>
                  <a:cubicBezTo>
                    <a:pt x="686" y="329"/>
                    <a:pt x="710" y="713"/>
                    <a:pt x="710" y="713"/>
                  </a:cubicBezTo>
                  <a:cubicBezTo>
                    <a:pt x="47" y="756"/>
                    <a:pt x="47" y="756"/>
                    <a:pt x="47" y="75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39" y="2"/>
                    <a:pt x="255" y="1"/>
                  </a:cubicBezTo>
                  <a:cubicBezTo>
                    <a:pt x="266" y="0"/>
                    <a:pt x="279" y="3"/>
                    <a:pt x="293" y="7"/>
                  </a:cubicBezTo>
                  <a:lnTo>
                    <a:pt x="656" y="115"/>
                  </a:lnTo>
                  <a:close/>
                </a:path>
              </a:pathLst>
            </a:custGeom>
            <a:solidFill>
              <a:srgbClr val="E8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Freeform 562">
              <a:extLst>
                <a:ext uri="{FF2B5EF4-FFF2-40B4-BE49-F238E27FC236}">
                  <a16:creationId xmlns:a16="http://schemas.microsoft.com/office/drawing/2014/main" id="{44B4E797-486A-034C-B829-CEEC4BBCD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6619" y="2351657"/>
              <a:ext cx="189920" cy="105035"/>
            </a:xfrm>
            <a:custGeom>
              <a:avLst/>
              <a:gdLst>
                <a:gd name="T0" fmla="*/ 364 w 364"/>
                <a:gd name="T1" fmla="*/ 108 h 202"/>
                <a:gd name="T2" fmla="*/ 0 w 364"/>
                <a:gd name="T3" fmla="*/ 0 h 202"/>
                <a:gd name="T4" fmla="*/ 0 w 364"/>
                <a:gd name="T5" fmla="*/ 0 h 202"/>
                <a:gd name="T6" fmla="*/ 287 w 364"/>
                <a:gd name="T7" fmla="*/ 202 h 202"/>
                <a:gd name="T8" fmla="*/ 352 w 364"/>
                <a:gd name="T9" fmla="*/ 109 h 202"/>
                <a:gd name="T10" fmla="*/ 363 w 364"/>
                <a:gd name="T11" fmla="*/ 108 h 202"/>
                <a:gd name="T12" fmla="*/ 364 w 364"/>
                <a:gd name="T13" fmla="*/ 10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4" h="202">
                  <a:moveTo>
                    <a:pt x="364" y="10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2" y="36"/>
                    <a:pt x="287" y="202"/>
                    <a:pt x="287" y="202"/>
                  </a:cubicBezTo>
                  <a:cubicBezTo>
                    <a:pt x="287" y="202"/>
                    <a:pt x="324" y="118"/>
                    <a:pt x="352" y="109"/>
                  </a:cubicBezTo>
                  <a:cubicBezTo>
                    <a:pt x="356" y="107"/>
                    <a:pt x="360" y="107"/>
                    <a:pt x="363" y="108"/>
                  </a:cubicBezTo>
                  <a:lnTo>
                    <a:pt x="364" y="108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Freeform 563">
              <a:extLst>
                <a:ext uri="{FF2B5EF4-FFF2-40B4-BE49-F238E27FC236}">
                  <a16:creationId xmlns:a16="http://schemas.microsoft.com/office/drawing/2014/main" id="{36046C49-3009-2C49-B17B-05A6455C1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99750" y="2707983"/>
              <a:ext cx="165797" cy="61373"/>
            </a:xfrm>
            <a:custGeom>
              <a:avLst/>
              <a:gdLst>
                <a:gd name="T0" fmla="*/ 249 w 317"/>
                <a:gd name="T1" fmla="*/ 76 h 118"/>
                <a:gd name="T2" fmla="*/ 223 w 317"/>
                <a:gd name="T3" fmla="*/ 79 h 118"/>
                <a:gd name="T4" fmla="*/ 196 w 317"/>
                <a:gd name="T5" fmla="*/ 111 h 118"/>
                <a:gd name="T6" fmla="*/ 139 w 317"/>
                <a:gd name="T7" fmla="*/ 117 h 118"/>
                <a:gd name="T8" fmla="*/ 106 w 317"/>
                <a:gd name="T9" fmla="*/ 91 h 118"/>
                <a:gd name="T10" fmla="*/ 80 w 317"/>
                <a:gd name="T11" fmla="*/ 94 h 118"/>
                <a:gd name="T12" fmla="*/ 0 w 317"/>
                <a:gd name="T13" fmla="*/ 32 h 118"/>
                <a:gd name="T14" fmla="*/ 316 w 317"/>
                <a:gd name="T15" fmla="*/ 0 h 118"/>
                <a:gd name="T16" fmla="*/ 249 w 317"/>
                <a:gd name="T17" fmla="*/ 76 h 118"/>
                <a:gd name="T18" fmla="*/ 167 w 317"/>
                <a:gd name="T19" fmla="*/ 106 h 118"/>
                <a:gd name="T20" fmla="*/ 167 w 317"/>
                <a:gd name="T21" fmla="*/ 106 h 118"/>
                <a:gd name="T22" fmla="*/ 175 w 317"/>
                <a:gd name="T23" fmla="*/ 96 h 118"/>
                <a:gd name="T24" fmla="*/ 165 w 317"/>
                <a:gd name="T25" fmla="*/ 88 h 118"/>
                <a:gd name="T26" fmla="*/ 157 w 317"/>
                <a:gd name="T27" fmla="*/ 98 h 118"/>
                <a:gd name="T28" fmla="*/ 167 w 317"/>
                <a:gd name="T29" fmla="*/ 10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7" h="118">
                  <a:moveTo>
                    <a:pt x="249" y="76"/>
                  </a:moveTo>
                  <a:cubicBezTo>
                    <a:pt x="223" y="79"/>
                    <a:pt x="223" y="79"/>
                    <a:pt x="223" y="79"/>
                  </a:cubicBezTo>
                  <a:cubicBezTo>
                    <a:pt x="224" y="95"/>
                    <a:pt x="212" y="109"/>
                    <a:pt x="196" y="111"/>
                  </a:cubicBezTo>
                  <a:cubicBezTo>
                    <a:pt x="139" y="117"/>
                    <a:pt x="139" y="117"/>
                    <a:pt x="139" y="117"/>
                  </a:cubicBezTo>
                  <a:cubicBezTo>
                    <a:pt x="123" y="118"/>
                    <a:pt x="108" y="107"/>
                    <a:pt x="106" y="91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41" y="97"/>
                    <a:pt x="6" y="70"/>
                    <a:pt x="0" y="32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17" y="39"/>
                    <a:pt x="288" y="72"/>
                    <a:pt x="249" y="76"/>
                  </a:cubicBezTo>
                  <a:close/>
                  <a:moveTo>
                    <a:pt x="167" y="106"/>
                  </a:moveTo>
                  <a:cubicBezTo>
                    <a:pt x="167" y="106"/>
                    <a:pt x="167" y="106"/>
                    <a:pt x="167" y="106"/>
                  </a:cubicBezTo>
                  <a:cubicBezTo>
                    <a:pt x="172" y="106"/>
                    <a:pt x="176" y="101"/>
                    <a:pt x="175" y="96"/>
                  </a:cubicBezTo>
                  <a:cubicBezTo>
                    <a:pt x="175" y="91"/>
                    <a:pt x="170" y="87"/>
                    <a:pt x="165" y="88"/>
                  </a:cubicBezTo>
                  <a:cubicBezTo>
                    <a:pt x="160" y="88"/>
                    <a:pt x="156" y="93"/>
                    <a:pt x="157" y="98"/>
                  </a:cubicBezTo>
                  <a:cubicBezTo>
                    <a:pt x="157" y="103"/>
                    <a:pt x="162" y="107"/>
                    <a:pt x="167" y="106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Freeform 564">
              <a:extLst>
                <a:ext uri="{FF2B5EF4-FFF2-40B4-BE49-F238E27FC236}">
                  <a16:creationId xmlns:a16="http://schemas.microsoft.com/office/drawing/2014/main" id="{0E2F3B43-C71B-2F4C-9115-CF62703D4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9750" y="2707983"/>
              <a:ext cx="165187" cy="20763"/>
            </a:xfrm>
            <a:custGeom>
              <a:avLst/>
              <a:gdLst>
                <a:gd name="T0" fmla="*/ 1 w 316"/>
                <a:gd name="T1" fmla="*/ 40 h 40"/>
                <a:gd name="T2" fmla="*/ 0 w 316"/>
                <a:gd name="T3" fmla="*/ 32 h 40"/>
                <a:gd name="T4" fmla="*/ 315 w 316"/>
                <a:gd name="T5" fmla="*/ 0 h 40"/>
                <a:gd name="T6" fmla="*/ 316 w 316"/>
                <a:gd name="T7" fmla="*/ 9 h 40"/>
                <a:gd name="T8" fmla="*/ 316 w 316"/>
                <a:gd name="T9" fmla="*/ 9 h 40"/>
                <a:gd name="T10" fmla="*/ 1 w 316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" h="40">
                  <a:moveTo>
                    <a:pt x="1" y="40"/>
                  </a:moveTo>
                  <a:cubicBezTo>
                    <a:pt x="1" y="38"/>
                    <a:pt x="0" y="35"/>
                    <a:pt x="0" y="32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6" y="9"/>
                    <a:pt x="316" y="9"/>
                    <a:pt x="316" y="9"/>
                  </a:cubicBezTo>
                  <a:lnTo>
                    <a:pt x="1" y="4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Freeform 565">
              <a:extLst>
                <a:ext uri="{FF2B5EF4-FFF2-40B4-BE49-F238E27FC236}">
                  <a16:creationId xmlns:a16="http://schemas.microsoft.com/office/drawing/2014/main" id="{2519B476-F92F-FC42-B568-DD3A797F1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3955" y="2235629"/>
              <a:ext cx="266864" cy="351747"/>
            </a:xfrm>
            <a:custGeom>
              <a:avLst/>
              <a:gdLst>
                <a:gd name="T0" fmla="*/ 400 w 874"/>
                <a:gd name="T1" fmla="*/ 1152 h 1152"/>
                <a:gd name="T2" fmla="*/ 0 w 874"/>
                <a:gd name="T3" fmla="*/ 196 h 1152"/>
                <a:gd name="T4" fmla="*/ 472 w 874"/>
                <a:gd name="T5" fmla="*/ 0 h 1152"/>
                <a:gd name="T6" fmla="*/ 874 w 874"/>
                <a:gd name="T7" fmla="*/ 954 h 1152"/>
                <a:gd name="T8" fmla="*/ 400 w 874"/>
                <a:gd name="T9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4" h="1152">
                  <a:moveTo>
                    <a:pt x="400" y="1152"/>
                  </a:moveTo>
                  <a:lnTo>
                    <a:pt x="0" y="196"/>
                  </a:lnTo>
                  <a:lnTo>
                    <a:pt x="472" y="0"/>
                  </a:lnTo>
                  <a:lnTo>
                    <a:pt x="874" y="954"/>
                  </a:lnTo>
                  <a:lnTo>
                    <a:pt x="400" y="1152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Freeform 566">
              <a:extLst>
                <a:ext uri="{FF2B5EF4-FFF2-40B4-BE49-F238E27FC236}">
                  <a16:creationId xmlns:a16="http://schemas.microsoft.com/office/drawing/2014/main" id="{9002014E-A4C6-C249-B23E-1816478D6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3955" y="2295475"/>
              <a:ext cx="147172" cy="291901"/>
            </a:xfrm>
            <a:custGeom>
              <a:avLst/>
              <a:gdLst>
                <a:gd name="T0" fmla="*/ 482 w 482"/>
                <a:gd name="T1" fmla="*/ 361 h 956"/>
                <a:gd name="T2" fmla="*/ 0 w 482"/>
                <a:gd name="T3" fmla="*/ 0 h 956"/>
                <a:gd name="T4" fmla="*/ 400 w 482"/>
                <a:gd name="T5" fmla="*/ 956 h 956"/>
                <a:gd name="T6" fmla="*/ 482 w 482"/>
                <a:gd name="T7" fmla="*/ 361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2" h="956">
                  <a:moveTo>
                    <a:pt x="482" y="361"/>
                  </a:moveTo>
                  <a:lnTo>
                    <a:pt x="0" y="0"/>
                  </a:lnTo>
                  <a:lnTo>
                    <a:pt x="400" y="956"/>
                  </a:lnTo>
                  <a:lnTo>
                    <a:pt x="482" y="36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Freeform 567">
              <a:extLst>
                <a:ext uri="{FF2B5EF4-FFF2-40B4-BE49-F238E27FC236}">
                  <a16:creationId xmlns:a16="http://schemas.microsoft.com/office/drawing/2014/main" id="{35CAFFA4-F099-7B43-B080-E6276403E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5861" y="2358984"/>
              <a:ext cx="221369" cy="180453"/>
            </a:xfrm>
            <a:custGeom>
              <a:avLst/>
              <a:gdLst>
                <a:gd name="T0" fmla="*/ 683 w 725"/>
                <a:gd name="T1" fmla="*/ 591 h 591"/>
                <a:gd name="T2" fmla="*/ 0 w 725"/>
                <a:gd name="T3" fmla="*/ 53 h 591"/>
                <a:gd name="T4" fmla="*/ 41 w 725"/>
                <a:gd name="T5" fmla="*/ 0 h 591"/>
                <a:gd name="T6" fmla="*/ 725 w 725"/>
                <a:gd name="T7" fmla="*/ 540 h 591"/>
                <a:gd name="T8" fmla="*/ 717 w 725"/>
                <a:gd name="T9" fmla="*/ 576 h 591"/>
                <a:gd name="T10" fmla="*/ 683 w 725"/>
                <a:gd name="T11" fmla="*/ 59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5" h="591">
                  <a:moveTo>
                    <a:pt x="683" y="591"/>
                  </a:moveTo>
                  <a:lnTo>
                    <a:pt x="0" y="53"/>
                  </a:lnTo>
                  <a:lnTo>
                    <a:pt x="41" y="0"/>
                  </a:lnTo>
                  <a:lnTo>
                    <a:pt x="725" y="540"/>
                  </a:lnTo>
                  <a:lnTo>
                    <a:pt x="717" y="576"/>
                  </a:lnTo>
                  <a:lnTo>
                    <a:pt x="683" y="591"/>
                  </a:lnTo>
                  <a:close/>
                </a:path>
              </a:pathLst>
            </a:custGeom>
            <a:solidFill>
              <a:srgbClr val="445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Freeform 568">
              <a:extLst>
                <a:ext uri="{FF2B5EF4-FFF2-40B4-BE49-F238E27FC236}">
                  <a16:creationId xmlns:a16="http://schemas.microsoft.com/office/drawing/2014/main" id="{F9E43FF4-4FF3-B64D-8357-92CDABD8B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5861" y="2366618"/>
              <a:ext cx="221064" cy="172819"/>
            </a:xfrm>
            <a:custGeom>
              <a:avLst/>
              <a:gdLst>
                <a:gd name="T0" fmla="*/ 683 w 724"/>
                <a:gd name="T1" fmla="*/ 566 h 566"/>
                <a:gd name="T2" fmla="*/ 0 w 724"/>
                <a:gd name="T3" fmla="*/ 28 h 566"/>
                <a:gd name="T4" fmla="*/ 21 w 724"/>
                <a:gd name="T5" fmla="*/ 0 h 566"/>
                <a:gd name="T6" fmla="*/ 724 w 724"/>
                <a:gd name="T7" fmla="*/ 557 h 566"/>
                <a:gd name="T8" fmla="*/ 683 w 724"/>
                <a:gd name="T9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4" h="566">
                  <a:moveTo>
                    <a:pt x="683" y="566"/>
                  </a:moveTo>
                  <a:lnTo>
                    <a:pt x="0" y="28"/>
                  </a:lnTo>
                  <a:lnTo>
                    <a:pt x="21" y="0"/>
                  </a:lnTo>
                  <a:lnTo>
                    <a:pt x="724" y="557"/>
                  </a:lnTo>
                  <a:lnTo>
                    <a:pt x="683" y="566"/>
                  </a:lnTo>
                  <a:close/>
                </a:path>
              </a:pathLst>
            </a:custGeom>
            <a:solidFill>
              <a:srgbClr val="394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Freeform 569">
              <a:extLst>
                <a:ext uri="{FF2B5EF4-FFF2-40B4-BE49-F238E27FC236}">
                  <a16:creationId xmlns:a16="http://schemas.microsoft.com/office/drawing/2014/main" id="{A2FB2778-B44F-9240-A654-85B722B59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3185" y="2522644"/>
              <a:ext cx="48243" cy="40610"/>
            </a:xfrm>
            <a:custGeom>
              <a:avLst/>
              <a:gdLst>
                <a:gd name="T0" fmla="*/ 29 w 92"/>
                <a:gd name="T1" fmla="*/ 4 h 78"/>
                <a:gd name="T2" fmla="*/ 92 w 92"/>
                <a:gd name="T3" fmla="*/ 78 h 78"/>
                <a:gd name="T4" fmla="*/ 5 w 92"/>
                <a:gd name="T5" fmla="*/ 35 h 78"/>
                <a:gd name="T6" fmla="*/ 2 w 92"/>
                <a:gd name="T7" fmla="*/ 23 h 78"/>
                <a:gd name="T8" fmla="*/ 21 w 92"/>
                <a:gd name="T9" fmla="*/ 23 h 78"/>
                <a:gd name="T10" fmla="*/ 17 w 92"/>
                <a:gd name="T11" fmla="*/ 4 h 78"/>
                <a:gd name="T12" fmla="*/ 29 w 92"/>
                <a:gd name="T13" fmla="*/ 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78">
                  <a:moveTo>
                    <a:pt x="29" y="4"/>
                  </a:moveTo>
                  <a:cubicBezTo>
                    <a:pt x="92" y="78"/>
                    <a:pt x="92" y="78"/>
                    <a:pt x="92" y="78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31"/>
                    <a:pt x="0" y="26"/>
                    <a:pt x="2" y="23"/>
                  </a:cubicBezTo>
                  <a:cubicBezTo>
                    <a:pt x="6" y="18"/>
                    <a:pt x="16" y="30"/>
                    <a:pt x="21" y="23"/>
                  </a:cubicBezTo>
                  <a:cubicBezTo>
                    <a:pt x="26" y="16"/>
                    <a:pt x="13" y="9"/>
                    <a:pt x="17" y="4"/>
                  </a:cubicBezTo>
                  <a:cubicBezTo>
                    <a:pt x="20" y="0"/>
                    <a:pt x="29" y="4"/>
                    <a:pt x="29" y="4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Freeform 570">
              <a:extLst>
                <a:ext uri="{FF2B5EF4-FFF2-40B4-BE49-F238E27FC236}">
                  <a16:creationId xmlns:a16="http://schemas.microsoft.com/office/drawing/2014/main" id="{135B814E-4258-794D-BA41-5AF8A8C05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3185" y="2532110"/>
              <a:ext cx="48243" cy="31144"/>
            </a:xfrm>
            <a:custGeom>
              <a:avLst/>
              <a:gdLst>
                <a:gd name="T0" fmla="*/ 92 w 92"/>
                <a:gd name="T1" fmla="*/ 60 h 60"/>
                <a:gd name="T2" fmla="*/ 5 w 92"/>
                <a:gd name="T3" fmla="*/ 17 h 60"/>
                <a:gd name="T4" fmla="*/ 2 w 92"/>
                <a:gd name="T5" fmla="*/ 5 h 60"/>
                <a:gd name="T6" fmla="*/ 21 w 92"/>
                <a:gd name="T7" fmla="*/ 5 h 60"/>
                <a:gd name="T8" fmla="*/ 21 w 92"/>
                <a:gd name="T9" fmla="*/ 4 h 60"/>
                <a:gd name="T10" fmla="*/ 92 w 92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60">
                  <a:moveTo>
                    <a:pt x="92" y="60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4" y="13"/>
                    <a:pt x="0" y="8"/>
                    <a:pt x="2" y="5"/>
                  </a:cubicBezTo>
                  <a:cubicBezTo>
                    <a:pt x="6" y="0"/>
                    <a:pt x="16" y="12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lnTo>
                    <a:pt x="92" y="60"/>
                  </a:lnTo>
                  <a:close/>
                </a:path>
              </a:pathLst>
            </a:custGeom>
            <a:solidFill>
              <a:srgbClr val="DBB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" name="Freeform 571">
              <a:extLst>
                <a:ext uri="{FF2B5EF4-FFF2-40B4-BE49-F238E27FC236}">
                  <a16:creationId xmlns:a16="http://schemas.microsoft.com/office/drawing/2014/main" id="{84779132-03D8-0B46-B30D-74683C347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7078" y="2551958"/>
              <a:ext cx="14351" cy="11298"/>
            </a:xfrm>
            <a:custGeom>
              <a:avLst/>
              <a:gdLst>
                <a:gd name="T0" fmla="*/ 14 w 47"/>
                <a:gd name="T1" fmla="*/ 0 h 37"/>
                <a:gd name="T2" fmla="*/ 47 w 47"/>
                <a:gd name="T3" fmla="*/ 37 h 37"/>
                <a:gd name="T4" fmla="*/ 0 w 47"/>
                <a:gd name="T5" fmla="*/ 15 h 37"/>
                <a:gd name="T6" fmla="*/ 14 w 47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37">
                  <a:moveTo>
                    <a:pt x="14" y="0"/>
                  </a:moveTo>
                  <a:lnTo>
                    <a:pt x="47" y="37"/>
                  </a:lnTo>
                  <a:lnTo>
                    <a:pt x="0" y="15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9" name="Freeform 572">
              <a:extLst>
                <a:ext uri="{FF2B5EF4-FFF2-40B4-BE49-F238E27FC236}">
                  <a16:creationId xmlns:a16="http://schemas.microsoft.com/office/drawing/2014/main" id="{741D1E3F-EDC0-7F4F-BBED-13D9AF600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55" y="2353795"/>
              <a:ext cx="22901" cy="24427"/>
            </a:xfrm>
            <a:custGeom>
              <a:avLst/>
              <a:gdLst>
                <a:gd name="T0" fmla="*/ 20 w 44"/>
                <a:gd name="T1" fmla="*/ 47 h 47"/>
                <a:gd name="T2" fmla="*/ 2 w 44"/>
                <a:gd name="T3" fmla="*/ 33 h 47"/>
                <a:gd name="T4" fmla="*/ 2 w 44"/>
                <a:gd name="T5" fmla="*/ 25 h 47"/>
                <a:gd name="T6" fmla="*/ 19 w 44"/>
                <a:gd name="T7" fmla="*/ 3 h 47"/>
                <a:gd name="T8" fmla="*/ 27 w 44"/>
                <a:gd name="T9" fmla="*/ 2 h 47"/>
                <a:gd name="T10" fmla="*/ 44 w 44"/>
                <a:gd name="T11" fmla="*/ 16 h 47"/>
                <a:gd name="T12" fmla="*/ 20 w 44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47">
                  <a:moveTo>
                    <a:pt x="20" y="47"/>
                  </a:moveTo>
                  <a:cubicBezTo>
                    <a:pt x="2" y="33"/>
                    <a:pt x="2" y="33"/>
                    <a:pt x="2" y="33"/>
                  </a:cubicBezTo>
                  <a:cubicBezTo>
                    <a:pt x="0" y="31"/>
                    <a:pt x="0" y="28"/>
                    <a:pt x="2" y="2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1"/>
                    <a:pt x="24" y="0"/>
                    <a:pt x="27" y="2"/>
                  </a:cubicBezTo>
                  <a:cubicBezTo>
                    <a:pt x="44" y="16"/>
                    <a:pt x="44" y="16"/>
                    <a:pt x="44" y="16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B37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Freeform 573">
              <a:extLst>
                <a:ext uri="{FF2B5EF4-FFF2-40B4-BE49-F238E27FC236}">
                  <a16:creationId xmlns:a16="http://schemas.microsoft.com/office/drawing/2014/main" id="{983143D9-14B1-314B-8502-390D9BEFF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9525" y="2361427"/>
              <a:ext cx="15267" cy="18320"/>
            </a:xfrm>
            <a:custGeom>
              <a:avLst/>
              <a:gdLst>
                <a:gd name="T0" fmla="*/ 50 w 50"/>
                <a:gd name="T1" fmla="*/ 7 h 60"/>
                <a:gd name="T2" fmla="*/ 9 w 50"/>
                <a:gd name="T3" fmla="*/ 60 h 60"/>
                <a:gd name="T4" fmla="*/ 0 w 50"/>
                <a:gd name="T5" fmla="*/ 53 h 60"/>
                <a:gd name="T6" fmla="*/ 41 w 50"/>
                <a:gd name="T7" fmla="*/ 0 h 60"/>
                <a:gd name="T8" fmla="*/ 50 w 50"/>
                <a:gd name="T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0">
                  <a:moveTo>
                    <a:pt x="50" y="7"/>
                  </a:moveTo>
                  <a:lnTo>
                    <a:pt x="9" y="60"/>
                  </a:lnTo>
                  <a:lnTo>
                    <a:pt x="0" y="53"/>
                  </a:lnTo>
                  <a:lnTo>
                    <a:pt x="41" y="0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rgbClr val="6F5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1" name="Freeform 574">
              <a:extLst>
                <a:ext uri="{FF2B5EF4-FFF2-40B4-BE49-F238E27FC236}">
                  <a16:creationId xmlns:a16="http://schemas.microsoft.com/office/drawing/2014/main" id="{98586A2E-11F4-9242-B0B0-B2C4D9BB4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7184" y="3325373"/>
              <a:ext cx="624718" cy="542887"/>
            </a:xfrm>
            <a:custGeom>
              <a:avLst/>
              <a:gdLst>
                <a:gd name="T0" fmla="*/ 443 w 2046"/>
                <a:gd name="T1" fmla="*/ 1778 h 1778"/>
                <a:gd name="T2" fmla="*/ 0 w 2046"/>
                <a:gd name="T3" fmla="*/ 595 h 1778"/>
                <a:gd name="T4" fmla="*/ 1601 w 2046"/>
                <a:gd name="T5" fmla="*/ 0 h 1778"/>
                <a:gd name="T6" fmla="*/ 2046 w 2046"/>
                <a:gd name="T7" fmla="*/ 1184 h 1778"/>
                <a:gd name="T8" fmla="*/ 443 w 2046"/>
                <a:gd name="T9" fmla="*/ 1778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6" h="1778">
                  <a:moveTo>
                    <a:pt x="443" y="1778"/>
                  </a:moveTo>
                  <a:lnTo>
                    <a:pt x="0" y="595"/>
                  </a:lnTo>
                  <a:lnTo>
                    <a:pt x="1601" y="0"/>
                  </a:lnTo>
                  <a:lnTo>
                    <a:pt x="2046" y="1184"/>
                  </a:lnTo>
                  <a:lnTo>
                    <a:pt x="443" y="1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" name="Freeform 575">
              <a:extLst>
                <a:ext uri="{FF2B5EF4-FFF2-40B4-BE49-F238E27FC236}">
                  <a16:creationId xmlns:a16="http://schemas.microsoft.com/office/drawing/2014/main" id="{45970C50-922D-214C-99A2-C2CD23FA0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702" y="3332091"/>
              <a:ext cx="624718" cy="543193"/>
            </a:xfrm>
            <a:custGeom>
              <a:avLst/>
              <a:gdLst>
                <a:gd name="T0" fmla="*/ 443 w 2046"/>
                <a:gd name="T1" fmla="*/ 1779 h 1779"/>
                <a:gd name="T2" fmla="*/ 0 w 2046"/>
                <a:gd name="T3" fmla="*/ 595 h 1779"/>
                <a:gd name="T4" fmla="*/ 1603 w 2046"/>
                <a:gd name="T5" fmla="*/ 0 h 1779"/>
                <a:gd name="T6" fmla="*/ 2046 w 2046"/>
                <a:gd name="T7" fmla="*/ 1184 h 1779"/>
                <a:gd name="T8" fmla="*/ 443 w 2046"/>
                <a:gd name="T9" fmla="*/ 1779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6" h="1779">
                  <a:moveTo>
                    <a:pt x="443" y="1779"/>
                  </a:moveTo>
                  <a:lnTo>
                    <a:pt x="0" y="595"/>
                  </a:lnTo>
                  <a:lnTo>
                    <a:pt x="1603" y="0"/>
                  </a:lnTo>
                  <a:lnTo>
                    <a:pt x="2046" y="1184"/>
                  </a:lnTo>
                  <a:lnTo>
                    <a:pt x="443" y="177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Freeform 576">
              <a:extLst>
                <a:ext uri="{FF2B5EF4-FFF2-40B4-BE49-F238E27FC236}">
                  <a16:creationId xmlns:a16="http://schemas.microsoft.com/office/drawing/2014/main" id="{4E0F2BF5-DDE0-614E-A7BE-C636D4FFD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4740" y="3336366"/>
              <a:ext cx="630520" cy="554490"/>
            </a:xfrm>
            <a:custGeom>
              <a:avLst/>
              <a:gdLst>
                <a:gd name="T0" fmla="*/ 482 w 2065"/>
                <a:gd name="T1" fmla="*/ 1816 h 1816"/>
                <a:gd name="T2" fmla="*/ 0 w 2065"/>
                <a:gd name="T3" fmla="*/ 647 h 1816"/>
                <a:gd name="T4" fmla="*/ 1582 w 2065"/>
                <a:gd name="T5" fmla="*/ 0 h 1816"/>
                <a:gd name="T6" fmla="*/ 2065 w 2065"/>
                <a:gd name="T7" fmla="*/ 1168 h 1816"/>
                <a:gd name="T8" fmla="*/ 482 w 2065"/>
                <a:gd name="T9" fmla="*/ 1816 h 1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5" h="1816">
                  <a:moveTo>
                    <a:pt x="482" y="1816"/>
                  </a:moveTo>
                  <a:lnTo>
                    <a:pt x="0" y="647"/>
                  </a:lnTo>
                  <a:lnTo>
                    <a:pt x="1582" y="0"/>
                  </a:lnTo>
                  <a:lnTo>
                    <a:pt x="2065" y="1168"/>
                  </a:lnTo>
                  <a:lnTo>
                    <a:pt x="482" y="18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" name="Freeform 577">
              <a:extLst>
                <a:ext uri="{FF2B5EF4-FFF2-40B4-BE49-F238E27FC236}">
                  <a16:creationId xmlns:a16="http://schemas.microsoft.com/office/drawing/2014/main" id="{A0FD4BD2-BD5E-C342-9520-B47486DB0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843" y="3467355"/>
              <a:ext cx="29007" cy="73891"/>
            </a:xfrm>
            <a:custGeom>
              <a:avLst/>
              <a:gdLst>
                <a:gd name="T0" fmla="*/ 52 w 56"/>
                <a:gd name="T1" fmla="*/ 141 h 142"/>
                <a:gd name="T2" fmla="*/ 45 w 56"/>
                <a:gd name="T3" fmla="*/ 136 h 142"/>
                <a:gd name="T4" fmla="*/ 2 w 56"/>
                <a:gd name="T5" fmla="*/ 8 h 142"/>
                <a:gd name="T6" fmla="*/ 4 w 56"/>
                <a:gd name="T7" fmla="*/ 0 h 142"/>
                <a:gd name="T8" fmla="*/ 11 w 56"/>
                <a:gd name="T9" fmla="*/ 5 h 142"/>
                <a:gd name="T10" fmla="*/ 55 w 56"/>
                <a:gd name="T11" fmla="*/ 133 h 142"/>
                <a:gd name="T12" fmla="*/ 52 w 56"/>
                <a:gd name="T13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42">
                  <a:moveTo>
                    <a:pt x="52" y="141"/>
                  </a:moveTo>
                  <a:cubicBezTo>
                    <a:pt x="50" y="142"/>
                    <a:pt x="47" y="140"/>
                    <a:pt x="45" y="13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5"/>
                    <a:pt x="1" y="1"/>
                    <a:pt x="4" y="0"/>
                  </a:cubicBezTo>
                  <a:cubicBezTo>
                    <a:pt x="7" y="0"/>
                    <a:pt x="10" y="2"/>
                    <a:pt x="11" y="5"/>
                  </a:cubicBezTo>
                  <a:cubicBezTo>
                    <a:pt x="55" y="133"/>
                    <a:pt x="55" y="133"/>
                    <a:pt x="55" y="133"/>
                  </a:cubicBezTo>
                  <a:cubicBezTo>
                    <a:pt x="56" y="136"/>
                    <a:pt x="55" y="140"/>
                    <a:pt x="52" y="14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" name="Freeform 578">
              <a:extLst>
                <a:ext uri="{FF2B5EF4-FFF2-40B4-BE49-F238E27FC236}">
                  <a16:creationId xmlns:a16="http://schemas.microsoft.com/office/drawing/2014/main" id="{1C4044E6-BEF3-CD42-857F-A88EFC9F9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5338" y="3449645"/>
              <a:ext cx="63204" cy="86410"/>
            </a:xfrm>
            <a:custGeom>
              <a:avLst/>
              <a:gdLst>
                <a:gd name="T0" fmla="*/ 44 w 121"/>
                <a:gd name="T1" fmla="*/ 166 h 166"/>
                <a:gd name="T2" fmla="*/ 0 w 121"/>
                <a:gd name="T3" fmla="*/ 39 h 166"/>
                <a:gd name="T4" fmla="*/ 55 w 121"/>
                <a:gd name="T5" fmla="*/ 3 h 166"/>
                <a:gd name="T6" fmla="*/ 66 w 121"/>
                <a:gd name="T7" fmla="*/ 2 h 166"/>
                <a:gd name="T8" fmla="*/ 73 w 121"/>
                <a:gd name="T9" fmla="*/ 9 h 166"/>
                <a:gd name="T10" fmla="*/ 119 w 121"/>
                <a:gd name="T11" fmla="*/ 144 h 166"/>
                <a:gd name="T12" fmla="*/ 118 w 121"/>
                <a:gd name="T13" fmla="*/ 154 h 166"/>
                <a:gd name="T14" fmla="*/ 109 w 121"/>
                <a:gd name="T15" fmla="*/ 160 h 166"/>
                <a:gd name="T16" fmla="*/ 44 w 121"/>
                <a:gd name="T1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66">
                  <a:moveTo>
                    <a:pt x="44" y="166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1"/>
                    <a:pt x="62" y="0"/>
                    <a:pt x="66" y="2"/>
                  </a:cubicBezTo>
                  <a:cubicBezTo>
                    <a:pt x="69" y="3"/>
                    <a:pt x="72" y="6"/>
                    <a:pt x="73" y="9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21" y="147"/>
                    <a:pt x="120" y="151"/>
                    <a:pt x="118" y="154"/>
                  </a:cubicBezTo>
                  <a:cubicBezTo>
                    <a:pt x="116" y="158"/>
                    <a:pt x="113" y="159"/>
                    <a:pt x="109" y="160"/>
                  </a:cubicBezTo>
                  <a:lnTo>
                    <a:pt x="44" y="166"/>
                  </a:lnTo>
                  <a:close/>
                </a:path>
              </a:pathLst>
            </a:custGeom>
            <a:solidFill>
              <a:srgbClr val="41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" name="Freeform 579">
              <a:extLst>
                <a:ext uri="{FF2B5EF4-FFF2-40B4-BE49-F238E27FC236}">
                  <a16:creationId xmlns:a16="http://schemas.microsoft.com/office/drawing/2014/main" id="{4107941B-4EF5-D94B-ACDC-F45389D11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5338" y="3464912"/>
              <a:ext cx="69616" cy="70227"/>
            </a:xfrm>
            <a:custGeom>
              <a:avLst/>
              <a:gdLst>
                <a:gd name="T0" fmla="*/ 43 w 133"/>
                <a:gd name="T1" fmla="*/ 134 h 135"/>
                <a:gd name="T2" fmla="*/ 31 w 133"/>
                <a:gd name="T3" fmla="*/ 98 h 135"/>
                <a:gd name="T4" fmla="*/ 109 w 133"/>
                <a:gd name="T5" fmla="*/ 71 h 135"/>
                <a:gd name="T6" fmla="*/ 111 w 133"/>
                <a:gd name="T7" fmla="*/ 76 h 135"/>
                <a:gd name="T8" fmla="*/ 116 w 133"/>
                <a:gd name="T9" fmla="*/ 83 h 135"/>
                <a:gd name="T10" fmla="*/ 116 w 133"/>
                <a:gd name="T11" fmla="*/ 83 h 135"/>
                <a:gd name="T12" fmla="*/ 121 w 133"/>
                <a:gd name="T13" fmla="*/ 85 h 135"/>
                <a:gd name="T14" fmla="*/ 124 w 133"/>
                <a:gd name="T15" fmla="*/ 84 h 135"/>
                <a:gd name="T16" fmla="*/ 128 w 133"/>
                <a:gd name="T17" fmla="*/ 83 h 135"/>
                <a:gd name="T18" fmla="*/ 133 w 133"/>
                <a:gd name="T19" fmla="*/ 77 h 135"/>
                <a:gd name="T20" fmla="*/ 133 w 133"/>
                <a:gd name="T21" fmla="*/ 74 h 135"/>
                <a:gd name="T22" fmla="*/ 132 w 133"/>
                <a:gd name="T23" fmla="*/ 69 h 135"/>
                <a:gd name="T24" fmla="*/ 112 w 133"/>
                <a:gd name="T25" fmla="*/ 9 h 135"/>
                <a:gd name="T26" fmla="*/ 112 w 133"/>
                <a:gd name="T27" fmla="*/ 9 h 135"/>
                <a:gd name="T28" fmla="*/ 106 w 133"/>
                <a:gd name="T29" fmla="*/ 2 h 135"/>
                <a:gd name="T30" fmla="*/ 101 w 133"/>
                <a:gd name="T31" fmla="*/ 0 h 135"/>
                <a:gd name="T32" fmla="*/ 99 w 133"/>
                <a:gd name="T33" fmla="*/ 0 h 135"/>
                <a:gd name="T34" fmla="*/ 95 w 133"/>
                <a:gd name="T35" fmla="*/ 2 h 135"/>
                <a:gd name="T36" fmla="*/ 95 w 133"/>
                <a:gd name="T37" fmla="*/ 2 h 135"/>
                <a:gd name="T38" fmla="*/ 90 w 133"/>
                <a:gd name="T39" fmla="*/ 7 h 135"/>
                <a:gd name="T40" fmla="*/ 90 w 133"/>
                <a:gd name="T41" fmla="*/ 7 h 135"/>
                <a:gd name="T42" fmla="*/ 90 w 133"/>
                <a:gd name="T43" fmla="*/ 11 h 135"/>
                <a:gd name="T44" fmla="*/ 90 w 133"/>
                <a:gd name="T45" fmla="*/ 16 h 135"/>
                <a:gd name="T46" fmla="*/ 92 w 133"/>
                <a:gd name="T47" fmla="*/ 21 h 135"/>
                <a:gd name="T48" fmla="*/ 13 w 133"/>
                <a:gd name="T49" fmla="*/ 48 h 135"/>
                <a:gd name="T50" fmla="*/ 1 w 133"/>
                <a:gd name="T51" fmla="*/ 12 h 135"/>
                <a:gd name="T52" fmla="*/ 1 w 133"/>
                <a:gd name="T53" fmla="*/ 12 h 135"/>
                <a:gd name="T54" fmla="*/ 0 w 133"/>
                <a:gd name="T55" fmla="*/ 12 h 135"/>
                <a:gd name="T56" fmla="*/ 13 w 133"/>
                <a:gd name="T57" fmla="*/ 49 h 135"/>
                <a:gd name="T58" fmla="*/ 93 w 133"/>
                <a:gd name="T59" fmla="*/ 22 h 135"/>
                <a:gd name="T60" fmla="*/ 91 w 133"/>
                <a:gd name="T61" fmla="*/ 16 h 135"/>
                <a:gd name="T62" fmla="*/ 90 w 133"/>
                <a:gd name="T63" fmla="*/ 11 h 135"/>
                <a:gd name="T64" fmla="*/ 91 w 133"/>
                <a:gd name="T65" fmla="*/ 7 h 135"/>
                <a:gd name="T66" fmla="*/ 90 w 133"/>
                <a:gd name="T67" fmla="*/ 7 h 135"/>
                <a:gd name="T68" fmla="*/ 91 w 133"/>
                <a:gd name="T69" fmla="*/ 7 h 135"/>
                <a:gd name="T70" fmla="*/ 95 w 133"/>
                <a:gd name="T71" fmla="*/ 2 h 135"/>
                <a:gd name="T72" fmla="*/ 95 w 133"/>
                <a:gd name="T73" fmla="*/ 2 h 135"/>
                <a:gd name="T74" fmla="*/ 95 w 133"/>
                <a:gd name="T75" fmla="*/ 2 h 135"/>
                <a:gd name="T76" fmla="*/ 99 w 133"/>
                <a:gd name="T77" fmla="*/ 1 h 135"/>
                <a:gd name="T78" fmla="*/ 101 w 133"/>
                <a:gd name="T79" fmla="*/ 0 h 135"/>
                <a:gd name="T80" fmla="*/ 106 w 133"/>
                <a:gd name="T81" fmla="*/ 2 h 135"/>
                <a:gd name="T82" fmla="*/ 111 w 133"/>
                <a:gd name="T83" fmla="*/ 9 h 135"/>
                <a:gd name="T84" fmla="*/ 111 w 133"/>
                <a:gd name="T85" fmla="*/ 9 h 135"/>
                <a:gd name="T86" fmla="*/ 111 w 133"/>
                <a:gd name="T87" fmla="*/ 9 h 135"/>
                <a:gd name="T88" fmla="*/ 132 w 133"/>
                <a:gd name="T89" fmla="*/ 69 h 135"/>
                <a:gd name="T90" fmla="*/ 133 w 133"/>
                <a:gd name="T91" fmla="*/ 74 h 135"/>
                <a:gd name="T92" fmla="*/ 132 w 133"/>
                <a:gd name="T93" fmla="*/ 77 h 135"/>
                <a:gd name="T94" fmla="*/ 128 w 133"/>
                <a:gd name="T95" fmla="*/ 82 h 135"/>
                <a:gd name="T96" fmla="*/ 123 w 133"/>
                <a:gd name="T97" fmla="*/ 84 h 135"/>
                <a:gd name="T98" fmla="*/ 121 w 133"/>
                <a:gd name="T99" fmla="*/ 84 h 135"/>
                <a:gd name="T100" fmla="*/ 117 w 133"/>
                <a:gd name="T101" fmla="*/ 83 h 135"/>
                <a:gd name="T102" fmla="*/ 116 w 133"/>
                <a:gd name="T103" fmla="*/ 83 h 135"/>
                <a:gd name="T104" fmla="*/ 117 w 133"/>
                <a:gd name="T105" fmla="*/ 83 h 135"/>
                <a:gd name="T106" fmla="*/ 112 w 133"/>
                <a:gd name="T107" fmla="*/ 76 h 135"/>
                <a:gd name="T108" fmla="*/ 110 w 133"/>
                <a:gd name="T109" fmla="*/ 70 h 135"/>
                <a:gd name="T110" fmla="*/ 30 w 133"/>
                <a:gd name="T111" fmla="*/ 98 h 135"/>
                <a:gd name="T112" fmla="*/ 43 w 133"/>
                <a:gd name="T113" fmla="*/ 135 h 135"/>
                <a:gd name="T114" fmla="*/ 43 w 133"/>
                <a:gd name="T115" fmla="*/ 135 h 135"/>
                <a:gd name="T116" fmla="*/ 43 w 133"/>
                <a:gd name="T117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" h="135">
                  <a:moveTo>
                    <a:pt x="43" y="134"/>
                  </a:moveTo>
                  <a:cubicBezTo>
                    <a:pt x="31" y="98"/>
                    <a:pt x="31" y="98"/>
                    <a:pt x="31" y="98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2" y="79"/>
                    <a:pt x="114" y="81"/>
                    <a:pt x="116" y="83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8" y="84"/>
                    <a:pt x="120" y="85"/>
                    <a:pt x="121" y="85"/>
                  </a:cubicBezTo>
                  <a:cubicBezTo>
                    <a:pt x="122" y="85"/>
                    <a:pt x="123" y="85"/>
                    <a:pt x="124" y="84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130" y="82"/>
                    <a:pt x="132" y="80"/>
                    <a:pt x="133" y="77"/>
                  </a:cubicBezTo>
                  <a:cubicBezTo>
                    <a:pt x="133" y="76"/>
                    <a:pt x="133" y="75"/>
                    <a:pt x="133" y="74"/>
                  </a:cubicBezTo>
                  <a:cubicBezTo>
                    <a:pt x="133" y="72"/>
                    <a:pt x="133" y="70"/>
                    <a:pt x="132" y="6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6"/>
                    <a:pt x="109" y="3"/>
                    <a:pt x="106" y="2"/>
                  </a:cubicBezTo>
                  <a:cubicBezTo>
                    <a:pt x="105" y="0"/>
                    <a:pt x="103" y="0"/>
                    <a:pt x="101" y="0"/>
                  </a:cubicBezTo>
                  <a:cubicBezTo>
                    <a:pt x="101" y="0"/>
                    <a:pt x="100" y="0"/>
                    <a:pt x="99" y="0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3" y="2"/>
                    <a:pt x="91" y="4"/>
                    <a:pt x="90" y="7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10"/>
                    <a:pt x="90" y="11"/>
                  </a:cubicBezTo>
                  <a:cubicBezTo>
                    <a:pt x="90" y="13"/>
                    <a:pt x="90" y="14"/>
                    <a:pt x="90" y="16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0" y="14"/>
                    <a:pt x="90" y="13"/>
                    <a:pt x="90" y="11"/>
                  </a:cubicBezTo>
                  <a:cubicBezTo>
                    <a:pt x="90" y="10"/>
                    <a:pt x="90" y="9"/>
                    <a:pt x="91" y="7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2" y="5"/>
                    <a:pt x="93" y="3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1"/>
                    <a:pt x="101" y="0"/>
                    <a:pt x="101" y="0"/>
                  </a:cubicBezTo>
                  <a:cubicBezTo>
                    <a:pt x="103" y="0"/>
                    <a:pt x="105" y="1"/>
                    <a:pt x="106" y="2"/>
                  </a:cubicBezTo>
                  <a:cubicBezTo>
                    <a:pt x="108" y="4"/>
                    <a:pt x="110" y="6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32" y="70"/>
                    <a:pt x="133" y="72"/>
                    <a:pt x="133" y="74"/>
                  </a:cubicBezTo>
                  <a:cubicBezTo>
                    <a:pt x="133" y="75"/>
                    <a:pt x="132" y="76"/>
                    <a:pt x="132" y="77"/>
                  </a:cubicBezTo>
                  <a:cubicBezTo>
                    <a:pt x="131" y="80"/>
                    <a:pt x="130" y="82"/>
                    <a:pt x="128" y="82"/>
                  </a:cubicBezTo>
                  <a:cubicBezTo>
                    <a:pt x="123" y="84"/>
                    <a:pt x="123" y="84"/>
                    <a:pt x="123" y="84"/>
                  </a:cubicBezTo>
                  <a:cubicBezTo>
                    <a:pt x="123" y="84"/>
                    <a:pt x="122" y="84"/>
                    <a:pt x="121" y="84"/>
                  </a:cubicBezTo>
                  <a:cubicBezTo>
                    <a:pt x="120" y="84"/>
                    <a:pt x="118" y="84"/>
                    <a:pt x="117" y="83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7" y="83"/>
                    <a:pt x="117" y="83"/>
                    <a:pt x="117" y="83"/>
                  </a:cubicBezTo>
                  <a:cubicBezTo>
                    <a:pt x="114" y="81"/>
                    <a:pt x="113" y="79"/>
                    <a:pt x="112" y="76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4"/>
                    <a:pt x="43" y="134"/>
                    <a:pt x="43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" name="Freeform 580">
              <a:extLst>
                <a:ext uri="{FF2B5EF4-FFF2-40B4-BE49-F238E27FC236}">
                  <a16:creationId xmlns:a16="http://schemas.microsoft.com/office/drawing/2014/main" id="{D3B0925F-BD2E-7D46-ADF9-9C1556E5E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9540" y="3417890"/>
              <a:ext cx="3053" cy="5191"/>
            </a:xfrm>
            <a:custGeom>
              <a:avLst/>
              <a:gdLst>
                <a:gd name="T0" fmla="*/ 0 w 6"/>
                <a:gd name="T1" fmla="*/ 2 h 10"/>
                <a:gd name="T2" fmla="*/ 3 w 6"/>
                <a:gd name="T3" fmla="*/ 9 h 10"/>
                <a:gd name="T4" fmla="*/ 5 w 6"/>
                <a:gd name="T5" fmla="*/ 9 h 10"/>
                <a:gd name="T6" fmla="*/ 2 w 6"/>
                <a:gd name="T7" fmla="*/ 1 h 10"/>
                <a:gd name="T8" fmla="*/ 0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2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0"/>
                    <a:pt x="6" y="10"/>
                    <a:pt x="5" y="9"/>
                  </a:cubicBezTo>
                  <a:cubicBezTo>
                    <a:pt x="4" y="6"/>
                    <a:pt x="3" y="4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" name="Freeform 581">
              <a:extLst>
                <a:ext uri="{FF2B5EF4-FFF2-40B4-BE49-F238E27FC236}">
                  <a16:creationId xmlns:a16="http://schemas.microsoft.com/office/drawing/2014/main" id="{96DC6D55-0A99-2440-BB94-750FC157B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4425" y="3429799"/>
              <a:ext cx="105341" cy="263200"/>
            </a:xfrm>
            <a:custGeom>
              <a:avLst/>
              <a:gdLst>
                <a:gd name="T0" fmla="*/ 0 w 202"/>
                <a:gd name="T1" fmla="*/ 1 h 506"/>
                <a:gd name="T2" fmla="*/ 175 w 202"/>
                <a:gd name="T3" fmla="*/ 442 h 506"/>
                <a:gd name="T4" fmla="*/ 199 w 202"/>
                <a:gd name="T5" fmla="*/ 505 h 506"/>
                <a:gd name="T6" fmla="*/ 201 w 202"/>
                <a:gd name="T7" fmla="*/ 504 h 506"/>
                <a:gd name="T8" fmla="*/ 27 w 202"/>
                <a:gd name="T9" fmla="*/ 64 h 506"/>
                <a:gd name="T10" fmla="*/ 2 w 202"/>
                <a:gd name="T11" fmla="*/ 1 h 506"/>
                <a:gd name="T12" fmla="*/ 0 w 202"/>
                <a:gd name="T13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6">
                  <a:moveTo>
                    <a:pt x="0" y="1"/>
                  </a:moveTo>
                  <a:cubicBezTo>
                    <a:pt x="58" y="148"/>
                    <a:pt x="116" y="295"/>
                    <a:pt x="175" y="442"/>
                  </a:cubicBezTo>
                  <a:cubicBezTo>
                    <a:pt x="183" y="463"/>
                    <a:pt x="191" y="484"/>
                    <a:pt x="199" y="505"/>
                  </a:cubicBezTo>
                  <a:cubicBezTo>
                    <a:pt x="200" y="506"/>
                    <a:pt x="202" y="506"/>
                    <a:pt x="201" y="504"/>
                  </a:cubicBezTo>
                  <a:cubicBezTo>
                    <a:pt x="143" y="357"/>
                    <a:pt x="85" y="210"/>
                    <a:pt x="27" y="64"/>
                  </a:cubicBezTo>
                  <a:cubicBezTo>
                    <a:pt x="19" y="43"/>
                    <a:pt x="10" y="2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Freeform 582">
              <a:extLst>
                <a:ext uri="{FF2B5EF4-FFF2-40B4-BE49-F238E27FC236}">
                  <a16:creationId xmlns:a16="http://schemas.microsoft.com/office/drawing/2014/main" id="{D1653AA2-F7D1-D04C-9EFC-17374EB2B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9766" y="3695746"/>
              <a:ext cx="3053" cy="5191"/>
            </a:xfrm>
            <a:custGeom>
              <a:avLst/>
              <a:gdLst>
                <a:gd name="T0" fmla="*/ 0 w 6"/>
                <a:gd name="T1" fmla="*/ 1 h 10"/>
                <a:gd name="T2" fmla="*/ 3 w 6"/>
                <a:gd name="T3" fmla="*/ 9 h 10"/>
                <a:gd name="T4" fmla="*/ 5 w 6"/>
                <a:gd name="T5" fmla="*/ 9 h 10"/>
                <a:gd name="T6" fmla="*/ 2 w 6"/>
                <a:gd name="T7" fmla="*/ 1 h 10"/>
                <a:gd name="T8" fmla="*/ 0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1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0"/>
                    <a:pt x="6" y="10"/>
                    <a:pt x="5" y="9"/>
                  </a:cubicBezTo>
                  <a:cubicBezTo>
                    <a:pt x="4" y="6"/>
                    <a:pt x="3" y="3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" name="Freeform 583">
              <a:extLst>
                <a:ext uri="{FF2B5EF4-FFF2-40B4-BE49-F238E27FC236}">
                  <a16:creationId xmlns:a16="http://schemas.microsoft.com/office/drawing/2014/main" id="{37C0C983-9FE3-B74C-99A5-1EF36A25E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8319" y="3436211"/>
              <a:ext cx="3053" cy="5191"/>
            </a:xfrm>
            <a:custGeom>
              <a:avLst/>
              <a:gdLst>
                <a:gd name="T0" fmla="*/ 1 w 6"/>
                <a:gd name="T1" fmla="*/ 1 h 10"/>
                <a:gd name="T2" fmla="*/ 4 w 6"/>
                <a:gd name="T3" fmla="*/ 9 h 10"/>
                <a:gd name="T4" fmla="*/ 6 w 6"/>
                <a:gd name="T5" fmla="*/ 9 h 10"/>
                <a:gd name="T6" fmla="*/ 3 w 6"/>
                <a:gd name="T7" fmla="*/ 1 h 10"/>
                <a:gd name="T8" fmla="*/ 1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"/>
                  </a:moveTo>
                  <a:cubicBezTo>
                    <a:pt x="2" y="4"/>
                    <a:pt x="3" y="6"/>
                    <a:pt x="4" y="9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Freeform 584">
              <a:extLst>
                <a:ext uri="{FF2B5EF4-FFF2-40B4-BE49-F238E27FC236}">
                  <a16:creationId xmlns:a16="http://schemas.microsoft.com/office/drawing/2014/main" id="{3100F04B-FA9E-BB43-BD8F-F22A8DF7F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2900" y="3447508"/>
              <a:ext cx="105646" cy="263811"/>
            </a:xfrm>
            <a:custGeom>
              <a:avLst/>
              <a:gdLst>
                <a:gd name="T0" fmla="*/ 1 w 202"/>
                <a:gd name="T1" fmla="*/ 2 h 507"/>
                <a:gd name="T2" fmla="*/ 175 w 202"/>
                <a:gd name="T3" fmla="*/ 443 h 507"/>
                <a:gd name="T4" fmla="*/ 200 w 202"/>
                <a:gd name="T5" fmla="*/ 506 h 507"/>
                <a:gd name="T6" fmla="*/ 202 w 202"/>
                <a:gd name="T7" fmla="*/ 505 h 507"/>
                <a:gd name="T8" fmla="*/ 28 w 202"/>
                <a:gd name="T9" fmla="*/ 64 h 507"/>
                <a:gd name="T10" fmla="*/ 3 w 202"/>
                <a:gd name="T11" fmla="*/ 2 h 507"/>
                <a:gd name="T12" fmla="*/ 1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1" y="2"/>
                  </a:moveTo>
                  <a:cubicBezTo>
                    <a:pt x="59" y="149"/>
                    <a:pt x="117" y="296"/>
                    <a:pt x="175" y="443"/>
                  </a:cubicBezTo>
                  <a:cubicBezTo>
                    <a:pt x="184" y="464"/>
                    <a:pt x="192" y="485"/>
                    <a:pt x="200" y="506"/>
                  </a:cubicBezTo>
                  <a:cubicBezTo>
                    <a:pt x="201" y="507"/>
                    <a:pt x="202" y="506"/>
                    <a:pt x="202" y="505"/>
                  </a:cubicBezTo>
                  <a:cubicBezTo>
                    <a:pt x="144" y="358"/>
                    <a:pt x="86" y="211"/>
                    <a:pt x="28" y="64"/>
                  </a:cubicBezTo>
                  <a:cubicBezTo>
                    <a:pt x="19" y="43"/>
                    <a:pt x="11" y="22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" name="Freeform 585">
              <a:extLst>
                <a:ext uri="{FF2B5EF4-FFF2-40B4-BE49-F238E27FC236}">
                  <a16:creationId xmlns:a16="http://schemas.microsoft.com/office/drawing/2014/main" id="{ACEC2D87-2C51-8F4B-92C5-385EA1778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9156" y="3713456"/>
              <a:ext cx="2442" cy="5801"/>
            </a:xfrm>
            <a:custGeom>
              <a:avLst/>
              <a:gdLst>
                <a:gd name="T0" fmla="*/ 0 w 5"/>
                <a:gd name="T1" fmla="*/ 2 h 11"/>
                <a:gd name="T2" fmla="*/ 3 w 5"/>
                <a:gd name="T3" fmla="*/ 10 h 11"/>
                <a:gd name="T4" fmla="*/ 5 w 5"/>
                <a:gd name="T5" fmla="*/ 9 h 11"/>
                <a:gd name="T6" fmla="*/ 2 w 5"/>
                <a:gd name="T7" fmla="*/ 2 h 11"/>
                <a:gd name="T8" fmla="*/ 0 w 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5" y="10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" name="Freeform 586">
              <a:extLst>
                <a:ext uri="{FF2B5EF4-FFF2-40B4-BE49-F238E27FC236}">
                  <a16:creationId xmlns:a16="http://schemas.microsoft.com/office/drawing/2014/main" id="{C0F56FC3-1693-7244-940E-10A8A7C57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0152" y="3450867"/>
              <a:ext cx="3053" cy="5496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9 h 11"/>
                <a:gd name="T4" fmla="*/ 5 w 6"/>
                <a:gd name="T5" fmla="*/ 9 h 11"/>
                <a:gd name="T6" fmla="*/ 2 w 6"/>
                <a:gd name="T7" fmla="*/ 1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6"/>
                    <a:pt x="3" y="4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" name="Freeform 587">
              <a:extLst>
                <a:ext uri="{FF2B5EF4-FFF2-40B4-BE49-F238E27FC236}">
                  <a16:creationId xmlns:a16="http://schemas.microsoft.com/office/drawing/2014/main" id="{860B93C3-3A5E-8E4A-A42F-F11710C8F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5037" y="3462775"/>
              <a:ext cx="105341" cy="263200"/>
            </a:xfrm>
            <a:custGeom>
              <a:avLst/>
              <a:gdLst>
                <a:gd name="T0" fmla="*/ 0 w 202"/>
                <a:gd name="T1" fmla="*/ 1 h 506"/>
                <a:gd name="T2" fmla="*/ 175 w 202"/>
                <a:gd name="T3" fmla="*/ 442 h 506"/>
                <a:gd name="T4" fmla="*/ 199 w 202"/>
                <a:gd name="T5" fmla="*/ 505 h 506"/>
                <a:gd name="T6" fmla="*/ 201 w 202"/>
                <a:gd name="T7" fmla="*/ 505 h 506"/>
                <a:gd name="T8" fmla="*/ 27 w 202"/>
                <a:gd name="T9" fmla="*/ 64 h 506"/>
                <a:gd name="T10" fmla="*/ 2 w 202"/>
                <a:gd name="T11" fmla="*/ 1 h 506"/>
                <a:gd name="T12" fmla="*/ 0 w 202"/>
                <a:gd name="T13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6">
                  <a:moveTo>
                    <a:pt x="0" y="1"/>
                  </a:moveTo>
                  <a:cubicBezTo>
                    <a:pt x="58" y="148"/>
                    <a:pt x="116" y="295"/>
                    <a:pt x="175" y="442"/>
                  </a:cubicBezTo>
                  <a:cubicBezTo>
                    <a:pt x="183" y="463"/>
                    <a:pt x="191" y="484"/>
                    <a:pt x="199" y="505"/>
                  </a:cubicBezTo>
                  <a:cubicBezTo>
                    <a:pt x="200" y="506"/>
                    <a:pt x="202" y="506"/>
                    <a:pt x="201" y="505"/>
                  </a:cubicBezTo>
                  <a:cubicBezTo>
                    <a:pt x="143" y="358"/>
                    <a:pt x="85" y="211"/>
                    <a:pt x="27" y="64"/>
                  </a:cubicBezTo>
                  <a:cubicBezTo>
                    <a:pt x="19" y="43"/>
                    <a:pt x="10" y="2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" name="Freeform 588">
              <a:extLst>
                <a:ext uri="{FF2B5EF4-FFF2-40B4-BE49-F238E27FC236}">
                  <a16:creationId xmlns:a16="http://schemas.microsoft.com/office/drawing/2014/main" id="{886DAAFA-B9D4-B94B-80DB-0F6D53042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0378" y="3728418"/>
              <a:ext cx="3053" cy="5191"/>
            </a:xfrm>
            <a:custGeom>
              <a:avLst/>
              <a:gdLst>
                <a:gd name="T0" fmla="*/ 0 w 6"/>
                <a:gd name="T1" fmla="*/ 2 h 10"/>
                <a:gd name="T2" fmla="*/ 3 w 6"/>
                <a:gd name="T3" fmla="*/ 9 h 10"/>
                <a:gd name="T4" fmla="*/ 5 w 6"/>
                <a:gd name="T5" fmla="*/ 9 h 10"/>
                <a:gd name="T6" fmla="*/ 2 w 6"/>
                <a:gd name="T7" fmla="*/ 1 h 10"/>
                <a:gd name="T8" fmla="*/ 0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2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0"/>
                    <a:pt x="6" y="10"/>
                    <a:pt x="5" y="9"/>
                  </a:cubicBezTo>
                  <a:cubicBezTo>
                    <a:pt x="4" y="6"/>
                    <a:pt x="3" y="4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" name="Freeform 589">
              <a:extLst>
                <a:ext uri="{FF2B5EF4-FFF2-40B4-BE49-F238E27FC236}">
                  <a16:creationId xmlns:a16="http://schemas.microsoft.com/office/drawing/2014/main" id="{02D24CE2-D389-0C4A-A421-1944E4B80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8016" y="3460027"/>
              <a:ext cx="3053" cy="5801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10 h 11"/>
                <a:gd name="T4" fmla="*/ 5 w 6"/>
                <a:gd name="T5" fmla="*/ 9 h 11"/>
                <a:gd name="T6" fmla="*/ 2 w 6"/>
                <a:gd name="T7" fmla="*/ 2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" name="Freeform 590">
              <a:extLst>
                <a:ext uri="{FF2B5EF4-FFF2-40B4-BE49-F238E27FC236}">
                  <a16:creationId xmlns:a16="http://schemas.microsoft.com/office/drawing/2014/main" id="{19B29EEA-6876-0D4F-997B-5D77E3EAE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2596" y="3471934"/>
              <a:ext cx="105646" cy="263811"/>
            </a:xfrm>
            <a:custGeom>
              <a:avLst/>
              <a:gdLst>
                <a:gd name="T0" fmla="*/ 0 w 202"/>
                <a:gd name="T1" fmla="*/ 2 h 507"/>
                <a:gd name="T2" fmla="*/ 175 w 202"/>
                <a:gd name="T3" fmla="*/ 443 h 507"/>
                <a:gd name="T4" fmla="*/ 199 w 202"/>
                <a:gd name="T5" fmla="*/ 505 h 507"/>
                <a:gd name="T6" fmla="*/ 201 w 202"/>
                <a:gd name="T7" fmla="*/ 505 h 507"/>
                <a:gd name="T8" fmla="*/ 27 w 202"/>
                <a:gd name="T9" fmla="*/ 64 h 507"/>
                <a:gd name="T10" fmla="*/ 2 w 202"/>
                <a:gd name="T11" fmla="*/ 1 h 507"/>
                <a:gd name="T12" fmla="*/ 0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0" y="2"/>
                  </a:moveTo>
                  <a:cubicBezTo>
                    <a:pt x="58" y="149"/>
                    <a:pt x="117" y="296"/>
                    <a:pt x="175" y="443"/>
                  </a:cubicBezTo>
                  <a:cubicBezTo>
                    <a:pt x="183" y="464"/>
                    <a:pt x="191" y="485"/>
                    <a:pt x="199" y="505"/>
                  </a:cubicBezTo>
                  <a:cubicBezTo>
                    <a:pt x="200" y="507"/>
                    <a:pt x="202" y="506"/>
                    <a:pt x="201" y="505"/>
                  </a:cubicBezTo>
                  <a:cubicBezTo>
                    <a:pt x="143" y="358"/>
                    <a:pt x="85" y="211"/>
                    <a:pt x="27" y="64"/>
                  </a:cubicBezTo>
                  <a:cubicBezTo>
                    <a:pt x="19" y="43"/>
                    <a:pt x="11" y="22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8" name="Freeform 591">
              <a:extLst>
                <a:ext uri="{FF2B5EF4-FFF2-40B4-BE49-F238E27FC236}">
                  <a16:creationId xmlns:a16="http://schemas.microsoft.com/office/drawing/2014/main" id="{A9F6BF18-58ED-A942-A886-991AC4627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8243" y="3737883"/>
              <a:ext cx="3053" cy="5801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10 h 11"/>
                <a:gd name="T4" fmla="*/ 5 w 6"/>
                <a:gd name="T5" fmla="*/ 9 h 11"/>
                <a:gd name="T6" fmla="*/ 2 w 6"/>
                <a:gd name="T7" fmla="*/ 1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4"/>
                    <a:pt x="2" y="7"/>
                    <a:pt x="3" y="10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7"/>
                    <a:pt x="3" y="4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" name="Freeform 592">
              <a:extLst>
                <a:ext uri="{FF2B5EF4-FFF2-40B4-BE49-F238E27FC236}">
                  <a16:creationId xmlns:a16="http://schemas.microsoft.com/office/drawing/2014/main" id="{7B374126-DE16-5843-B235-C144CAD2A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101" y="3481400"/>
              <a:ext cx="3053" cy="5191"/>
            </a:xfrm>
            <a:custGeom>
              <a:avLst/>
              <a:gdLst>
                <a:gd name="T0" fmla="*/ 1 w 6"/>
                <a:gd name="T1" fmla="*/ 1 h 10"/>
                <a:gd name="T2" fmla="*/ 4 w 6"/>
                <a:gd name="T3" fmla="*/ 9 h 10"/>
                <a:gd name="T4" fmla="*/ 6 w 6"/>
                <a:gd name="T5" fmla="*/ 8 h 10"/>
                <a:gd name="T6" fmla="*/ 3 w 6"/>
                <a:gd name="T7" fmla="*/ 1 h 10"/>
                <a:gd name="T8" fmla="*/ 1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"/>
                  </a:moveTo>
                  <a:cubicBezTo>
                    <a:pt x="2" y="4"/>
                    <a:pt x="3" y="6"/>
                    <a:pt x="4" y="9"/>
                  </a:cubicBezTo>
                  <a:cubicBezTo>
                    <a:pt x="4" y="10"/>
                    <a:pt x="6" y="10"/>
                    <a:pt x="6" y="8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" name="Freeform 593">
              <a:extLst>
                <a:ext uri="{FF2B5EF4-FFF2-40B4-BE49-F238E27FC236}">
                  <a16:creationId xmlns:a16="http://schemas.microsoft.com/office/drawing/2014/main" id="{16F101C6-E274-EA44-86F7-9C7B01451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1985" y="3493003"/>
              <a:ext cx="105341" cy="263505"/>
            </a:xfrm>
            <a:custGeom>
              <a:avLst/>
              <a:gdLst>
                <a:gd name="T0" fmla="*/ 1 w 202"/>
                <a:gd name="T1" fmla="*/ 2 h 507"/>
                <a:gd name="T2" fmla="*/ 175 w 202"/>
                <a:gd name="T3" fmla="*/ 443 h 507"/>
                <a:gd name="T4" fmla="*/ 200 w 202"/>
                <a:gd name="T5" fmla="*/ 506 h 507"/>
                <a:gd name="T6" fmla="*/ 202 w 202"/>
                <a:gd name="T7" fmla="*/ 505 h 507"/>
                <a:gd name="T8" fmla="*/ 28 w 202"/>
                <a:gd name="T9" fmla="*/ 64 h 507"/>
                <a:gd name="T10" fmla="*/ 3 w 202"/>
                <a:gd name="T11" fmla="*/ 1 h 507"/>
                <a:gd name="T12" fmla="*/ 1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1" y="2"/>
                  </a:moveTo>
                  <a:cubicBezTo>
                    <a:pt x="59" y="149"/>
                    <a:pt x="117" y="296"/>
                    <a:pt x="175" y="443"/>
                  </a:cubicBezTo>
                  <a:cubicBezTo>
                    <a:pt x="184" y="464"/>
                    <a:pt x="192" y="485"/>
                    <a:pt x="200" y="506"/>
                  </a:cubicBezTo>
                  <a:cubicBezTo>
                    <a:pt x="201" y="507"/>
                    <a:pt x="202" y="506"/>
                    <a:pt x="202" y="505"/>
                  </a:cubicBezTo>
                  <a:cubicBezTo>
                    <a:pt x="144" y="358"/>
                    <a:pt x="86" y="211"/>
                    <a:pt x="28" y="64"/>
                  </a:cubicBezTo>
                  <a:cubicBezTo>
                    <a:pt x="19" y="43"/>
                    <a:pt x="11" y="22"/>
                    <a:pt x="3" y="1"/>
                  </a:cubicBezTo>
                  <a:cubicBezTo>
                    <a:pt x="2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" name="Freeform 594">
              <a:extLst>
                <a:ext uri="{FF2B5EF4-FFF2-40B4-BE49-F238E27FC236}">
                  <a16:creationId xmlns:a16="http://schemas.microsoft.com/office/drawing/2014/main" id="{67CB0800-A2E7-514D-B313-DD5C63F6D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938" y="3758645"/>
              <a:ext cx="2442" cy="5801"/>
            </a:xfrm>
            <a:custGeom>
              <a:avLst/>
              <a:gdLst>
                <a:gd name="T0" fmla="*/ 0 w 5"/>
                <a:gd name="T1" fmla="*/ 2 h 11"/>
                <a:gd name="T2" fmla="*/ 3 w 5"/>
                <a:gd name="T3" fmla="*/ 10 h 11"/>
                <a:gd name="T4" fmla="*/ 5 w 5"/>
                <a:gd name="T5" fmla="*/ 9 h 11"/>
                <a:gd name="T6" fmla="*/ 2 w 5"/>
                <a:gd name="T7" fmla="*/ 2 h 11"/>
                <a:gd name="T8" fmla="*/ 0 w 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5" y="10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Freeform 595">
              <a:extLst>
                <a:ext uri="{FF2B5EF4-FFF2-40B4-BE49-F238E27FC236}">
                  <a16:creationId xmlns:a16="http://schemas.microsoft.com/office/drawing/2014/main" id="{A96A36FA-A614-2847-A66A-B9A892D4E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881" y="3496362"/>
              <a:ext cx="3053" cy="5191"/>
            </a:xfrm>
            <a:custGeom>
              <a:avLst/>
              <a:gdLst>
                <a:gd name="T0" fmla="*/ 1 w 6"/>
                <a:gd name="T1" fmla="*/ 2 h 10"/>
                <a:gd name="T2" fmla="*/ 4 w 6"/>
                <a:gd name="T3" fmla="*/ 9 h 10"/>
                <a:gd name="T4" fmla="*/ 6 w 6"/>
                <a:gd name="T5" fmla="*/ 9 h 10"/>
                <a:gd name="T6" fmla="*/ 3 w 6"/>
                <a:gd name="T7" fmla="*/ 1 h 10"/>
                <a:gd name="T8" fmla="*/ 1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2"/>
                  </a:moveTo>
                  <a:cubicBezTo>
                    <a:pt x="2" y="4"/>
                    <a:pt x="3" y="7"/>
                    <a:pt x="4" y="9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5" y="6"/>
                    <a:pt x="4" y="4"/>
                    <a:pt x="3" y="1"/>
                  </a:cubicBezTo>
                  <a:cubicBezTo>
                    <a:pt x="2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Freeform 596">
              <a:extLst>
                <a:ext uri="{FF2B5EF4-FFF2-40B4-BE49-F238E27FC236}">
                  <a16:creationId xmlns:a16="http://schemas.microsoft.com/office/drawing/2014/main" id="{BC83770A-60A9-084C-B919-AAADC625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0460" y="3508575"/>
              <a:ext cx="105646" cy="263200"/>
            </a:xfrm>
            <a:custGeom>
              <a:avLst/>
              <a:gdLst>
                <a:gd name="T0" fmla="*/ 1 w 202"/>
                <a:gd name="T1" fmla="*/ 1 h 506"/>
                <a:gd name="T2" fmla="*/ 175 w 202"/>
                <a:gd name="T3" fmla="*/ 442 h 506"/>
                <a:gd name="T4" fmla="*/ 200 w 202"/>
                <a:gd name="T5" fmla="*/ 505 h 506"/>
                <a:gd name="T6" fmla="*/ 202 w 202"/>
                <a:gd name="T7" fmla="*/ 504 h 506"/>
                <a:gd name="T8" fmla="*/ 28 w 202"/>
                <a:gd name="T9" fmla="*/ 64 h 506"/>
                <a:gd name="T10" fmla="*/ 3 w 202"/>
                <a:gd name="T11" fmla="*/ 1 h 506"/>
                <a:gd name="T12" fmla="*/ 1 w 202"/>
                <a:gd name="T13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6">
                  <a:moveTo>
                    <a:pt x="1" y="1"/>
                  </a:moveTo>
                  <a:cubicBezTo>
                    <a:pt x="59" y="148"/>
                    <a:pt x="117" y="295"/>
                    <a:pt x="175" y="442"/>
                  </a:cubicBezTo>
                  <a:cubicBezTo>
                    <a:pt x="183" y="463"/>
                    <a:pt x="192" y="484"/>
                    <a:pt x="200" y="505"/>
                  </a:cubicBezTo>
                  <a:cubicBezTo>
                    <a:pt x="200" y="506"/>
                    <a:pt x="202" y="506"/>
                    <a:pt x="202" y="504"/>
                  </a:cubicBezTo>
                  <a:cubicBezTo>
                    <a:pt x="144" y="357"/>
                    <a:pt x="86" y="210"/>
                    <a:pt x="28" y="64"/>
                  </a:cubicBezTo>
                  <a:cubicBezTo>
                    <a:pt x="19" y="43"/>
                    <a:pt x="11" y="22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" name="Freeform 597">
              <a:extLst>
                <a:ext uri="{FF2B5EF4-FFF2-40B4-BE49-F238E27FC236}">
                  <a16:creationId xmlns:a16="http://schemas.microsoft.com/office/drawing/2014/main" id="{F10DE206-3935-DB42-92BB-131F3EDB2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6107" y="3774218"/>
              <a:ext cx="3053" cy="5191"/>
            </a:xfrm>
            <a:custGeom>
              <a:avLst/>
              <a:gdLst>
                <a:gd name="T0" fmla="*/ 1 w 6"/>
                <a:gd name="T1" fmla="*/ 1 h 10"/>
                <a:gd name="T2" fmla="*/ 4 w 6"/>
                <a:gd name="T3" fmla="*/ 9 h 10"/>
                <a:gd name="T4" fmla="*/ 6 w 6"/>
                <a:gd name="T5" fmla="*/ 9 h 10"/>
                <a:gd name="T6" fmla="*/ 3 w 6"/>
                <a:gd name="T7" fmla="*/ 1 h 10"/>
                <a:gd name="T8" fmla="*/ 1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"/>
                  </a:moveTo>
                  <a:cubicBezTo>
                    <a:pt x="2" y="4"/>
                    <a:pt x="3" y="7"/>
                    <a:pt x="4" y="9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" name="Freeform 598">
              <a:extLst>
                <a:ext uri="{FF2B5EF4-FFF2-40B4-BE49-F238E27FC236}">
                  <a16:creationId xmlns:a16="http://schemas.microsoft.com/office/drawing/2014/main" id="{96FDD4E5-CC2C-294F-B363-FFCD63BE9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523" y="3514682"/>
              <a:ext cx="2748" cy="5801"/>
            </a:xfrm>
            <a:custGeom>
              <a:avLst/>
              <a:gdLst>
                <a:gd name="T0" fmla="*/ 0 w 5"/>
                <a:gd name="T1" fmla="*/ 2 h 11"/>
                <a:gd name="T2" fmla="*/ 3 w 5"/>
                <a:gd name="T3" fmla="*/ 10 h 11"/>
                <a:gd name="T4" fmla="*/ 5 w 5"/>
                <a:gd name="T5" fmla="*/ 9 h 11"/>
                <a:gd name="T6" fmla="*/ 2 w 5"/>
                <a:gd name="T7" fmla="*/ 2 h 11"/>
                <a:gd name="T8" fmla="*/ 0 w 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5" y="11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Freeform 599">
              <a:extLst>
                <a:ext uri="{FF2B5EF4-FFF2-40B4-BE49-F238E27FC236}">
                  <a16:creationId xmlns:a16="http://schemas.microsoft.com/office/drawing/2014/main" id="{4F1AA325-F359-994F-9867-683F7EB05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103" y="3526591"/>
              <a:ext cx="105646" cy="263811"/>
            </a:xfrm>
            <a:custGeom>
              <a:avLst/>
              <a:gdLst>
                <a:gd name="T0" fmla="*/ 0 w 202"/>
                <a:gd name="T1" fmla="*/ 2 h 507"/>
                <a:gd name="T2" fmla="*/ 174 w 202"/>
                <a:gd name="T3" fmla="*/ 443 h 507"/>
                <a:gd name="T4" fmla="*/ 199 w 202"/>
                <a:gd name="T5" fmla="*/ 505 h 507"/>
                <a:gd name="T6" fmla="*/ 201 w 202"/>
                <a:gd name="T7" fmla="*/ 505 h 507"/>
                <a:gd name="T8" fmla="*/ 27 w 202"/>
                <a:gd name="T9" fmla="*/ 64 h 507"/>
                <a:gd name="T10" fmla="*/ 2 w 202"/>
                <a:gd name="T11" fmla="*/ 1 h 507"/>
                <a:gd name="T12" fmla="*/ 0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0" y="2"/>
                  </a:moveTo>
                  <a:cubicBezTo>
                    <a:pt x="58" y="149"/>
                    <a:pt x="116" y="296"/>
                    <a:pt x="174" y="443"/>
                  </a:cubicBezTo>
                  <a:cubicBezTo>
                    <a:pt x="183" y="464"/>
                    <a:pt x="191" y="485"/>
                    <a:pt x="199" y="505"/>
                  </a:cubicBezTo>
                  <a:cubicBezTo>
                    <a:pt x="200" y="507"/>
                    <a:pt x="202" y="506"/>
                    <a:pt x="201" y="505"/>
                  </a:cubicBezTo>
                  <a:cubicBezTo>
                    <a:pt x="143" y="358"/>
                    <a:pt x="85" y="211"/>
                    <a:pt x="27" y="64"/>
                  </a:cubicBezTo>
                  <a:cubicBezTo>
                    <a:pt x="18" y="43"/>
                    <a:pt x="10" y="22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Freeform 600">
              <a:extLst>
                <a:ext uri="{FF2B5EF4-FFF2-40B4-BE49-F238E27FC236}">
                  <a16:creationId xmlns:a16="http://schemas.microsoft.com/office/drawing/2014/main" id="{F46BA57D-F596-864B-AC50-305D993F8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2748" y="3792538"/>
              <a:ext cx="3053" cy="5496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10 h 11"/>
                <a:gd name="T4" fmla="*/ 5 w 6"/>
                <a:gd name="T5" fmla="*/ 9 h 11"/>
                <a:gd name="T6" fmla="*/ 2 w 6"/>
                <a:gd name="T7" fmla="*/ 1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7"/>
                    <a:pt x="3" y="4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Freeform 601">
              <a:extLst>
                <a:ext uri="{FF2B5EF4-FFF2-40B4-BE49-F238E27FC236}">
                  <a16:creationId xmlns:a16="http://schemas.microsoft.com/office/drawing/2014/main" id="{49663FBA-30C2-0F47-A2AE-3203B668D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3888" y="3732692"/>
              <a:ext cx="50991" cy="53128"/>
            </a:xfrm>
            <a:custGeom>
              <a:avLst/>
              <a:gdLst>
                <a:gd name="T0" fmla="*/ 59 w 98"/>
                <a:gd name="T1" fmla="*/ 4 h 102"/>
                <a:gd name="T2" fmla="*/ 91 w 98"/>
                <a:gd name="T3" fmla="*/ 27 h 102"/>
                <a:gd name="T4" fmla="*/ 93 w 98"/>
                <a:gd name="T5" fmla="*/ 46 h 102"/>
                <a:gd name="T6" fmla="*/ 57 w 98"/>
                <a:gd name="T7" fmla="*/ 95 h 102"/>
                <a:gd name="T8" fmla="*/ 39 w 98"/>
                <a:gd name="T9" fmla="*/ 97 h 102"/>
                <a:gd name="T10" fmla="*/ 7 w 98"/>
                <a:gd name="T11" fmla="*/ 74 h 102"/>
                <a:gd name="T12" fmla="*/ 5 w 98"/>
                <a:gd name="T13" fmla="*/ 56 h 102"/>
                <a:gd name="T14" fmla="*/ 41 w 98"/>
                <a:gd name="T15" fmla="*/ 7 h 102"/>
                <a:gd name="T16" fmla="*/ 59 w 98"/>
                <a:gd name="T17" fmla="*/ 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02">
                  <a:moveTo>
                    <a:pt x="59" y="4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32"/>
                    <a:pt x="98" y="40"/>
                    <a:pt x="93" y="46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3" y="100"/>
                    <a:pt x="45" y="102"/>
                    <a:pt x="39" y="97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2" y="70"/>
                    <a:pt x="0" y="62"/>
                    <a:pt x="5" y="5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5" y="1"/>
                    <a:pt x="53" y="0"/>
                    <a:pt x="59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" name="Freeform 602">
              <a:extLst>
                <a:ext uri="{FF2B5EF4-FFF2-40B4-BE49-F238E27FC236}">
                  <a16:creationId xmlns:a16="http://schemas.microsoft.com/office/drawing/2014/main" id="{C4104D8A-FEEA-9847-9413-AF2B7BBBF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5492" y="3771164"/>
              <a:ext cx="50685" cy="52518"/>
            </a:xfrm>
            <a:custGeom>
              <a:avLst/>
              <a:gdLst>
                <a:gd name="T0" fmla="*/ 59 w 97"/>
                <a:gd name="T1" fmla="*/ 4 h 101"/>
                <a:gd name="T2" fmla="*/ 90 w 97"/>
                <a:gd name="T3" fmla="*/ 27 h 101"/>
                <a:gd name="T4" fmla="*/ 93 w 97"/>
                <a:gd name="T5" fmla="*/ 45 h 101"/>
                <a:gd name="T6" fmla="*/ 57 w 97"/>
                <a:gd name="T7" fmla="*/ 94 h 101"/>
                <a:gd name="T8" fmla="*/ 38 w 97"/>
                <a:gd name="T9" fmla="*/ 97 h 101"/>
                <a:gd name="T10" fmla="*/ 7 w 97"/>
                <a:gd name="T11" fmla="*/ 74 h 101"/>
                <a:gd name="T12" fmla="*/ 4 w 97"/>
                <a:gd name="T13" fmla="*/ 55 h 101"/>
                <a:gd name="T14" fmla="*/ 40 w 97"/>
                <a:gd name="T15" fmla="*/ 7 h 101"/>
                <a:gd name="T16" fmla="*/ 59 w 97"/>
                <a:gd name="T17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01">
                  <a:moveTo>
                    <a:pt x="59" y="4"/>
                  </a:moveTo>
                  <a:cubicBezTo>
                    <a:pt x="90" y="27"/>
                    <a:pt x="90" y="27"/>
                    <a:pt x="90" y="27"/>
                  </a:cubicBezTo>
                  <a:cubicBezTo>
                    <a:pt x="96" y="31"/>
                    <a:pt x="97" y="40"/>
                    <a:pt x="93" y="45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3" y="100"/>
                    <a:pt x="44" y="101"/>
                    <a:pt x="38" y="97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" y="69"/>
                    <a:pt x="0" y="61"/>
                    <a:pt x="4" y="55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1"/>
                    <a:pt x="53" y="0"/>
                    <a:pt x="5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" name="Freeform 603">
              <a:extLst>
                <a:ext uri="{FF2B5EF4-FFF2-40B4-BE49-F238E27FC236}">
                  <a16:creationId xmlns:a16="http://schemas.microsoft.com/office/drawing/2014/main" id="{E60F784F-B591-A944-B92D-98557D3C7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6790" y="3809026"/>
              <a:ext cx="51297" cy="53128"/>
            </a:xfrm>
            <a:custGeom>
              <a:avLst/>
              <a:gdLst>
                <a:gd name="T0" fmla="*/ 59 w 98"/>
                <a:gd name="T1" fmla="*/ 5 h 102"/>
                <a:gd name="T2" fmla="*/ 91 w 98"/>
                <a:gd name="T3" fmla="*/ 28 h 102"/>
                <a:gd name="T4" fmla="*/ 93 w 98"/>
                <a:gd name="T5" fmla="*/ 46 h 102"/>
                <a:gd name="T6" fmla="*/ 57 w 98"/>
                <a:gd name="T7" fmla="*/ 95 h 102"/>
                <a:gd name="T8" fmla="*/ 39 w 98"/>
                <a:gd name="T9" fmla="*/ 98 h 102"/>
                <a:gd name="T10" fmla="*/ 7 w 98"/>
                <a:gd name="T11" fmla="*/ 74 h 102"/>
                <a:gd name="T12" fmla="*/ 5 w 98"/>
                <a:gd name="T13" fmla="*/ 56 h 102"/>
                <a:gd name="T14" fmla="*/ 41 w 98"/>
                <a:gd name="T15" fmla="*/ 7 h 102"/>
                <a:gd name="T16" fmla="*/ 59 w 98"/>
                <a:gd name="T17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02">
                  <a:moveTo>
                    <a:pt x="59" y="5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32"/>
                    <a:pt x="98" y="40"/>
                    <a:pt x="93" y="46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3" y="101"/>
                    <a:pt x="45" y="102"/>
                    <a:pt x="39" y="98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2" y="70"/>
                    <a:pt x="0" y="62"/>
                    <a:pt x="5" y="5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5" y="2"/>
                    <a:pt x="53" y="0"/>
                    <a:pt x="59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Freeform 604">
              <a:extLst>
                <a:ext uri="{FF2B5EF4-FFF2-40B4-BE49-F238E27FC236}">
                  <a16:creationId xmlns:a16="http://schemas.microsoft.com/office/drawing/2014/main" id="{09021CF8-D9EF-0A4E-9DAA-C2522BDDB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699" y="3847498"/>
              <a:ext cx="50685" cy="53128"/>
            </a:xfrm>
            <a:custGeom>
              <a:avLst/>
              <a:gdLst>
                <a:gd name="T0" fmla="*/ 59 w 97"/>
                <a:gd name="T1" fmla="*/ 4 h 102"/>
                <a:gd name="T2" fmla="*/ 90 w 97"/>
                <a:gd name="T3" fmla="*/ 28 h 102"/>
                <a:gd name="T4" fmla="*/ 93 w 97"/>
                <a:gd name="T5" fmla="*/ 46 h 102"/>
                <a:gd name="T6" fmla="*/ 57 w 97"/>
                <a:gd name="T7" fmla="*/ 95 h 102"/>
                <a:gd name="T8" fmla="*/ 39 w 97"/>
                <a:gd name="T9" fmla="*/ 97 h 102"/>
                <a:gd name="T10" fmla="*/ 7 w 97"/>
                <a:gd name="T11" fmla="*/ 74 h 102"/>
                <a:gd name="T12" fmla="*/ 4 w 97"/>
                <a:gd name="T13" fmla="*/ 56 h 102"/>
                <a:gd name="T14" fmla="*/ 40 w 97"/>
                <a:gd name="T15" fmla="*/ 7 h 102"/>
                <a:gd name="T16" fmla="*/ 59 w 97"/>
                <a:gd name="T17" fmla="*/ 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02">
                  <a:moveTo>
                    <a:pt x="59" y="4"/>
                  </a:moveTo>
                  <a:cubicBezTo>
                    <a:pt x="90" y="28"/>
                    <a:pt x="90" y="28"/>
                    <a:pt x="90" y="28"/>
                  </a:cubicBezTo>
                  <a:cubicBezTo>
                    <a:pt x="96" y="32"/>
                    <a:pt x="97" y="40"/>
                    <a:pt x="93" y="46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3" y="100"/>
                    <a:pt x="44" y="102"/>
                    <a:pt x="39" y="97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" y="70"/>
                    <a:pt x="0" y="62"/>
                    <a:pt x="4" y="56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1"/>
                    <a:pt x="53" y="0"/>
                    <a:pt x="59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Freeform 605">
              <a:extLst>
                <a:ext uri="{FF2B5EF4-FFF2-40B4-BE49-F238E27FC236}">
                  <a16:creationId xmlns:a16="http://schemas.microsoft.com/office/drawing/2014/main" id="{D42801A5-E5FA-7442-9E16-AB87B250C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0692" y="3554376"/>
              <a:ext cx="466553" cy="480599"/>
            </a:xfrm>
            <a:custGeom>
              <a:avLst/>
              <a:gdLst>
                <a:gd name="T0" fmla="*/ 736 w 1528"/>
                <a:gd name="T1" fmla="*/ 0 h 1574"/>
                <a:gd name="T2" fmla="*/ 1528 w 1528"/>
                <a:gd name="T3" fmla="*/ 582 h 1574"/>
                <a:gd name="T4" fmla="*/ 792 w 1528"/>
                <a:gd name="T5" fmla="*/ 1574 h 1574"/>
                <a:gd name="T6" fmla="*/ 0 w 1528"/>
                <a:gd name="T7" fmla="*/ 991 h 1574"/>
                <a:gd name="T8" fmla="*/ 736 w 1528"/>
                <a:gd name="T9" fmla="*/ 0 h 1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8" h="1574">
                  <a:moveTo>
                    <a:pt x="736" y="0"/>
                  </a:moveTo>
                  <a:lnTo>
                    <a:pt x="1528" y="582"/>
                  </a:lnTo>
                  <a:lnTo>
                    <a:pt x="792" y="1574"/>
                  </a:lnTo>
                  <a:lnTo>
                    <a:pt x="0" y="99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Freeform 606">
              <a:extLst>
                <a:ext uri="{FF2B5EF4-FFF2-40B4-BE49-F238E27FC236}">
                  <a16:creationId xmlns:a16="http://schemas.microsoft.com/office/drawing/2014/main" id="{1FDFCFCF-079D-9942-A4F9-31C14FB3E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327" y="3728111"/>
              <a:ext cx="229918" cy="306862"/>
            </a:xfrm>
            <a:custGeom>
              <a:avLst/>
              <a:gdLst>
                <a:gd name="T0" fmla="*/ 736 w 753"/>
                <a:gd name="T1" fmla="*/ 0 h 1005"/>
                <a:gd name="T2" fmla="*/ 753 w 753"/>
                <a:gd name="T3" fmla="*/ 13 h 1005"/>
                <a:gd name="T4" fmla="*/ 17 w 753"/>
                <a:gd name="T5" fmla="*/ 1005 h 1005"/>
                <a:gd name="T6" fmla="*/ 0 w 753"/>
                <a:gd name="T7" fmla="*/ 991 h 1005"/>
                <a:gd name="T8" fmla="*/ 736 w 753"/>
                <a:gd name="T9" fmla="*/ 0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3" h="1005">
                  <a:moveTo>
                    <a:pt x="736" y="0"/>
                  </a:moveTo>
                  <a:lnTo>
                    <a:pt x="753" y="13"/>
                  </a:lnTo>
                  <a:lnTo>
                    <a:pt x="17" y="1005"/>
                  </a:lnTo>
                  <a:lnTo>
                    <a:pt x="0" y="99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" name="Freeform 608">
              <a:extLst>
                <a:ext uri="{FF2B5EF4-FFF2-40B4-BE49-F238E27FC236}">
                  <a16:creationId xmlns:a16="http://schemas.microsoft.com/office/drawing/2014/main" id="{FBE2C639-7076-2A49-8A10-3BCF71EA4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0692" y="3554376"/>
              <a:ext cx="251902" cy="322435"/>
            </a:xfrm>
            <a:custGeom>
              <a:avLst/>
              <a:gdLst>
                <a:gd name="T0" fmla="*/ 736 w 825"/>
                <a:gd name="T1" fmla="*/ 0 h 1056"/>
                <a:gd name="T2" fmla="*/ 825 w 825"/>
                <a:gd name="T3" fmla="*/ 64 h 1056"/>
                <a:gd name="T4" fmla="*/ 87 w 825"/>
                <a:gd name="T5" fmla="*/ 1056 h 1056"/>
                <a:gd name="T6" fmla="*/ 0 w 825"/>
                <a:gd name="T7" fmla="*/ 991 h 1056"/>
                <a:gd name="T8" fmla="*/ 736 w 825"/>
                <a:gd name="T9" fmla="*/ 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1056">
                  <a:moveTo>
                    <a:pt x="736" y="0"/>
                  </a:moveTo>
                  <a:lnTo>
                    <a:pt x="825" y="64"/>
                  </a:lnTo>
                  <a:lnTo>
                    <a:pt x="87" y="1056"/>
                  </a:lnTo>
                  <a:lnTo>
                    <a:pt x="0" y="99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" name="Freeform 609">
              <a:extLst>
                <a:ext uri="{FF2B5EF4-FFF2-40B4-BE49-F238E27FC236}">
                  <a16:creationId xmlns:a16="http://schemas.microsoft.com/office/drawing/2014/main" id="{781F85A2-6F70-2242-9FDE-09B18A292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9617" y="3572390"/>
              <a:ext cx="12519" cy="11908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7 h 23"/>
                <a:gd name="T4" fmla="*/ 6 w 24"/>
                <a:gd name="T5" fmla="*/ 20 h 23"/>
                <a:gd name="T6" fmla="*/ 4 w 24"/>
                <a:gd name="T7" fmla="*/ 5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6"/>
                    <a:pt x="24" y="13"/>
                    <a:pt x="20" y="17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1"/>
                    <a:pt x="14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Freeform 610">
              <a:extLst>
                <a:ext uri="{FF2B5EF4-FFF2-40B4-BE49-F238E27FC236}">
                  <a16:creationId xmlns:a16="http://schemas.microsoft.com/office/drawing/2014/main" id="{769FD816-B825-3A4D-9FB4-768B0B0D8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0533" y="3573916"/>
              <a:ext cx="10687" cy="10381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2" y="0"/>
                    <a:pt x="16" y="4"/>
                  </a:cubicBezTo>
                  <a:cubicBezTo>
                    <a:pt x="18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Freeform 611">
              <a:extLst>
                <a:ext uri="{FF2B5EF4-FFF2-40B4-BE49-F238E27FC236}">
                  <a16:creationId xmlns:a16="http://schemas.microsoft.com/office/drawing/2014/main" id="{030F1871-4438-A749-8B06-3FD601DE4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7100" y="3563535"/>
              <a:ext cx="21374" cy="17709"/>
            </a:xfrm>
            <a:custGeom>
              <a:avLst/>
              <a:gdLst>
                <a:gd name="T0" fmla="*/ 10 w 41"/>
                <a:gd name="T1" fmla="*/ 2 h 34"/>
                <a:gd name="T2" fmla="*/ 38 w 41"/>
                <a:gd name="T3" fmla="*/ 23 h 34"/>
                <a:gd name="T4" fmla="*/ 40 w 41"/>
                <a:gd name="T5" fmla="*/ 31 h 34"/>
                <a:gd name="T6" fmla="*/ 40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10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10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9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Freeform 612">
              <a:extLst>
                <a:ext uri="{FF2B5EF4-FFF2-40B4-BE49-F238E27FC236}">
                  <a16:creationId xmlns:a16="http://schemas.microsoft.com/office/drawing/2014/main" id="{D80308AB-940E-B846-B28D-FB3711283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7100" y="3565063"/>
              <a:ext cx="20763" cy="16182"/>
            </a:xfrm>
            <a:custGeom>
              <a:avLst/>
              <a:gdLst>
                <a:gd name="T0" fmla="*/ 28 w 40"/>
                <a:gd name="T1" fmla="*/ 19 h 31"/>
                <a:gd name="T2" fmla="*/ 13 w 40"/>
                <a:gd name="T3" fmla="*/ 9 h 31"/>
                <a:gd name="T4" fmla="*/ 2 w 40"/>
                <a:gd name="T5" fmla="*/ 0 h 31"/>
                <a:gd name="T6" fmla="*/ 3 w 40"/>
                <a:gd name="T7" fmla="*/ 8 h 31"/>
                <a:gd name="T8" fmla="*/ 10 w 40"/>
                <a:gd name="T9" fmla="*/ 13 h 31"/>
                <a:gd name="T10" fmla="*/ 26 w 40"/>
                <a:gd name="T11" fmla="*/ 25 h 31"/>
                <a:gd name="T12" fmla="*/ 32 w 40"/>
                <a:gd name="T13" fmla="*/ 29 h 31"/>
                <a:gd name="T14" fmla="*/ 40 w 40"/>
                <a:gd name="T15" fmla="*/ 28 h 31"/>
                <a:gd name="T16" fmla="*/ 28 w 40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">
                  <a:moveTo>
                    <a:pt x="28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8" y="30"/>
                    <a:pt x="40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" name="Freeform 613">
              <a:extLst>
                <a:ext uri="{FF2B5EF4-FFF2-40B4-BE49-F238E27FC236}">
                  <a16:creationId xmlns:a16="http://schemas.microsoft.com/office/drawing/2014/main" id="{490CBA27-FF16-5C46-BEB1-7215F66FB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824" y="3594680"/>
              <a:ext cx="12214" cy="12214"/>
            </a:xfrm>
            <a:custGeom>
              <a:avLst/>
              <a:gdLst>
                <a:gd name="T0" fmla="*/ 18 w 23"/>
                <a:gd name="T1" fmla="*/ 4 h 23"/>
                <a:gd name="T2" fmla="*/ 20 w 23"/>
                <a:gd name="T3" fmla="*/ 18 h 23"/>
                <a:gd name="T4" fmla="*/ 6 w 23"/>
                <a:gd name="T5" fmla="*/ 20 h 23"/>
                <a:gd name="T6" fmla="*/ 4 w 23"/>
                <a:gd name="T7" fmla="*/ 6 h 23"/>
                <a:gd name="T8" fmla="*/ 18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4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7" y="23"/>
                    <a:pt x="10" y="23"/>
                    <a:pt x="6" y="20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" name="Freeform 614">
              <a:extLst>
                <a:ext uri="{FF2B5EF4-FFF2-40B4-BE49-F238E27FC236}">
                  <a16:creationId xmlns:a16="http://schemas.microsoft.com/office/drawing/2014/main" id="{89892B42-E835-D142-9815-AA6F41CCC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046" y="3596818"/>
              <a:ext cx="10381" cy="10076"/>
            </a:xfrm>
            <a:custGeom>
              <a:avLst/>
              <a:gdLst>
                <a:gd name="T0" fmla="*/ 20 w 20"/>
                <a:gd name="T1" fmla="*/ 9 h 19"/>
                <a:gd name="T2" fmla="*/ 18 w 20"/>
                <a:gd name="T3" fmla="*/ 14 h 19"/>
                <a:gd name="T4" fmla="*/ 4 w 20"/>
                <a:gd name="T5" fmla="*/ 16 h 19"/>
                <a:gd name="T6" fmla="*/ 0 w 20"/>
                <a:gd name="T7" fmla="*/ 10 h 19"/>
                <a:gd name="T8" fmla="*/ 2 w 20"/>
                <a:gd name="T9" fmla="*/ 5 h 19"/>
                <a:gd name="T10" fmla="*/ 16 w 20"/>
                <a:gd name="T11" fmla="*/ 3 h 19"/>
                <a:gd name="T12" fmla="*/ 20 w 20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cubicBezTo>
                    <a:pt x="20" y="11"/>
                    <a:pt x="19" y="12"/>
                    <a:pt x="18" y="14"/>
                  </a:cubicBezTo>
                  <a:cubicBezTo>
                    <a:pt x="15" y="19"/>
                    <a:pt x="8" y="19"/>
                    <a:pt x="4" y="16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5" y="1"/>
                    <a:pt x="12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Freeform 615">
              <a:extLst>
                <a:ext uri="{FF2B5EF4-FFF2-40B4-BE49-F238E27FC236}">
                  <a16:creationId xmlns:a16="http://schemas.microsoft.com/office/drawing/2014/main" id="{9E43D983-3540-9D44-9A77-DD153E10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305" y="3586437"/>
              <a:ext cx="21374" cy="17099"/>
            </a:xfrm>
            <a:custGeom>
              <a:avLst/>
              <a:gdLst>
                <a:gd name="T0" fmla="*/ 9 w 41"/>
                <a:gd name="T1" fmla="*/ 2 h 33"/>
                <a:gd name="T2" fmla="*/ 38 w 41"/>
                <a:gd name="T3" fmla="*/ 23 h 33"/>
                <a:gd name="T4" fmla="*/ 39 w 41"/>
                <a:gd name="T5" fmla="*/ 30 h 33"/>
                <a:gd name="T6" fmla="*/ 39 w 41"/>
                <a:gd name="T7" fmla="*/ 30 h 33"/>
                <a:gd name="T8" fmla="*/ 32 w 41"/>
                <a:gd name="T9" fmla="*/ 32 h 33"/>
                <a:gd name="T10" fmla="*/ 3 w 41"/>
                <a:gd name="T11" fmla="*/ 10 h 33"/>
                <a:gd name="T12" fmla="*/ 2 w 41"/>
                <a:gd name="T13" fmla="*/ 3 h 33"/>
                <a:gd name="T14" fmla="*/ 9 w 41"/>
                <a:gd name="T1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8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3"/>
                    <a:pt x="34" y="33"/>
                    <a:pt x="32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4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Freeform 616">
              <a:extLst>
                <a:ext uri="{FF2B5EF4-FFF2-40B4-BE49-F238E27FC236}">
                  <a16:creationId xmlns:a16="http://schemas.microsoft.com/office/drawing/2014/main" id="{5B51E804-0271-8348-B839-90E1B030C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305" y="3587963"/>
              <a:ext cx="20457" cy="15573"/>
            </a:xfrm>
            <a:custGeom>
              <a:avLst/>
              <a:gdLst>
                <a:gd name="T0" fmla="*/ 28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3 h 30"/>
                <a:gd name="T10" fmla="*/ 26 w 39"/>
                <a:gd name="T11" fmla="*/ 24 h 30"/>
                <a:gd name="T12" fmla="*/ 32 w 39"/>
                <a:gd name="T13" fmla="*/ 29 h 30"/>
                <a:gd name="T14" fmla="*/ 39 w 39"/>
                <a:gd name="T15" fmla="*/ 27 h 30"/>
                <a:gd name="T16" fmla="*/ 28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0"/>
                    <a:pt x="38" y="30"/>
                    <a:pt x="39" y="27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Freeform 617">
              <a:extLst>
                <a:ext uri="{FF2B5EF4-FFF2-40B4-BE49-F238E27FC236}">
                  <a16:creationId xmlns:a16="http://schemas.microsoft.com/office/drawing/2014/main" id="{2FC275DD-72C3-6E4B-BC33-A8EA5831B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6031" y="3617581"/>
              <a:ext cx="12214" cy="12214"/>
            </a:xfrm>
            <a:custGeom>
              <a:avLst/>
              <a:gdLst>
                <a:gd name="T0" fmla="*/ 18 w 23"/>
                <a:gd name="T1" fmla="*/ 3 h 23"/>
                <a:gd name="T2" fmla="*/ 20 w 23"/>
                <a:gd name="T3" fmla="*/ 18 h 23"/>
                <a:gd name="T4" fmla="*/ 6 w 23"/>
                <a:gd name="T5" fmla="*/ 20 h 23"/>
                <a:gd name="T6" fmla="*/ 3 w 23"/>
                <a:gd name="T7" fmla="*/ 5 h 23"/>
                <a:gd name="T8" fmla="*/ 18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3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7" y="1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Freeform 618">
              <a:extLst>
                <a:ext uri="{FF2B5EF4-FFF2-40B4-BE49-F238E27FC236}">
                  <a16:creationId xmlns:a16="http://schemas.microsoft.com/office/drawing/2014/main" id="{3F4A8016-95E2-FF4F-879A-842164D85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7251" y="3619107"/>
              <a:ext cx="10381" cy="10687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5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1" y="0"/>
                    <a:pt x="16" y="4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Freeform 619">
              <a:extLst>
                <a:ext uri="{FF2B5EF4-FFF2-40B4-BE49-F238E27FC236}">
                  <a16:creationId xmlns:a16="http://schemas.microsoft.com/office/drawing/2014/main" id="{7B5A6119-E722-5C4E-B463-7158351C5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511" y="3608726"/>
              <a:ext cx="21679" cy="17709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9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9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6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1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Freeform 620">
              <a:extLst>
                <a:ext uri="{FF2B5EF4-FFF2-40B4-BE49-F238E27FC236}">
                  <a16:creationId xmlns:a16="http://schemas.microsoft.com/office/drawing/2014/main" id="{7E783A62-C420-1644-B332-D1D97FB69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511" y="3610558"/>
              <a:ext cx="20457" cy="15878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9 h 31"/>
                <a:gd name="T4" fmla="*/ 2 w 39"/>
                <a:gd name="T5" fmla="*/ 0 h 31"/>
                <a:gd name="T6" fmla="*/ 3 w 39"/>
                <a:gd name="T7" fmla="*/ 8 h 31"/>
                <a:gd name="T8" fmla="*/ 10 w 39"/>
                <a:gd name="T9" fmla="*/ 13 h 31"/>
                <a:gd name="T10" fmla="*/ 25 w 39"/>
                <a:gd name="T11" fmla="*/ 25 h 31"/>
                <a:gd name="T12" fmla="*/ 32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" name="Freeform 621">
              <a:extLst>
                <a:ext uri="{FF2B5EF4-FFF2-40B4-BE49-F238E27FC236}">
                  <a16:creationId xmlns:a16="http://schemas.microsoft.com/office/drawing/2014/main" id="{8201788C-5624-9C42-8AA0-4F1174D54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9542" y="3640175"/>
              <a:ext cx="11908" cy="12519"/>
            </a:xfrm>
            <a:custGeom>
              <a:avLst/>
              <a:gdLst>
                <a:gd name="T0" fmla="*/ 18 w 23"/>
                <a:gd name="T1" fmla="*/ 4 h 24"/>
                <a:gd name="T2" fmla="*/ 20 w 23"/>
                <a:gd name="T3" fmla="*/ 18 h 24"/>
                <a:gd name="T4" fmla="*/ 5 w 23"/>
                <a:gd name="T5" fmla="*/ 20 h 24"/>
                <a:gd name="T6" fmla="*/ 3 w 23"/>
                <a:gd name="T7" fmla="*/ 6 h 24"/>
                <a:gd name="T8" fmla="*/ 18 w 23"/>
                <a:gd name="T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4">
                  <a:moveTo>
                    <a:pt x="18" y="4"/>
                  </a:moveTo>
                  <a:cubicBezTo>
                    <a:pt x="22" y="7"/>
                    <a:pt x="23" y="14"/>
                    <a:pt x="20" y="18"/>
                  </a:cubicBezTo>
                  <a:cubicBezTo>
                    <a:pt x="16" y="23"/>
                    <a:pt x="10" y="24"/>
                    <a:pt x="5" y="20"/>
                  </a:cubicBezTo>
                  <a:cubicBezTo>
                    <a:pt x="1" y="17"/>
                    <a:pt x="0" y="10"/>
                    <a:pt x="3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" name="Freeform 622">
              <a:extLst>
                <a:ext uri="{FF2B5EF4-FFF2-40B4-BE49-F238E27FC236}">
                  <a16:creationId xmlns:a16="http://schemas.microsoft.com/office/drawing/2014/main" id="{C58DEB22-CC32-6448-86D0-2D2D735C0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0458" y="3642006"/>
              <a:ext cx="10381" cy="10687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3 w 20"/>
                <a:gd name="T5" fmla="*/ 16 h 20"/>
                <a:gd name="T6" fmla="*/ 0 w 20"/>
                <a:gd name="T7" fmla="*/ 10 h 20"/>
                <a:gd name="T8" fmla="*/ 1 w 20"/>
                <a:gd name="T9" fmla="*/ 5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19" y="11"/>
                    <a:pt x="19" y="13"/>
                    <a:pt x="18" y="14"/>
                  </a:cubicBezTo>
                  <a:cubicBezTo>
                    <a:pt x="14" y="19"/>
                    <a:pt x="8" y="20"/>
                    <a:pt x="3" y="16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5" y="1"/>
                    <a:pt x="11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Freeform 623">
              <a:extLst>
                <a:ext uri="{FF2B5EF4-FFF2-40B4-BE49-F238E27FC236}">
                  <a16:creationId xmlns:a16="http://schemas.microsoft.com/office/drawing/2014/main" id="{3073636B-8809-CB47-8AA4-6CA817506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7024" y="3631625"/>
              <a:ext cx="21374" cy="17709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1 w 41"/>
                <a:gd name="T9" fmla="*/ 32 h 34"/>
                <a:gd name="T10" fmla="*/ 3 w 41"/>
                <a:gd name="T11" fmla="*/ 10 h 34"/>
                <a:gd name="T12" fmla="*/ 1 w 41"/>
                <a:gd name="T13" fmla="*/ 3 h 34"/>
                <a:gd name="T14" fmla="*/ 1 w 41"/>
                <a:gd name="T15" fmla="*/ 3 h 34"/>
                <a:gd name="T16" fmla="*/ 9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4" y="34"/>
                    <a:pt x="31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9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Freeform 624">
              <a:extLst>
                <a:ext uri="{FF2B5EF4-FFF2-40B4-BE49-F238E27FC236}">
                  <a16:creationId xmlns:a16="http://schemas.microsoft.com/office/drawing/2014/main" id="{65339219-CFF6-074F-9669-D4EE86EAB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7024" y="3633152"/>
              <a:ext cx="20152" cy="16182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8 h 31"/>
                <a:gd name="T4" fmla="*/ 1 w 39"/>
                <a:gd name="T5" fmla="*/ 0 h 31"/>
                <a:gd name="T6" fmla="*/ 3 w 39"/>
                <a:gd name="T7" fmla="*/ 7 h 31"/>
                <a:gd name="T8" fmla="*/ 10 w 39"/>
                <a:gd name="T9" fmla="*/ 13 h 31"/>
                <a:gd name="T10" fmla="*/ 25 w 39"/>
                <a:gd name="T11" fmla="*/ 24 h 31"/>
                <a:gd name="T12" fmla="*/ 31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1" name="Freeform 625">
              <a:extLst>
                <a:ext uri="{FF2B5EF4-FFF2-40B4-BE49-F238E27FC236}">
                  <a16:creationId xmlns:a16="http://schemas.microsoft.com/office/drawing/2014/main" id="{1740AADF-8D9B-B247-9570-6B91AD222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2749" y="3663075"/>
              <a:ext cx="11908" cy="11908"/>
            </a:xfrm>
            <a:custGeom>
              <a:avLst/>
              <a:gdLst>
                <a:gd name="T0" fmla="*/ 17 w 23"/>
                <a:gd name="T1" fmla="*/ 3 h 23"/>
                <a:gd name="T2" fmla="*/ 20 w 23"/>
                <a:gd name="T3" fmla="*/ 18 h 23"/>
                <a:gd name="T4" fmla="*/ 5 w 23"/>
                <a:gd name="T5" fmla="*/ 20 h 23"/>
                <a:gd name="T6" fmla="*/ 3 w 23"/>
                <a:gd name="T7" fmla="*/ 5 h 23"/>
                <a:gd name="T8" fmla="*/ 17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3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6" y="1"/>
                    <a:pt x="13" y="0"/>
                    <a:pt x="17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Freeform 626">
              <a:extLst>
                <a:ext uri="{FF2B5EF4-FFF2-40B4-BE49-F238E27FC236}">
                  <a16:creationId xmlns:a16="http://schemas.microsoft.com/office/drawing/2014/main" id="{34871008-FDBE-414B-95A4-E777B7F1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3360" y="3664603"/>
              <a:ext cx="10381" cy="10381"/>
            </a:xfrm>
            <a:custGeom>
              <a:avLst/>
              <a:gdLst>
                <a:gd name="T0" fmla="*/ 20 w 20"/>
                <a:gd name="T1" fmla="*/ 10 h 20"/>
                <a:gd name="T2" fmla="*/ 19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7 w 20"/>
                <a:gd name="T11" fmla="*/ 4 h 20"/>
                <a:gd name="T12" fmla="*/ 20 w 20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0"/>
                  </a:moveTo>
                  <a:cubicBezTo>
                    <a:pt x="20" y="11"/>
                    <a:pt x="20" y="13"/>
                    <a:pt x="19" y="15"/>
                  </a:cubicBezTo>
                  <a:cubicBezTo>
                    <a:pt x="15" y="19"/>
                    <a:pt x="9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6" y="1"/>
                    <a:pt x="12" y="0"/>
                    <a:pt x="17" y="4"/>
                  </a:cubicBezTo>
                  <a:cubicBezTo>
                    <a:pt x="19" y="5"/>
                    <a:pt x="20" y="7"/>
                    <a:pt x="20" y="10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Freeform 627">
              <a:extLst>
                <a:ext uri="{FF2B5EF4-FFF2-40B4-BE49-F238E27FC236}">
                  <a16:creationId xmlns:a16="http://schemas.microsoft.com/office/drawing/2014/main" id="{39920881-9D5B-FA4C-A4B6-E927FFAFD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9620" y="3654221"/>
              <a:ext cx="21984" cy="17709"/>
            </a:xfrm>
            <a:custGeom>
              <a:avLst/>
              <a:gdLst>
                <a:gd name="T0" fmla="*/ 10 w 42"/>
                <a:gd name="T1" fmla="*/ 2 h 34"/>
                <a:gd name="T2" fmla="*/ 39 w 42"/>
                <a:gd name="T3" fmla="*/ 24 h 34"/>
                <a:gd name="T4" fmla="*/ 40 w 42"/>
                <a:gd name="T5" fmla="*/ 31 h 34"/>
                <a:gd name="T6" fmla="*/ 32 w 42"/>
                <a:gd name="T7" fmla="*/ 32 h 34"/>
                <a:gd name="T8" fmla="*/ 3 w 42"/>
                <a:gd name="T9" fmla="*/ 11 h 34"/>
                <a:gd name="T10" fmla="*/ 2 w 42"/>
                <a:gd name="T11" fmla="*/ 3 h 34"/>
                <a:gd name="T12" fmla="*/ 2 w 42"/>
                <a:gd name="T13" fmla="*/ 3 h 34"/>
                <a:gd name="T14" fmla="*/ 10 w 42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4">
                  <a:moveTo>
                    <a:pt x="10" y="2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41" y="25"/>
                    <a:pt x="42" y="29"/>
                    <a:pt x="40" y="31"/>
                  </a:cubicBezTo>
                  <a:cubicBezTo>
                    <a:pt x="38" y="34"/>
                    <a:pt x="35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Freeform 628">
              <a:extLst>
                <a:ext uri="{FF2B5EF4-FFF2-40B4-BE49-F238E27FC236}">
                  <a16:creationId xmlns:a16="http://schemas.microsoft.com/office/drawing/2014/main" id="{956D5FFF-54C8-B843-BEA2-2B046BA7A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9620" y="3655747"/>
              <a:ext cx="21068" cy="16182"/>
            </a:xfrm>
            <a:custGeom>
              <a:avLst/>
              <a:gdLst>
                <a:gd name="T0" fmla="*/ 28 w 40"/>
                <a:gd name="T1" fmla="*/ 19 h 31"/>
                <a:gd name="T2" fmla="*/ 14 w 40"/>
                <a:gd name="T3" fmla="*/ 9 h 31"/>
                <a:gd name="T4" fmla="*/ 2 w 40"/>
                <a:gd name="T5" fmla="*/ 0 h 31"/>
                <a:gd name="T6" fmla="*/ 3 w 40"/>
                <a:gd name="T7" fmla="*/ 8 h 31"/>
                <a:gd name="T8" fmla="*/ 10 w 40"/>
                <a:gd name="T9" fmla="*/ 13 h 31"/>
                <a:gd name="T10" fmla="*/ 26 w 40"/>
                <a:gd name="T11" fmla="*/ 25 h 31"/>
                <a:gd name="T12" fmla="*/ 32 w 40"/>
                <a:gd name="T13" fmla="*/ 29 h 31"/>
                <a:gd name="T14" fmla="*/ 40 w 40"/>
                <a:gd name="T15" fmla="*/ 28 h 31"/>
                <a:gd name="T16" fmla="*/ 28 w 40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">
                  <a:moveTo>
                    <a:pt x="28" y="19"/>
                  </a:moveTo>
                  <a:cubicBezTo>
                    <a:pt x="14" y="9"/>
                    <a:pt x="14" y="9"/>
                    <a:pt x="14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5" y="31"/>
                    <a:pt x="38" y="31"/>
                    <a:pt x="40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Freeform 629">
              <a:extLst>
                <a:ext uri="{FF2B5EF4-FFF2-40B4-BE49-F238E27FC236}">
                  <a16:creationId xmlns:a16="http://schemas.microsoft.com/office/drawing/2014/main" id="{2EA8FA86-CA0A-A44E-9B7D-40AE72BA6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5650" y="3685976"/>
              <a:ext cx="12519" cy="11908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7 h 23"/>
                <a:gd name="T4" fmla="*/ 6 w 24"/>
                <a:gd name="T5" fmla="*/ 19 h 23"/>
                <a:gd name="T6" fmla="*/ 4 w 24"/>
                <a:gd name="T7" fmla="*/ 5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6"/>
                    <a:pt x="24" y="13"/>
                    <a:pt x="20" y="17"/>
                  </a:cubicBezTo>
                  <a:cubicBezTo>
                    <a:pt x="17" y="22"/>
                    <a:pt x="11" y="23"/>
                    <a:pt x="6" y="19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0"/>
                    <a:pt x="14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Freeform 630">
              <a:extLst>
                <a:ext uri="{FF2B5EF4-FFF2-40B4-BE49-F238E27FC236}">
                  <a16:creationId xmlns:a16="http://schemas.microsoft.com/office/drawing/2014/main" id="{825439A0-E8D4-1840-A33C-67FDD20DB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6566" y="3687501"/>
              <a:ext cx="10381" cy="10381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6 h 20"/>
                <a:gd name="T6" fmla="*/ 0 w 20"/>
                <a:gd name="T7" fmla="*/ 11 h 20"/>
                <a:gd name="T8" fmla="*/ 2 w 20"/>
                <a:gd name="T9" fmla="*/ 5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9" y="20"/>
                    <a:pt x="4" y="16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5" y="1"/>
                    <a:pt x="12" y="0"/>
                    <a:pt x="16" y="3"/>
                  </a:cubicBezTo>
                  <a:cubicBezTo>
                    <a:pt x="18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Freeform 631">
              <a:extLst>
                <a:ext uri="{FF2B5EF4-FFF2-40B4-BE49-F238E27FC236}">
                  <a16:creationId xmlns:a16="http://schemas.microsoft.com/office/drawing/2014/main" id="{6B4C16E9-1C14-2F41-BBF5-9C7D77C3C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2825" y="3677120"/>
              <a:ext cx="21679" cy="17404"/>
            </a:xfrm>
            <a:custGeom>
              <a:avLst/>
              <a:gdLst>
                <a:gd name="T0" fmla="*/ 10 w 41"/>
                <a:gd name="T1" fmla="*/ 2 h 34"/>
                <a:gd name="T2" fmla="*/ 38 w 41"/>
                <a:gd name="T3" fmla="*/ 23 h 34"/>
                <a:gd name="T4" fmla="*/ 40 w 41"/>
                <a:gd name="T5" fmla="*/ 31 h 34"/>
                <a:gd name="T6" fmla="*/ 40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10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10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8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Freeform 632">
              <a:extLst>
                <a:ext uri="{FF2B5EF4-FFF2-40B4-BE49-F238E27FC236}">
                  <a16:creationId xmlns:a16="http://schemas.microsoft.com/office/drawing/2014/main" id="{C41C7D48-8C29-4746-AEDF-2E9709732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2825" y="3678647"/>
              <a:ext cx="21068" cy="15878"/>
            </a:xfrm>
            <a:custGeom>
              <a:avLst/>
              <a:gdLst>
                <a:gd name="T0" fmla="*/ 28 w 40"/>
                <a:gd name="T1" fmla="*/ 19 h 31"/>
                <a:gd name="T2" fmla="*/ 13 w 40"/>
                <a:gd name="T3" fmla="*/ 8 h 31"/>
                <a:gd name="T4" fmla="*/ 2 w 40"/>
                <a:gd name="T5" fmla="*/ 0 h 31"/>
                <a:gd name="T6" fmla="*/ 3 w 40"/>
                <a:gd name="T7" fmla="*/ 8 h 31"/>
                <a:gd name="T8" fmla="*/ 10 w 40"/>
                <a:gd name="T9" fmla="*/ 13 h 31"/>
                <a:gd name="T10" fmla="*/ 26 w 40"/>
                <a:gd name="T11" fmla="*/ 24 h 31"/>
                <a:gd name="T12" fmla="*/ 32 w 40"/>
                <a:gd name="T13" fmla="*/ 29 h 31"/>
                <a:gd name="T14" fmla="*/ 40 w 40"/>
                <a:gd name="T15" fmla="*/ 28 h 31"/>
                <a:gd name="T16" fmla="*/ 28 w 40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8" y="30"/>
                    <a:pt x="40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Freeform 633">
              <a:extLst>
                <a:ext uri="{FF2B5EF4-FFF2-40B4-BE49-F238E27FC236}">
                  <a16:creationId xmlns:a16="http://schemas.microsoft.com/office/drawing/2014/main" id="{6BDDBBE0-88D0-A24E-9711-5973B3A2B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857" y="3708265"/>
              <a:ext cx="12519" cy="11908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8 h 23"/>
                <a:gd name="T4" fmla="*/ 6 w 24"/>
                <a:gd name="T5" fmla="*/ 20 h 23"/>
                <a:gd name="T6" fmla="*/ 4 w 24"/>
                <a:gd name="T7" fmla="*/ 6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7"/>
                    <a:pt x="24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7" y="1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Freeform 634">
              <a:extLst>
                <a:ext uri="{FF2B5EF4-FFF2-40B4-BE49-F238E27FC236}">
                  <a16:creationId xmlns:a16="http://schemas.microsoft.com/office/drawing/2014/main" id="{435CA98B-D094-394A-A31F-3FAC1A7CD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772" y="3709791"/>
              <a:ext cx="10381" cy="10381"/>
            </a:xfrm>
            <a:custGeom>
              <a:avLst/>
              <a:gdLst>
                <a:gd name="T0" fmla="*/ 20 w 20"/>
                <a:gd name="T1" fmla="*/ 10 h 20"/>
                <a:gd name="T2" fmla="*/ 18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0"/>
                  </a:moveTo>
                  <a:cubicBezTo>
                    <a:pt x="20" y="11"/>
                    <a:pt x="19" y="13"/>
                    <a:pt x="18" y="15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9"/>
                    <a:pt x="1" y="8"/>
                    <a:pt x="2" y="6"/>
                  </a:cubicBezTo>
                  <a:cubicBezTo>
                    <a:pt x="5" y="1"/>
                    <a:pt x="12" y="0"/>
                    <a:pt x="16" y="4"/>
                  </a:cubicBezTo>
                  <a:cubicBezTo>
                    <a:pt x="18" y="5"/>
                    <a:pt x="20" y="7"/>
                    <a:pt x="20" y="10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Freeform 635">
              <a:extLst>
                <a:ext uri="{FF2B5EF4-FFF2-40B4-BE49-F238E27FC236}">
                  <a16:creationId xmlns:a16="http://schemas.microsoft.com/office/drawing/2014/main" id="{47EE0406-95BF-A14B-9B36-8D8897EEB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38" y="3700021"/>
              <a:ext cx="21374" cy="17099"/>
            </a:xfrm>
            <a:custGeom>
              <a:avLst/>
              <a:gdLst>
                <a:gd name="T0" fmla="*/ 10 w 41"/>
                <a:gd name="T1" fmla="*/ 1 h 33"/>
                <a:gd name="T2" fmla="*/ 38 w 41"/>
                <a:gd name="T3" fmla="*/ 23 h 33"/>
                <a:gd name="T4" fmla="*/ 39 w 41"/>
                <a:gd name="T5" fmla="*/ 30 h 33"/>
                <a:gd name="T6" fmla="*/ 39 w 41"/>
                <a:gd name="T7" fmla="*/ 30 h 33"/>
                <a:gd name="T8" fmla="*/ 32 w 41"/>
                <a:gd name="T9" fmla="*/ 31 h 33"/>
                <a:gd name="T10" fmla="*/ 3 w 41"/>
                <a:gd name="T11" fmla="*/ 10 h 33"/>
                <a:gd name="T12" fmla="*/ 2 w 41"/>
                <a:gd name="T13" fmla="*/ 3 h 33"/>
                <a:gd name="T14" fmla="*/ 2 w 41"/>
                <a:gd name="T15" fmla="*/ 3 h 33"/>
                <a:gd name="T16" fmla="*/ 10 w 41"/>
                <a:gd name="T17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3">
                  <a:moveTo>
                    <a:pt x="10" y="1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4"/>
                    <a:pt x="41" y="28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3"/>
                    <a:pt x="34" y="33"/>
                    <a:pt x="32" y="3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8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0"/>
                    <a:pt x="7" y="0"/>
                    <a:pt x="10" y="1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Freeform 636">
              <a:extLst>
                <a:ext uri="{FF2B5EF4-FFF2-40B4-BE49-F238E27FC236}">
                  <a16:creationId xmlns:a16="http://schemas.microsoft.com/office/drawing/2014/main" id="{9EE5F0EE-17D5-4E4E-9AB3-F4893BCA6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38" y="3701548"/>
              <a:ext cx="20152" cy="15573"/>
            </a:xfrm>
            <a:custGeom>
              <a:avLst/>
              <a:gdLst>
                <a:gd name="T0" fmla="*/ 28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2 h 30"/>
                <a:gd name="T10" fmla="*/ 26 w 39"/>
                <a:gd name="T11" fmla="*/ 24 h 30"/>
                <a:gd name="T12" fmla="*/ 32 w 39"/>
                <a:gd name="T13" fmla="*/ 28 h 30"/>
                <a:gd name="T14" fmla="*/ 39 w 39"/>
                <a:gd name="T15" fmla="*/ 27 h 30"/>
                <a:gd name="T16" fmla="*/ 28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5"/>
                    <a:pt x="3" y="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4" y="30"/>
                    <a:pt x="38" y="30"/>
                    <a:pt x="39" y="27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Freeform 637">
              <a:extLst>
                <a:ext uri="{FF2B5EF4-FFF2-40B4-BE49-F238E27FC236}">
                  <a16:creationId xmlns:a16="http://schemas.microsoft.com/office/drawing/2014/main" id="{A26ED2DE-867D-A84F-AF7B-44DA024D1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2063" y="3731165"/>
              <a:ext cx="11908" cy="11908"/>
            </a:xfrm>
            <a:custGeom>
              <a:avLst/>
              <a:gdLst>
                <a:gd name="T0" fmla="*/ 18 w 23"/>
                <a:gd name="T1" fmla="*/ 3 h 23"/>
                <a:gd name="T2" fmla="*/ 20 w 23"/>
                <a:gd name="T3" fmla="*/ 17 h 23"/>
                <a:gd name="T4" fmla="*/ 6 w 23"/>
                <a:gd name="T5" fmla="*/ 19 h 23"/>
                <a:gd name="T6" fmla="*/ 3 w 23"/>
                <a:gd name="T7" fmla="*/ 5 h 23"/>
                <a:gd name="T8" fmla="*/ 18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3"/>
                  </a:moveTo>
                  <a:cubicBezTo>
                    <a:pt x="22" y="6"/>
                    <a:pt x="23" y="13"/>
                    <a:pt x="20" y="17"/>
                  </a:cubicBezTo>
                  <a:cubicBezTo>
                    <a:pt x="17" y="22"/>
                    <a:pt x="10" y="23"/>
                    <a:pt x="6" y="19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7" y="1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Freeform 638">
              <a:extLst>
                <a:ext uri="{FF2B5EF4-FFF2-40B4-BE49-F238E27FC236}">
                  <a16:creationId xmlns:a16="http://schemas.microsoft.com/office/drawing/2014/main" id="{BB5D6960-C2B0-104A-8309-2F2B7DEA5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2979" y="3732692"/>
              <a:ext cx="10687" cy="10381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6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8" y="20"/>
                    <a:pt x="4" y="16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1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Freeform 639">
              <a:extLst>
                <a:ext uri="{FF2B5EF4-FFF2-40B4-BE49-F238E27FC236}">
                  <a16:creationId xmlns:a16="http://schemas.microsoft.com/office/drawing/2014/main" id="{18A4D438-7DCD-8446-8CED-8E7076278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9544" y="3722310"/>
              <a:ext cx="21374" cy="17709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9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1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Freeform 640">
              <a:extLst>
                <a:ext uri="{FF2B5EF4-FFF2-40B4-BE49-F238E27FC236}">
                  <a16:creationId xmlns:a16="http://schemas.microsoft.com/office/drawing/2014/main" id="{2EADDFBB-7D9A-D94A-8305-36A653469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9544" y="3723837"/>
              <a:ext cx="20457" cy="16182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9 h 31"/>
                <a:gd name="T4" fmla="*/ 2 w 39"/>
                <a:gd name="T5" fmla="*/ 0 h 31"/>
                <a:gd name="T6" fmla="*/ 3 w 39"/>
                <a:gd name="T7" fmla="*/ 8 h 31"/>
                <a:gd name="T8" fmla="*/ 10 w 39"/>
                <a:gd name="T9" fmla="*/ 13 h 31"/>
                <a:gd name="T10" fmla="*/ 26 w 39"/>
                <a:gd name="T11" fmla="*/ 24 h 31"/>
                <a:gd name="T12" fmla="*/ 32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Freeform 641">
              <a:extLst>
                <a:ext uri="{FF2B5EF4-FFF2-40B4-BE49-F238E27FC236}">
                  <a16:creationId xmlns:a16="http://schemas.microsoft.com/office/drawing/2014/main" id="{10D09ABE-F9CD-B642-B6E3-41FB3B5B3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270" y="3753455"/>
              <a:ext cx="12214" cy="11908"/>
            </a:xfrm>
            <a:custGeom>
              <a:avLst/>
              <a:gdLst>
                <a:gd name="T0" fmla="*/ 18 w 23"/>
                <a:gd name="T1" fmla="*/ 4 h 23"/>
                <a:gd name="T2" fmla="*/ 20 w 23"/>
                <a:gd name="T3" fmla="*/ 18 h 23"/>
                <a:gd name="T4" fmla="*/ 5 w 23"/>
                <a:gd name="T5" fmla="*/ 20 h 23"/>
                <a:gd name="T6" fmla="*/ 3 w 23"/>
                <a:gd name="T7" fmla="*/ 6 h 23"/>
                <a:gd name="T8" fmla="*/ 18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4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7"/>
                    <a:pt x="0" y="10"/>
                    <a:pt x="3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Freeform 642">
              <a:extLst>
                <a:ext uri="{FF2B5EF4-FFF2-40B4-BE49-F238E27FC236}">
                  <a16:creationId xmlns:a16="http://schemas.microsoft.com/office/drawing/2014/main" id="{A0FD338B-762B-7A44-A6FD-18469C135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6491" y="3755592"/>
              <a:ext cx="10381" cy="9771"/>
            </a:xfrm>
            <a:custGeom>
              <a:avLst/>
              <a:gdLst>
                <a:gd name="T0" fmla="*/ 20 w 20"/>
                <a:gd name="T1" fmla="*/ 9 h 19"/>
                <a:gd name="T2" fmla="*/ 18 w 20"/>
                <a:gd name="T3" fmla="*/ 14 h 19"/>
                <a:gd name="T4" fmla="*/ 3 w 20"/>
                <a:gd name="T5" fmla="*/ 16 h 19"/>
                <a:gd name="T6" fmla="*/ 0 w 20"/>
                <a:gd name="T7" fmla="*/ 10 h 19"/>
                <a:gd name="T8" fmla="*/ 2 w 20"/>
                <a:gd name="T9" fmla="*/ 5 h 19"/>
                <a:gd name="T10" fmla="*/ 16 w 20"/>
                <a:gd name="T11" fmla="*/ 3 h 19"/>
                <a:gd name="T12" fmla="*/ 20 w 20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cubicBezTo>
                    <a:pt x="20" y="11"/>
                    <a:pt x="19" y="12"/>
                    <a:pt x="18" y="14"/>
                  </a:cubicBezTo>
                  <a:cubicBezTo>
                    <a:pt x="14" y="18"/>
                    <a:pt x="8" y="19"/>
                    <a:pt x="3" y="16"/>
                  </a:cubicBezTo>
                  <a:cubicBezTo>
                    <a:pt x="1" y="15"/>
                    <a:pt x="0" y="12"/>
                    <a:pt x="0" y="10"/>
                  </a:cubicBezTo>
                  <a:cubicBezTo>
                    <a:pt x="0" y="8"/>
                    <a:pt x="0" y="7"/>
                    <a:pt x="2" y="5"/>
                  </a:cubicBezTo>
                  <a:cubicBezTo>
                    <a:pt x="5" y="1"/>
                    <a:pt x="11" y="0"/>
                    <a:pt x="16" y="3"/>
                  </a:cubicBezTo>
                  <a:cubicBezTo>
                    <a:pt x="18" y="4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Freeform 643">
              <a:extLst>
                <a:ext uri="{FF2B5EF4-FFF2-40B4-BE49-F238E27FC236}">
                  <a16:creationId xmlns:a16="http://schemas.microsoft.com/office/drawing/2014/main" id="{52C58D88-D1E1-6A45-836A-897B27D36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2751" y="3745211"/>
              <a:ext cx="21374" cy="17099"/>
            </a:xfrm>
            <a:custGeom>
              <a:avLst/>
              <a:gdLst>
                <a:gd name="T0" fmla="*/ 9 w 41"/>
                <a:gd name="T1" fmla="*/ 1 h 33"/>
                <a:gd name="T2" fmla="*/ 38 w 41"/>
                <a:gd name="T3" fmla="*/ 23 h 33"/>
                <a:gd name="T4" fmla="*/ 39 w 41"/>
                <a:gd name="T5" fmla="*/ 30 h 33"/>
                <a:gd name="T6" fmla="*/ 31 w 41"/>
                <a:gd name="T7" fmla="*/ 32 h 33"/>
                <a:gd name="T8" fmla="*/ 3 w 41"/>
                <a:gd name="T9" fmla="*/ 10 h 33"/>
                <a:gd name="T10" fmla="*/ 2 w 41"/>
                <a:gd name="T11" fmla="*/ 3 h 33"/>
                <a:gd name="T12" fmla="*/ 2 w 41"/>
                <a:gd name="T13" fmla="*/ 3 h 33"/>
                <a:gd name="T14" fmla="*/ 9 w 41"/>
                <a:gd name="T1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9" y="1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0"/>
                  </a:cubicBezTo>
                  <a:cubicBezTo>
                    <a:pt x="37" y="33"/>
                    <a:pt x="34" y="33"/>
                    <a:pt x="31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0"/>
                    <a:pt x="7" y="0"/>
                    <a:pt x="9" y="1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Freeform 644">
              <a:extLst>
                <a:ext uri="{FF2B5EF4-FFF2-40B4-BE49-F238E27FC236}">
                  <a16:creationId xmlns:a16="http://schemas.microsoft.com/office/drawing/2014/main" id="{58C01F1C-788C-354E-8E22-883A3CF55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2751" y="3746738"/>
              <a:ext cx="20457" cy="15573"/>
            </a:xfrm>
            <a:custGeom>
              <a:avLst/>
              <a:gdLst>
                <a:gd name="T0" fmla="*/ 27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2 h 30"/>
                <a:gd name="T10" fmla="*/ 25 w 39"/>
                <a:gd name="T11" fmla="*/ 24 h 30"/>
                <a:gd name="T12" fmla="*/ 31 w 39"/>
                <a:gd name="T13" fmla="*/ 29 h 30"/>
                <a:gd name="T14" fmla="*/ 39 w 39"/>
                <a:gd name="T15" fmla="*/ 27 h 30"/>
                <a:gd name="T16" fmla="*/ 27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7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5"/>
                    <a:pt x="3" y="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0"/>
                    <a:pt x="37" y="30"/>
                    <a:pt x="39" y="27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645">
              <a:extLst>
                <a:ext uri="{FF2B5EF4-FFF2-40B4-BE49-F238E27FC236}">
                  <a16:creationId xmlns:a16="http://schemas.microsoft.com/office/drawing/2014/main" id="{A44ABAEE-F041-C145-8281-9C8ED734E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782" y="3776355"/>
              <a:ext cx="11908" cy="11908"/>
            </a:xfrm>
            <a:custGeom>
              <a:avLst/>
              <a:gdLst>
                <a:gd name="T0" fmla="*/ 17 w 23"/>
                <a:gd name="T1" fmla="*/ 3 h 23"/>
                <a:gd name="T2" fmla="*/ 20 w 23"/>
                <a:gd name="T3" fmla="*/ 17 h 23"/>
                <a:gd name="T4" fmla="*/ 5 w 23"/>
                <a:gd name="T5" fmla="*/ 20 h 23"/>
                <a:gd name="T6" fmla="*/ 3 w 23"/>
                <a:gd name="T7" fmla="*/ 5 h 23"/>
                <a:gd name="T8" fmla="*/ 17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3"/>
                  </a:moveTo>
                  <a:cubicBezTo>
                    <a:pt x="22" y="6"/>
                    <a:pt x="23" y="13"/>
                    <a:pt x="20" y="17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6" y="1"/>
                    <a:pt x="13" y="0"/>
                    <a:pt x="17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Freeform 646">
              <a:extLst>
                <a:ext uri="{FF2B5EF4-FFF2-40B4-BE49-F238E27FC236}">
                  <a16:creationId xmlns:a16="http://schemas.microsoft.com/office/drawing/2014/main" id="{A686DE37-56C9-4543-90FA-C297DCC09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9087" y="3777882"/>
              <a:ext cx="10992" cy="10381"/>
            </a:xfrm>
            <a:custGeom>
              <a:avLst/>
              <a:gdLst>
                <a:gd name="T0" fmla="*/ 21 w 21"/>
                <a:gd name="T1" fmla="*/ 9 h 20"/>
                <a:gd name="T2" fmla="*/ 19 w 21"/>
                <a:gd name="T3" fmla="*/ 14 h 20"/>
                <a:gd name="T4" fmla="*/ 4 w 21"/>
                <a:gd name="T5" fmla="*/ 17 h 20"/>
                <a:gd name="T6" fmla="*/ 0 w 21"/>
                <a:gd name="T7" fmla="*/ 11 h 20"/>
                <a:gd name="T8" fmla="*/ 2 w 21"/>
                <a:gd name="T9" fmla="*/ 6 h 20"/>
                <a:gd name="T10" fmla="*/ 17 w 21"/>
                <a:gd name="T11" fmla="*/ 4 h 20"/>
                <a:gd name="T12" fmla="*/ 21 w 21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0">
                  <a:moveTo>
                    <a:pt x="21" y="9"/>
                  </a:moveTo>
                  <a:cubicBezTo>
                    <a:pt x="20" y="11"/>
                    <a:pt x="20" y="13"/>
                    <a:pt x="19" y="14"/>
                  </a:cubicBezTo>
                  <a:cubicBezTo>
                    <a:pt x="15" y="19"/>
                    <a:pt x="9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1" y="9"/>
                    <a:pt x="1" y="7"/>
                    <a:pt x="2" y="6"/>
                  </a:cubicBezTo>
                  <a:cubicBezTo>
                    <a:pt x="6" y="1"/>
                    <a:pt x="12" y="0"/>
                    <a:pt x="17" y="4"/>
                  </a:cubicBezTo>
                  <a:cubicBezTo>
                    <a:pt x="19" y="5"/>
                    <a:pt x="20" y="7"/>
                    <a:pt x="21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Freeform 647">
              <a:extLst>
                <a:ext uri="{FF2B5EF4-FFF2-40B4-BE49-F238E27FC236}">
                  <a16:creationId xmlns:a16="http://schemas.microsoft.com/office/drawing/2014/main" id="{7AD47C73-428D-FB42-95C4-34CD5D1CC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3" y="3767501"/>
              <a:ext cx="21374" cy="17709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1 w 41"/>
                <a:gd name="T7" fmla="*/ 32 h 34"/>
                <a:gd name="T8" fmla="*/ 2 w 41"/>
                <a:gd name="T9" fmla="*/ 11 h 34"/>
                <a:gd name="T10" fmla="*/ 1 w 41"/>
                <a:gd name="T11" fmla="*/ 3 h 34"/>
                <a:gd name="T12" fmla="*/ 1 w 41"/>
                <a:gd name="T13" fmla="*/ 3 h 34"/>
                <a:gd name="T14" fmla="*/ 9 w 41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1"/>
                  </a:cubicBezTo>
                  <a:cubicBezTo>
                    <a:pt x="37" y="33"/>
                    <a:pt x="34" y="34"/>
                    <a:pt x="31" y="3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6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1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Freeform 648">
              <a:extLst>
                <a:ext uri="{FF2B5EF4-FFF2-40B4-BE49-F238E27FC236}">
                  <a16:creationId xmlns:a16="http://schemas.microsoft.com/office/drawing/2014/main" id="{608D641E-2E95-FC4B-9DFC-7551FB919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3" y="3769027"/>
              <a:ext cx="20152" cy="16182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9 h 31"/>
                <a:gd name="T4" fmla="*/ 1 w 39"/>
                <a:gd name="T5" fmla="*/ 0 h 31"/>
                <a:gd name="T6" fmla="*/ 2 w 39"/>
                <a:gd name="T7" fmla="*/ 8 h 31"/>
                <a:gd name="T8" fmla="*/ 10 w 39"/>
                <a:gd name="T9" fmla="*/ 13 h 31"/>
                <a:gd name="T10" fmla="*/ 25 w 39"/>
                <a:gd name="T11" fmla="*/ 25 h 31"/>
                <a:gd name="T12" fmla="*/ 31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Freeform 649">
              <a:extLst>
                <a:ext uri="{FF2B5EF4-FFF2-40B4-BE49-F238E27FC236}">
                  <a16:creationId xmlns:a16="http://schemas.microsoft.com/office/drawing/2014/main" id="{65DA5AFC-0C4A-6E4A-AC5C-2C69F7038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1987" y="3798645"/>
              <a:ext cx="11908" cy="11908"/>
            </a:xfrm>
            <a:custGeom>
              <a:avLst/>
              <a:gdLst>
                <a:gd name="T0" fmla="*/ 17 w 23"/>
                <a:gd name="T1" fmla="*/ 4 h 23"/>
                <a:gd name="T2" fmla="*/ 19 w 23"/>
                <a:gd name="T3" fmla="*/ 18 h 23"/>
                <a:gd name="T4" fmla="*/ 5 w 23"/>
                <a:gd name="T5" fmla="*/ 20 h 23"/>
                <a:gd name="T6" fmla="*/ 3 w 23"/>
                <a:gd name="T7" fmla="*/ 6 h 23"/>
                <a:gd name="T8" fmla="*/ 17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4"/>
                  </a:moveTo>
                  <a:cubicBezTo>
                    <a:pt x="22" y="7"/>
                    <a:pt x="23" y="13"/>
                    <a:pt x="19" y="18"/>
                  </a:cubicBezTo>
                  <a:cubicBezTo>
                    <a:pt x="16" y="23"/>
                    <a:pt x="10" y="23"/>
                    <a:pt x="5" y="20"/>
                  </a:cubicBezTo>
                  <a:cubicBezTo>
                    <a:pt x="1" y="17"/>
                    <a:pt x="0" y="10"/>
                    <a:pt x="3" y="6"/>
                  </a:cubicBezTo>
                  <a:cubicBezTo>
                    <a:pt x="6" y="1"/>
                    <a:pt x="13" y="0"/>
                    <a:pt x="17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Freeform 650">
              <a:extLst>
                <a:ext uri="{FF2B5EF4-FFF2-40B4-BE49-F238E27FC236}">
                  <a16:creationId xmlns:a16="http://schemas.microsoft.com/office/drawing/2014/main" id="{F2295200-37A5-384C-A0CE-E2DE18C07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2598" y="3800781"/>
              <a:ext cx="10381" cy="9771"/>
            </a:xfrm>
            <a:custGeom>
              <a:avLst/>
              <a:gdLst>
                <a:gd name="T0" fmla="*/ 20 w 20"/>
                <a:gd name="T1" fmla="*/ 9 h 19"/>
                <a:gd name="T2" fmla="*/ 18 w 20"/>
                <a:gd name="T3" fmla="*/ 14 h 19"/>
                <a:gd name="T4" fmla="*/ 4 w 20"/>
                <a:gd name="T5" fmla="*/ 16 h 19"/>
                <a:gd name="T6" fmla="*/ 0 w 20"/>
                <a:gd name="T7" fmla="*/ 10 h 19"/>
                <a:gd name="T8" fmla="*/ 2 w 20"/>
                <a:gd name="T9" fmla="*/ 5 h 19"/>
                <a:gd name="T10" fmla="*/ 16 w 20"/>
                <a:gd name="T11" fmla="*/ 3 h 19"/>
                <a:gd name="T12" fmla="*/ 20 w 20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cubicBezTo>
                    <a:pt x="20" y="11"/>
                    <a:pt x="20" y="12"/>
                    <a:pt x="18" y="14"/>
                  </a:cubicBezTo>
                  <a:cubicBezTo>
                    <a:pt x="15" y="19"/>
                    <a:pt x="9" y="19"/>
                    <a:pt x="4" y="16"/>
                  </a:cubicBezTo>
                  <a:cubicBezTo>
                    <a:pt x="2" y="15"/>
                    <a:pt x="1" y="13"/>
                    <a:pt x="0" y="10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6" y="1"/>
                    <a:pt x="12" y="0"/>
                    <a:pt x="16" y="3"/>
                  </a:cubicBezTo>
                  <a:cubicBezTo>
                    <a:pt x="19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Freeform 651">
              <a:extLst>
                <a:ext uri="{FF2B5EF4-FFF2-40B4-BE49-F238E27FC236}">
                  <a16:creationId xmlns:a16="http://schemas.microsoft.com/office/drawing/2014/main" id="{024CFEF2-7060-5643-947A-6696320AE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858" y="3790399"/>
              <a:ext cx="21374" cy="17099"/>
            </a:xfrm>
            <a:custGeom>
              <a:avLst/>
              <a:gdLst>
                <a:gd name="T0" fmla="*/ 10 w 41"/>
                <a:gd name="T1" fmla="*/ 2 h 33"/>
                <a:gd name="T2" fmla="*/ 39 w 41"/>
                <a:gd name="T3" fmla="*/ 23 h 33"/>
                <a:gd name="T4" fmla="*/ 40 w 41"/>
                <a:gd name="T5" fmla="*/ 30 h 33"/>
                <a:gd name="T6" fmla="*/ 32 w 41"/>
                <a:gd name="T7" fmla="*/ 32 h 33"/>
                <a:gd name="T8" fmla="*/ 3 w 41"/>
                <a:gd name="T9" fmla="*/ 10 h 33"/>
                <a:gd name="T10" fmla="*/ 2 w 41"/>
                <a:gd name="T11" fmla="*/ 3 h 33"/>
                <a:gd name="T12" fmla="*/ 10 w 41"/>
                <a:gd name="T1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3">
                  <a:moveTo>
                    <a:pt x="10" y="2"/>
                  </a:moveTo>
                  <a:cubicBezTo>
                    <a:pt x="39" y="23"/>
                    <a:pt x="39" y="23"/>
                    <a:pt x="39" y="23"/>
                  </a:cubicBezTo>
                  <a:cubicBezTo>
                    <a:pt x="41" y="25"/>
                    <a:pt x="41" y="28"/>
                    <a:pt x="40" y="30"/>
                  </a:cubicBezTo>
                  <a:cubicBezTo>
                    <a:pt x="38" y="33"/>
                    <a:pt x="34" y="33"/>
                    <a:pt x="32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4" y="0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Freeform 652">
              <a:extLst>
                <a:ext uri="{FF2B5EF4-FFF2-40B4-BE49-F238E27FC236}">
                  <a16:creationId xmlns:a16="http://schemas.microsoft.com/office/drawing/2014/main" id="{2DE993B8-C3CA-0B43-813B-7DCB97115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858" y="3791927"/>
              <a:ext cx="20763" cy="15573"/>
            </a:xfrm>
            <a:custGeom>
              <a:avLst/>
              <a:gdLst>
                <a:gd name="T0" fmla="*/ 28 w 40"/>
                <a:gd name="T1" fmla="*/ 19 h 30"/>
                <a:gd name="T2" fmla="*/ 14 w 40"/>
                <a:gd name="T3" fmla="*/ 8 h 30"/>
                <a:gd name="T4" fmla="*/ 2 w 40"/>
                <a:gd name="T5" fmla="*/ 0 h 30"/>
                <a:gd name="T6" fmla="*/ 3 w 40"/>
                <a:gd name="T7" fmla="*/ 7 h 30"/>
                <a:gd name="T8" fmla="*/ 10 w 40"/>
                <a:gd name="T9" fmla="*/ 13 h 30"/>
                <a:gd name="T10" fmla="*/ 26 w 40"/>
                <a:gd name="T11" fmla="*/ 24 h 30"/>
                <a:gd name="T12" fmla="*/ 32 w 40"/>
                <a:gd name="T13" fmla="*/ 29 h 30"/>
                <a:gd name="T14" fmla="*/ 40 w 40"/>
                <a:gd name="T15" fmla="*/ 27 h 30"/>
                <a:gd name="T16" fmla="*/ 28 w 40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0">
                  <a:moveTo>
                    <a:pt x="28" y="19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0"/>
                    <a:pt x="38" y="30"/>
                    <a:pt x="40" y="27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Freeform 653">
              <a:extLst>
                <a:ext uri="{FF2B5EF4-FFF2-40B4-BE49-F238E27FC236}">
                  <a16:creationId xmlns:a16="http://schemas.microsoft.com/office/drawing/2014/main" id="{19B1B34F-730C-294F-83D3-673723103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4583" y="3821544"/>
              <a:ext cx="12519" cy="11908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8 h 23"/>
                <a:gd name="T4" fmla="*/ 6 w 24"/>
                <a:gd name="T5" fmla="*/ 20 h 23"/>
                <a:gd name="T6" fmla="*/ 4 w 24"/>
                <a:gd name="T7" fmla="*/ 5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7"/>
                    <a:pt x="24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1"/>
                    <a:pt x="14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Freeform 654">
              <a:extLst>
                <a:ext uri="{FF2B5EF4-FFF2-40B4-BE49-F238E27FC236}">
                  <a16:creationId xmlns:a16="http://schemas.microsoft.com/office/drawing/2014/main" id="{4593D7FB-7926-894B-890E-84FE113E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5805" y="3823071"/>
              <a:ext cx="10381" cy="10381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5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2" y="0"/>
                    <a:pt x="16" y="4"/>
                  </a:cubicBezTo>
                  <a:cubicBezTo>
                    <a:pt x="18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Freeform 655">
              <a:extLst>
                <a:ext uri="{FF2B5EF4-FFF2-40B4-BE49-F238E27FC236}">
                  <a16:creationId xmlns:a16="http://schemas.microsoft.com/office/drawing/2014/main" id="{4F039B31-A7FA-4A4F-9C56-F82AA29C5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2065" y="3812689"/>
              <a:ext cx="21374" cy="17709"/>
            </a:xfrm>
            <a:custGeom>
              <a:avLst/>
              <a:gdLst>
                <a:gd name="T0" fmla="*/ 10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10 w 41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4">
                  <a:moveTo>
                    <a:pt x="10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9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8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Freeform 656">
              <a:extLst>
                <a:ext uri="{FF2B5EF4-FFF2-40B4-BE49-F238E27FC236}">
                  <a16:creationId xmlns:a16="http://schemas.microsoft.com/office/drawing/2014/main" id="{0FC7320A-4AA0-724B-9C90-21E782BB9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2065" y="3814216"/>
              <a:ext cx="20457" cy="16182"/>
            </a:xfrm>
            <a:custGeom>
              <a:avLst/>
              <a:gdLst>
                <a:gd name="T0" fmla="*/ 28 w 39"/>
                <a:gd name="T1" fmla="*/ 19 h 31"/>
                <a:gd name="T2" fmla="*/ 13 w 39"/>
                <a:gd name="T3" fmla="*/ 9 h 31"/>
                <a:gd name="T4" fmla="*/ 2 w 39"/>
                <a:gd name="T5" fmla="*/ 0 h 31"/>
                <a:gd name="T6" fmla="*/ 3 w 39"/>
                <a:gd name="T7" fmla="*/ 8 h 31"/>
                <a:gd name="T8" fmla="*/ 10 w 39"/>
                <a:gd name="T9" fmla="*/ 13 h 31"/>
                <a:gd name="T10" fmla="*/ 26 w 39"/>
                <a:gd name="T11" fmla="*/ 25 h 31"/>
                <a:gd name="T12" fmla="*/ 32 w 39"/>
                <a:gd name="T13" fmla="*/ 29 h 31"/>
                <a:gd name="T14" fmla="*/ 39 w 39"/>
                <a:gd name="T15" fmla="*/ 28 h 31"/>
                <a:gd name="T16" fmla="*/ 28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8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8" y="30"/>
                    <a:pt x="39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Freeform 657">
              <a:extLst>
                <a:ext uri="{FF2B5EF4-FFF2-40B4-BE49-F238E27FC236}">
                  <a16:creationId xmlns:a16="http://schemas.microsoft.com/office/drawing/2014/main" id="{F764133C-735B-CD48-850A-55630C8E4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8096" y="3843833"/>
              <a:ext cx="11908" cy="12519"/>
            </a:xfrm>
            <a:custGeom>
              <a:avLst/>
              <a:gdLst>
                <a:gd name="T0" fmla="*/ 18 w 23"/>
                <a:gd name="T1" fmla="*/ 4 h 24"/>
                <a:gd name="T2" fmla="*/ 20 w 23"/>
                <a:gd name="T3" fmla="*/ 18 h 24"/>
                <a:gd name="T4" fmla="*/ 6 w 23"/>
                <a:gd name="T5" fmla="*/ 20 h 24"/>
                <a:gd name="T6" fmla="*/ 4 w 23"/>
                <a:gd name="T7" fmla="*/ 6 h 24"/>
                <a:gd name="T8" fmla="*/ 18 w 23"/>
                <a:gd name="T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4">
                  <a:moveTo>
                    <a:pt x="18" y="4"/>
                  </a:moveTo>
                  <a:cubicBezTo>
                    <a:pt x="22" y="7"/>
                    <a:pt x="23" y="14"/>
                    <a:pt x="20" y="18"/>
                  </a:cubicBezTo>
                  <a:cubicBezTo>
                    <a:pt x="17" y="23"/>
                    <a:pt x="10" y="24"/>
                    <a:pt x="6" y="20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Freeform 658">
              <a:extLst>
                <a:ext uri="{FF2B5EF4-FFF2-40B4-BE49-F238E27FC236}">
                  <a16:creationId xmlns:a16="http://schemas.microsoft.com/office/drawing/2014/main" id="{E3006C8E-E359-364D-A785-692A861F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9012" y="3845972"/>
              <a:ext cx="10381" cy="10381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6 h 20"/>
                <a:gd name="T6" fmla="*/ 0 w 20"/>
                <a:gd name="T7" fmla="*/ 10 h 20"/>
                <a:gd name="T8" fmla="*/ 2 w 20"/>
                <a:gd name="T9" fmla="*/ 5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8" y="20"/>
                    <a:pt x="4" y="16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5" y="1"/>
                    <a:pt x="12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659">
              <a:extLst>
                <a:ext uri="{FF2B5EF4-FFF2-40B4-BE49-F238E27FC236}">
                  <a16:creationId xmlns:a16="http://schemas.microsoft.com/office/drawing/2014/main" id="{113B2E7F-A5E8-304F-AA90-0D07B181D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5576" y="3835590"/>
              <a:ext cx="21374" cy="17099"/>
            </a:xfrm>
            <a:custGeom>
              <a:avLst/>
              <a:gdLst>
                <a:gd name="T0" fmla="*/ 9 w 41"/>
                <a:gd name="T1" fmla="*/ 2 h 33"/>
                <a:gd name="T2" fmla="*/ 38 w 41"/>
                <a:gd name="T3" fmla="*/ 23 h 33"/>
                <a:gd name="T4" fmla="*/ 39 w 41"/>
                <a:gd name="T5" fmla="*/ 31 h 33"/>
                <a:gd name="T6" fmla="*/ 39 w 41"/>
                <a:gd name="T7" fmla="*/ 31 h 33"/>
                <a:gd name="T8" fmla="*/ 32 w 41"/>
                <a:gd name="T9" fmla="*/ 32 h 33"/>
                <a:gd name="T10" fmla="*/ 3 w 41"/>
                <a:gd name="T11" fmla="*/ 10 h 33"/>
                <a:gd name="T12" fmla="*/ 2 w 41"/>
                <a:gd name="T13" fmla="*/ 3 h 33"/>
                <a:gd name="T14" fmla="*/ 2 w 41"/>
                <a:gd name="T15" fmla="*/ 3 h 33"/>
                <a:gd name="T16" fmla="*/ 9 w 41"/>
                <a:gd name="T17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3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8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8" y="33"/>
                    <a:pt x="34" y="33"/>
                    <a:pt x="32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660">
              <a:extLst>
                <a:ext uri="{FF2B5EF4-FFF2-40B4-BE49-F238E27FC236}">
                  <a16:creationId xmlns:a16="http://schemas.microsoft.com/office/drawing/2014/main" id="{E1D1F5FE-5F6F-8B4D-A577-66B28983C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5576" y="3837117"/>
              <a:ext cx="20152" cy="15573"/>
            </a:xfrm>
            <a:custGeom>
              <a:avLst/>
              <a:gdLst>
                <a:gd name="T0" fmla="*/ 28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3 h 30"/>
                <a:gd name="T10" fmla="*/ 26 w 39"/>
                <a:gd name="T11" fmla="*/ 24 h 30"/>
                <a:gd name="T12" fmla="*/ 32 w 39"/>
                <a:gd name="T13" fmla="*/ 29 h 30"/>
                <a:gd name="T14" fmla="*/ 39 w 39"/>
                <a:gd name="T15" fmla="*/ 28 h 30"/>
                <a:gd name="T16" fmla="*/ 28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0"/>
                    <a:pt x="38" y="30"/>
                    <a:pt x="39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Freeform 661">
              <a:extLst>
                <a:ext uri="{FF2B5EF4-FFF2-40B4-BE49-F238E27FC236}">
                  <a16:creationId xmlns:a16="http://schemas.microsoft.com/office/drawing/2014/main" id="{A2515CF0-ED16-5D4A-B921-D86A51D6E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457" y="3673761"/>
              <a:ext cx="124883" cy="95265"/>
            </a:xfrm>
            <a:custGeom>
              <a:avLst/>
              <a:gdLst>
                <a:gd name="T0" fmla="*/ 19 w 409"/>
                <a:gd name="T1" fmla="*/ 0 h 312"/>
                <a:gd name="T2" fmla="*/ 409 w 409"/>
                <a:gd name="T3" fmla="*/ 288 h 312"/>
                <a:gd name="T4" fmla="*/ 390 w 409"/>
                <a:gd name="T5" fmla="*/ 312 h 312"/>
                <a:gd name="T6" fmla="*/ 0 w 409"/>
                <a:gd name="T7" fmla="*/ 24 h 312"/>
                <a:gd name="T8" fmla="*/ 19 w 409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312">
                  <a:moveTo>
                    <a:pt x="19" y="0"/>
                  </a:moveTo>
                  <a:lnTo>
                    <a:pt x="409" y="288"/>
                  </a:lnTo>
                  <a:lnTo>
                    <a:pt x="390" y="312"/>
                  </a:lnTo>
                  <a:lnTo>
                    <a:pt x="0" y="2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Freeform 662">
              <a:extLst>
                <a:ext uri="{FF2B5EF4-FFF2-40B4-BE49-F238E27FC236}">
                  <a16:creationId xmlns:a16="http://schemas.microsoft.com/office/drawing/2014/main" id="{BEA11C9E-9A42-9D4A-8D33-DAD1B3BDE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8854" y="3689028"/>
              <a:ext cx="124883" cy="95570"/>
            </a:xfrm>
            <a:custGeom>
              <a:avLst/>
              <a:gdLst>
                <a:gd name="T0" fmla="*/ 19 w 409"/>
                <a:gd name="T1" fmla="*/ 0 h 313"/>
                <a:gd name="T2" fmla="*/ 409 w 409"/>
                <a:gd name="T3" fmla="*/ 288 h 313"/>
                <a:gd name="T4" fmla="*/ 392 w 409"/>
                <a:gd name="T5" fmla="*/ 313 h 313"/>
                <a:gd name="T6" fmla="*/ 0 w 409"/>
                <a:gd name="T7" fmla="*/ 25 h 313"/>
                <a:gd name="T8" fmla="*/ 19 w 409"/>
                <a:gd name="T9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313">
                  <a:moveTo>
                    <a:pt x="19" y="0"/>
                  </a:moveTo>
                  <a:lnTo>
                    <a:pt x="409" y="288"/>
                  </a:lnTo>
                  <a:lnTo>
                    <a:pt x="392" y="313"/>
                  </a:lnTo>
                  <a:lnTo>
                    <a:pt x="0" y="2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Freeform 663">
              <a:extLst>
                <a:ext uri="{FF2B5EF4-FFF2-40B4-BE49-F238E27FC236}">
                  <a16:creationId xmlns:a16="http://schemas.microsoft.com/office/drawing/2014/main" id="{E0685799-2B3A-0B4F-98BE-4319F9814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7557" y="3704601"/>
              <a:ext cx="125188" cy="95265"/>
            </a:xfrm>
            <a:custGeom>
              <a:avLst/>
              <a:gdLst>
                <a:gd name="T0" fmla="*/ 18 w 410"/>
                <a:gd name="T1" fmla="*/ 0 h 312"/>
                <a:gd name="T2" fmla="*/ 410 w 410"/>
                <a:gd name="T3" fmla="*/ 288 h 312"/>
                <a:gd name="T4" fmla="*/ 391 w 410"/>
                <a:gd name="T5" fmla="*/ 312 h 312"/>
                <a:gd name="T6" fmla="*/ 0 w 410"/>
                <a:gd name="T7" fmla="*/ 24 h 312"/>
                <a:gd name="T8" fmla="*/ 18 w 410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312">
                  <a:moveTo>
                    <a:pt x="18" y="0"/>
                  </a:moveTo>
                  <a:lnTo>
                    <a:pt x="410" y="288"/>
                  </a:lnTo>
                  <a:lnTo>
                    <a:pt x="391" y="312"/>
                  </a:lnTo>
                  <a:lnTo>
                    <a:pt x="0" y="2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Freeform 664">
              <a:extLst>
                <a:ext uri="{FF2B5EF4-FFF2-40B4-BE49-F238E27FC236}">
                  <a16:creationId xmlns:a16="http://schemas.microsoft.com/office/drawing/2014/main" id="{D6ACDFF4-1D17-7D42-B8CD-DC957F0E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9906" y="4075278"/>
              <a:ext cx="556019" cy="605482"/>
            </a:xfrm>
            <a:custGeom>
              <a:avLst/>
              <a:gdLst>
                <a:gd name="T0" fmla="*/ 1821 w 1821"/>
                <a:gd name="T1" fmla="*/ 1418 h 1983"/>
                <a:gd name="T2" fmla="*/ 767 w 1821"/>
                <a:gd name="T3" fmla="*/ 1983 h 1983"/>
                <a:gd name="T4" fmla="*/ 0 w 1821"/>
                <a:gd name="T5" fmla="*/ 566 h 1983"/>
                <a:gd name="T6" fmla="*/ 1054 w 1821"/>
                <a:gd name="T7" fmla="*/ 0 h 1983"/>
                <a:gd name="T8" fmla="*/ 1821 w 1821"/>
                <a:gd name="T9" fmla="*/ 1418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1" h="1983">
                  <a:moveTo>
                    <a:pt x="1821" y="1418"/>
                  </a:moveTo>
                  <a:lnTo>
                    <a:pt x="767" y="1983"/>
                  </a:lnTo>
                  <a:lnTo>
                    <a:pt x="0" y="566"/>
                  </a:lnTo>
                  <a:lnTo>
                    <a:pt x="1054" y="0"/>
                  </a:lnTo>
                  <a:lnTo>
                    <a:pt x="1821" y="1418"/>
                  </a:lnTo>
                  <a:close/>
                </a:path>
              </a:pathLst>
            </a:custGeom>
            <a:solidFill>
              <a:srgbClr val="BD8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Freeform 665">
              <a:extLst>
                <a:ext uri="{FF2B5EF4-FFF2-40B4-BE49-F238E27FC236}">
                  <a16:creationId xmlns:a16="http://schemas.microsoft.com/office/drawing/2014/main" id="{F4C169F4-F050-6A41-B6F3-955A99A58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1890" y="4063370"/>
              <a:ext cx="556019" cy="605482"/>
            </a:xfrm>
            <a:custGeom>
              <a:avLst/>
              <a:gdLst>
                <a:gd name="T0" fmla="*/ 1821 w 1821"/>
                <a:gd name="T1" fmla="*/ 1418 h 1983"/>
                <a:gd name="T2" fmla="*/ 767 w 1821"/>
                <a:gd name="T3" fmla="*/ 1983 h 1983"/>
                <a:gd name="T4" fmla="*/ 0 w 1821"/>
                <a:gd name="T5" fmla="*/ 566 h 1983"/>
                <a:gd name="T6" fmla="*/ 1054 w 1821"/>
                <a:gd name="T7" fmla="*/ 0 h 1983"/>
                <a:gd name="T8" fmla="*/ 1821 w 1821"/>
                <a:gd name="T9" fmla="*/ 1418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1" h="1983">
                  <a:moveTo>
                    <a:pt x="1821" y="1418"/>
                  </a:moveTo>
                  <a:lnTo>
                    <a:pt x="767" y="1983"/>
                  </a:lnTo>
                  <a:lnTo>
                    <a:pt x="0" y="566"/>
                  </a:lnTo>
                  <a:lnTo>
                    <a:pt x="1054" y="0"/>
                  </a:lnTo>
                  <a:lnTo>
                    <a:pt x="1821" y="1418"/>
                  </a:lnTo>
                  <a:close/>
                </a:path>
              </a:pathLst>
            </a:custGeom>
            <a:solidFill>
              <a:srgbClr val="EAB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Questrial"/>
              </a:endParaRPr>
            </a:p>
          </p:txBody>
        </p:sp>
        <p:sp>
          <p:nvSpPr>
            <p:cNvPr id="682" name="Freeform 666">
              <a:extLst>
                <a:ext uri="{FF2B5EF4-FFF2-40B4-BE49-F238E27FC236}">
                  <a16:creationId xmlns:a16="http://schemas.microsoft.com/office/drawing/2014/main" id="{5D3ACFF2-6EFF-5E40-B4BD-969AC035E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6089" y="4097264"/>
              <a:ext cx="488234" cy="537696"/>
            </a:xfrm>
            <a:custGeom>
              <a:avLst/>
              <a:gdLst>
                <a:gd name="T0" fmla="*/ 689 w 1599"/>
                <a:gd name="T1" fmla="*/ 1760 h 1761"/>
                <a:gd name="T2" fmla="*/ 689 w 1599"/>
                <a:gd name="T3" fmla="*/ 1760 h 1761"/>
                <a:gd name="T4" fmla="*/ 1 w 1599"/>
                <a:gd name="T5" fmla="*/ 487 h 1761"/>
                <a:gd name="T6" fmla="*/ 910 w 1599"/>
                <a:gd name="T7" fmla="*/ 2 h 1761"/>
                <a:gd name="T8" fmla="*/ 1597 w 1599"/>
                <a:gd name="T9" fmla="*/ 1273 h 1761"/>
                <a:gd name="T10" fmla="*/ 689 w 1599"/>
                <a:gd name="T11" fmla="*/ 1760 h 1761"/>
                <a:gd name="T12" fmla="*/ 689 w 1599"/>
                <a:gd name="T13" fmla="*/ 1760 h 1761"/>
                <a:gd name="T14" fmla="*/ 689 w 1599"/>
                <a:gd name="T15" fmla="*/ 1760 h 1761"/>
                <a:gd name="T16" fmla="*/ 689 w 1599"/>
                <a:gd name="T17" fmla="*/ 1760 h 1761"/>
                <a:gd name="T18" fmla="*/ 689 w 1599"/>
                <a:gd name="T19" fmla="*/ 1761 h 1761"/>
                <a:gd name="T20" fmla="*/ 1599 w 1599"/>
                <a:gd name="T21" fmla="*/ 1273 h 1761"/>
                <a:gd name="T22" fmla="*/ 910 w 1599"/>
                <a:gd name="T23" fmla="*/ 0 h 1761"/>
                <a:gd name="T24" fmla="*/ 0 w 1599"/>
                <a:gd name="T25" fmla="*/ 487 h 1761"/>
                <a:gd name="T26" fmla="*/ 689 w 1599"/>
                <a:gd name="T27" fmla="*/ 1761 h 1761"/>
                <a:gd name="T28" fmla="*/ 689 w 1599"/>
                <a:gd name="T29" fmla="*/ 1761 h 1761"/>
                <a:gd name="T30" fmla="*/ 689 w 1599"/>
                <a:gd name="T31" fmla="*/ 176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99" h="1761">
                  <a:moveTo>
                    <a:pt x="689" y="1760"/>
                  </a:moveTo>
                  <a:lnTo>
                    <a:pt x="689" y="1760"/>
                  </a:lnTo>
                  <a:lnTo>
                    <a:pt x="1" y="487"/>
                  </a:lnTo>
                  <a:lnTo>
                    <a:pt x="910" y="2"/>
                  </a:lnTo>
                  <a:lnTo>
                    <a:pt x="1597" y="1273"/>
                  </a:lnTo>
                  <a:lnTo>
                    <a:pt x="689" y="1760"/>
                  </a:lnTo>
                  <a:lnTo>
                    <a:pt x="689" y="1760"/>
                  </a:lnTo>
                  <a:lnTo>
                    <a:pt x="689" y="1760"/>
                  </a:lnTo>
                  <a:lnTo>
                    <a:pt x="689" y="1760"/>
                  </a:lnTo>
                  <a:lnTo>
                    <a:pt x="689" y="1761"/>
                  </a:lnTo>
                  <a:lnTo>
                    <a:pt x="1599" y="1273"/>
                  </a:lnTo>
                  <a:lnTo>
                    <a:pt x="910" y="0"/>
                  </a:lnTo>
                  <a:lnTo>
                    <a:pt x="0" y="487"/>
                  </a:lnTo>
                  <a:lnTo>
                    <a:pt x="689" y="1761"/>
                  </a:lnTo>
                  <a:lnTo>
                    <a:pt x="689" y="1761"/>
                  </a:lnTo>
                  <a:lnTo>
                    <a:pt x="689" y="1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667">
              <a:extLst>
                <a:ext uri="{FF2B5EF4-FFF2-40B4-BE49-F238E27FC236}">
                  <a16:creationId xmlns:a16="http://schemas.microsoft.com/office/drawing/2014/main" id="{352FE9BF-A2AB-EA43-B9A5-F33F4DC82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6313" y="4183673"/>
              <a:ext cx="220147" cy="129462"/>
            </a:xfrm>
            <a:custGeom>
              <a:avLst/>
              <a:gdLst>
                <a:gd name="T0" fmla="*/ 721 w 721"/>
                <a:gd name="T1" fmla="*/ 53 h 424"/>
                <a:gd name="T2" fmla="*/ 30 w 721"/>
                <a:gd name="T3" fmla="*/ 424 h 424"/>
                <a:gd name="T4" fmla="*/ 0 w 721"/>
                <a:gd name="T5" fmla="*/ 369 h 424"/>
                <a:gd name="T6" fmla="*/ 690 w 721"/>
                <a:gd name="T7" fmla="*/ 0 h 424"/>
                <a:gd name="T8" fmla="*/ 721 w 721"/>
                <a:gd name="T9" fmla="*/ 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1" h="424">
                  <a:moveTo>
                    <a:pt x="721" y="53"/>
                  </a:moveTo>
                  <a:lnTo>
                    <a:pt x="30" y="424"/>
                  </a:lnTo>
                  <a:lnTo>
                    <a:pt x="0" y="369"/>
                  </a:lnTo>
                  <a:lnTo>
                    <a:pt x="690" y="0"/>
                  </a:lnTo>
                  <a:lnTo>
                    <a:pt x="721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668">
              <a:extLst>
                <a:ext uri="{FF2B5EF4-FFF2-40B4-BE49-F238E27FC236}">
                  <a16:creationId xmlns:a16="http://schemas.microsoft.com/office/drawing/2014/main" id="{7DF1E5FB-98D8-9047-857C-B44727C1B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1352" y="4240160"/>
              <a:ext cx="119997" cy="70838"/>
            </a:xfrm>
            <a:custGeom>
              <a:avLst/>
              <a:gdLst>
                <a:gd name="T0" fmla="*/ 393 w 393"/>
                <a:gd name="T1" fmla="*/ 31 h 232"/>
                <a:gd name="T2" fmla="*/ 15 w 393"/>
                <a:gd name="T3" fmla="*/ 232 h 232"/>
                <a:gd name="T4" fmla="*/ 0 w 393"/>
                <a:gd name="T5" fmla="*/ 203 h 232"/>
                <a:gd name="T6" fmla="*/ 376 w 393"/>
                <a:gd name="T7" fmla="*/ 0 h 232"/>
                <a:gd name="T8" fmla="*/ 393 w 393"/>
                <a:gd name="T9" fmla="*/ 3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232">
                  <a:moveTo>
                    <a:pt x="393" y="31"/>
                  </a:moveTo>
                  <a:lnTo>
                    <a:pt x="15" y="232"/>
                  </a:lnTo>
                  <a:lnTo>
                    <a:pt x="0" y="203"/>
                  </a:lnTo>
                  <a:lnTo>
                    <a:pt x="376" y="0"/>
                  </a:lnTo>
                  <a:lnTo>
                    <a:pt x="393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669">
              <a:extLst>
                <a:ext uri="{FF2B5EF4-FFF2-40B4-BE49-F238E27FC236}">
                  <a16:creationId xmlns:a16="http://schemas.microsoft.com/office/drawing/2014/main" id="{0BFC1793-DEFD-2D4E-882E-CA215AA72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6462" y="4498780"/>
              <a:ext cx="74502" cy="44274"/>
            </a:xfrm>
            <a:custGeom>
              <a:avLst/>
              <a:gdLst>
                <a:gd name="T0" fmla="*/ 244 w 244"/>
                <a:gd name="T1" fmla="*/ 17 h 145"/>
                <a:gd name="T2" fmla="*/ 8 w 244"/>
                <a:gd name="T3" fmla="*/ 145 h 145"/>
                <a:gd name="T4" fmla="*/ 0 w 244"/>
                <a:gd name="T5" fmla="*/ 126 h 145"/>
                <a:gd name="T6" fmla="*/ 234 w 244"/>
                <a:gd name="T7" fmla="*/ 0 h 145"/>
                <a:gd name="T8" fmla="*/ 244 w 244"/>
                <a:gd name="T9" fmla="*/ 1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45">
                  <a:moveTo>
                    <a:pt x="244" y="17"/>
                  </a:moveTo>
                  <a:lnTo>
                    <a:pt x="8" y="145"/>
                  </a:lnTo>
                  <a:lnTo>
                    <a:pt x="0" y="126"/>
                  </a:lnTo>
                  <a:lnTo>
                    <a:pt x="234" y="0"/>
                  </a:lnTo>
                  <a:lnTo>
                    <a:pt x="244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670">
              <a:extLst>
                <a:ext uri="{FF2B5EF4-FFF2-40B4-BE49-F238E27FC236}">
                  <a16:creationId xmlns:a16="http://schemas.microsoft.com/office/drawing/2014/main" id="{C661A678-369F-A340-9950-332881EC0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3006" y="3305222"/>
              <a:ext cx="331595" cy="288543"/>
            </a:xfrm>
            <a:custGeom>
              <a:avLst/>
              <a:gdLst>
                <a:gd name="T0" fmla="*/ 0 w 1086"/>
                <a:gd name="T1" fmla="*/ 543 h 945"/>
                <a:gd name="T2" fmla="*/ 816 w 1086"/>
                <a:gd name="T3" fmla="*/ 0 h 945"/>
                <a:gd name="T4" fmla="*/ 1086 w 1086"/>
                <a:gd name="T5" fmla="*/ 400 h 945"/>
                <a:gd name="T6" fmla="*/ 269 w 1086"/>
                <a:gd name="T7" fmla="*/ 945 h 945"/>
                <a:gd name="T8" fmla="*/ 0 w 1086"/>
                <a:gd name="T9" fmla="*/ 543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945">
                  <a:moveTo>
                    <a:pt x="0" y="543"/>
                  </a:moveTo>
                  <a:lnTo>
                    <a:pt x="816" y="0"/>
                  </a:lnTo>
                  <a:lnTo>
                    <a:pt x="1086" y="400"/>
                  </a:lnTo>
                  <a:lnTo>
                    <a:pt x="269" y="945"/>
                  </a:lnTo>
                  <a:lnTo>
                    <a:pt x="0" y="543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671">
              <a:extLst>
                <a:ext uri="{FF2B5EF4-FFF2-40B4-BE49-F238E27FC236}">
                  <a16:creationId xmlns:a16="http://schemas.microsoft.com/office/drawing/2014/main" id="{B0898DC6-5212-B24E-AAA9-4A5A54190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3005" y="3305222"/>
              <a:ext cx="249154" cy="165797"/>
            </a:xfrm>
            <a:custGeom>
              <a:avLst/>
              <a:gdLst>
                <a:gd name="T0" fmla="*/ 570 w 816"/>
                <a:gd name="T1" fmla="*/ 511 h 543"/>
                <a:gd name="T2" fmla="*/ 816 w 816"/>
                <a:gd name="T3" fmla="*/ 0 h 543"/>
                <a:gd name="T4" fmla="*/ 0 w 816"/>
                <a:gd name="T5" fmla="*/ 543 h 543"/>
                <a:gd name="T6" fmla="*/ 570 w 816"/>
                <a:gd name="T7" fmla="*/ 511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6" h="543">
                  <a:moveTo>
                    <a:pt x="570" y="511"/>
                  </a:moveTo>
                  <a:lnTo>
                    <a:pt x="816" y="0"/>
                  </a:lnTo>
                  <a:lnTo>
                    <a:pt x="0" y="543"/>
                  </a:lnTo>
                  <a:lnTo>
                    <a:pt x="570" y="51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Freeform 672">
              <a:extLst>
                <a:ext uri="{FF2B5EF4-FFF2-40B4-BE49-F238E27FC236}">
                  <a16:creationId xmlns:a16="http://schemas.microsoft.com/office/drawing/2014/main" id="{D07D9663-AD49-C24F-B2F1-3FD6CC15A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6309" y="4385805"/>
              <a:ext cx="615863" cy="526399"/>
            </a:xfrm>
            <a:custGeom>
              <a:avLst/>
              <a:gdLst>
                <a:gd name="T0" fmla="*/ 452 w 2017"/>
                <a:gd name="T1" fmla="*/ 1724 h 1724"/>
                <a:gd name="T2" fmla="*/ 2017 w 2017"/>
                <a:gd name="T3" fmla="*/ 1067 h 1724"/>
                <a:gd name="T4" fmla="*/ 1566 w 2017"/>
                <a:gd name="T5" fmla="*/ 0 h 1724"/>
                <a:gd name="T6" fmla="*/ 0 w 2017"/>
                <a:gd name="T7" fmla="*/ 658 h 1724"/>
                <a:gd name="T8" fmla="*/ 452 w 2017"/>
                <a:gd name="T9" fmla="*/ 1724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7" h="1724">
                  <a:moveTo>
                    <a:pt x="452" y="1724"/>
                  </a:moveTo>
                  <a:lnTo>
                    <a:pt x="2017" y="1067"/>
                  </a:lnTo>
                  <a:lnTo>
                    <a:pt x="1566" y="0"/>
                  </a:lnTo>
                  <a:lnTo>
                    <a:pt x="0" y="658"/>
                  </a:lnTo>
                  <a:lnTo>
                    <a:pt x="452" y="1724"/>
                  </a:lnTo>
                  <a:close/>
                </a:path>
              </a:pathLst>
            </a:custGeom>
            <a:solidFill>
              <a:srgbClr val="D2A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Freeform 673">
              <a:extLst>
                <a:ext uri="{FF2B5EF4-FFF2-40B4-BE49-F238E27FC236}">
                  <a16:creationId xmlns:a16="http://schemas.microsoft.com/office/drawing/2014/main" id="{A5D8F5D0-3D00-C04A-ACA8-93BE724D9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693" y="4488398"/>
              <a:ext cx="365182" cy="414035"/>
            </a:xfrm>
            <a:custGeom>
              <a:avLst/>
              <a:gdLst>
                <a:gd name="T0" fmla="*/ 438 w 1196"/>
                <a:gd name="T1" fmla="*/ 1356 h 1356"/>
                <a:gd name="T2" fmla="*/ 1196 w 1196"/>
                <a:gd name="T3" fmla="*/ 1038 h 1356"/>
                <a:gd name="T4" fmla="*/ 758 w 1196"/>
                <a:gd name="T5" fmla="*/ 0 h 1356"/>
                <a:gd name="T6" fmla="*/ 0 w 1196"/>
                <a:gd name="T7" fmla="*/ 319 h 1356"/>
                <a:gd name="T8" fmla="*/ 438 w 1196"/>
                <a:gd name="T9" fmla="*/ 1356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6" h="1356">
                  <a:moveTo>
                    <a:pt x="438" y="1356"/>
                  </a:moveTo>
                  <a:lnTo>
                    <a:pt x="1196" y="1038"/>
                  </a:lnTo>
                  <a:lnTo>
                    <a:pt x="758" y="0"/>
                  </a:lnTo>
                  <a:lnTo>
                    <a:pt x="0" y="319"/>
                  </a:lnTo>
                  <a:lnTo>
                    <a:pt x="438" y="1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674">
              <a:extLst>
                <a:ext uri="{FF2B5EF4-FFF2-40B4-BE49-F238E27FC236}">
                  <a16:creationId xmlns:a16="http://schemas.microsoft.com/office/drawing/2014/main" id="{7802C27E-6B34-8E40-A262-F16423772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1115" y="4593433"/>
              <a:ext cx="3664" cy="11908"/>
            </a:xfrm>
            <a:custGeom>
              <a:avLst/>
              <a:gdLst>
                <a:gd name="T0" fmla="*/ 1 w 7"/>
                <a:gd name="T1" fmla="*/ 23 h 23"/>
                <a:gd name="T2" fmla="*/ 1 w 7"/>
                <a:gd name="T3" fmla="*/ 23 h 23"/>
                <a:gd name="T4" fmla="*/ 1 w 7"/>
                <a:gd name="T5" fmla="*/ 23 h 23"/>
                <a:gd name="T6" fmla="*/ 1 w 7"/>
                <a:gd name="T7" fmla="*/ 23 h 23"/>
                <a:gd name="T8" fmla="*/ 1 w 7"/>
                <a:gd name="T9" fmla="*/ 23 h 23"/>
                <a:gd name="T10" fmla="*/ 1 w 7"/>
                <a:gd name="T11" fmla="*/ 23 h 23"/>
                <a:gd name="T12" fmla="*/ 0 w 7"/>
                <a:gd name="T13" fmla="*/ 23 h 23"/>
                <a:gd name="T14" fmla="*/ 0 w 7"/>
                <a:gd name="T15" fmla="*/ 23 h 23"/>
                <a:gd name="T16" fmla="*/ 7 w 7"/>
                <a:gd name="T17" fmla="*/ 7 h 23"/>
                <a:gd name="T18" fmla="*/ 7 w 7"/>
                <a:gd name="T19" fmla="*/ 7 h 23"/>
                <a:gd name="T20" fmla="*/ 7 w 7"/>
                <a:gd name="T21" fmla="*/ 6 h 23"/>
                <a:gd name="T22" fmla="*/ 7 w 7"/>
                <a:gd name="T23" fmla="*/ 6 h 23"/>
                <a:gd name="T24" fmla="*/ 3 w 7"/>
                <a:gd name="T25" fmla="*/ 1 h 23"/>
                <a:gd name="T26" fmla="*/ 3 w 7"/>
                <a:gd name="T27" fmla="*/ 1 h 23"/>
                <a:gd name="T28" fmla="*/ 3 w 7"/>
                <a:gd name="T29" fmla="*/ 1 h 23"/>
                <a:gd name="T30" fmla="*/ 1 w 7"/>
                <a:gd name="T31" fmla="*/ 0 h 23"/>
                <a:gd name="T32" fmla="*/ 1 w 7"/>
                <a:gd name="T33" fmla="*/ 0 h 23"/>
                <a:gd name="T34" fmla="*/ 3 w 7"/>
                <a:gd name="T3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" h="23"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lose/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lose/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lose/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lose/>
                  <a:moveTo>
                    <a:pt x="7" y="7"/>
                  </a:moveTo>
                  <a:cubicBezTo>
                    <a:pt x="7" y="7"/>
                    <a:pt x="7" y="7"/>
                    <a:pt x="7" y="7"/>
                  </a:cubicBezTo>
                  <a:close/>
                  <a:moveTo>
                    <a:pt x="7" y="6"/>
                  </a:moveTo>
                  <a:cubicBezTo>
                    <a:pt x="7" y="6"/>
                    <a:pt x="7" y="6"/>
                    <a:pt x="7" y="6"/>
                  </a:cubicBezTo>
                  <a:close/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lose/>
                  <a:moveTo>
                    <a:pt x="3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675">
              <a:extLst>
                <a:ext uri="{FF2B5EF4-FFF2-40B4-BE49-F238E27FC236}">
                  <a16:creationId xmlns:a16="http://schemas.microsoft.com/office/drawing/2014/main" id="{7C0C5FB1-4BD9-A549-8CA5-3E37126855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51344" y="4570228"/>
              <a:ext cx="3664" cy="11908"/>
            </a:xfrm>
            <a:custGeom>
              <a:avLst/>
              <a:gdLst>
                <a:gd name="T0" fmla="*/ 1 w 12"/>
                <a:gd name="T1" fmla="*/ 37 h 39"/>
                <a:gd name="T2" fmla="*/ 1 w 12"/>
                <a:gd name="T3" fmla="*/ 37 h 39"/>
                <a:gd name="T4" fmla="*/ 1 w 12"/>
                <a:gd name="T5" fmla="*/ 37 h 39"/>
                <a:gd name="T6" fmla="*/ 1 w 12"/>
                <a:gd name="T7" fmla="*/ 37 h 39"/>
                <a:gd name="T8" fmla="*/ 1 w 12"/>
                <a:gd name="T9" fmla="*/ 37 h 39"/>
                <a:gd name="T10" fmla="*/ 1 w 12"/>
                <a:gd name="T11" fmla="*/ 37 h 39"/>
                <a:gd name="T12" fmla="*/ 0 w 12"/>
                <a:gd name="T13" fmla="*/ 37 h 39"/>
                <a:gd name="T14" fmla="*/ 0 w 12"/>
                <a:gd name="T15" fmla="*/ 37 h 39"/>
                <a:gd name="T16" fmla="*/ 0 w 12"/>
                <a:gd name="T17" fmla="*/ 37 h 39"/>
                <a:gd name="T18" fmla="*/ 0 w 12"/>
                <a:gd name="T19" fmla="*/ 37 h 39"/>
                <a:gd name="T20" fmla="*/ 0 w 12"/>
                <a:gd name="T21" fmla="*/ 39 h 39"/>
                <a:gd name="T22" fmla="*/ 0 w 12"/>
                <a:gd name="T23" fmla="*/ 37 h 39"/>
                <a:gd name="T24" fmla="*/ 0 w 12"/>
                <a:gd name="T25" fmla="*/ 39 h 39"/>
                <a:gd name="T26" fmla="*/ 0 w 12"/>
                <a:gd name="T27" fmla="*/ 39 h 39"/>
                <a:gd name="T28" fmla="*/ 0 w 12"/>
                <a:gd name="T29" fmla="*/ 39 h 39"/>
                <a:gd name="T30" fmla="*/ 12 w 12"/>
                <a:gd name="T31" fmla="*/ 10 h 39"/>
                <a:gd name="T32" fmla="*/ 12 w 12"/>
                <a:gd name="T33" fmla="*/ 10 h 39"/>
                <a:gd name="T34" fmla="*/ 12 w 12"/>
                <a:gd name="T35" fmla="*/ 10 h 39"/>
                <a:gd name="T36" fmla="*/ 12 w 12"/>
                <a:gd name="T37" fmla="*/ 10 h 39"/>
                <a:gd name="T38" fmla="*/ 12 w 12"/>
                <a:gd name="T39" fmla="*/ 10 h 39"/>
                <a:gd name="T40" fmla="*/ 12 w 12"/>
                <a:gd name="T41" fmla="*/ 10 h 39"/>
                <a:gd name="T42" fmla="*/ 12 w 12"/>
                <a:gd name="T43" fmla="*/ 10 h 39"/>
                <a:gd name="T44" fmla="*/ 12 w 12"/>
                <a:gd name="T45" fmla="*/ 10 h 39"/>
                <a:gd name="T46" fmla="*/ 12 w 12"/>
                <a:gd name="T47" fmla="*/ 10 h 39"/>
                <a:gd name="T48" fmla="*/ 1 w 12"/>
                <a:gd name="T49" fmla="*/ 0 h 39"/>
                <a:gd name="T50" fmla="*/ 1 w 12"/>
                <a:gd name="T51" fmla="*/ 0 h 39"/>
                <a:gd name="T52" fmla="*/ 1 w 1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" h="39">
                  <a:moveTo>
                    <a:pt x="1" y="37"/>
                  </a:moveTo>
                  <a:lnTo>
                    <a:pt x="1" y="37"/>
                  </a:lnTo>
                  <a:lnTo>
                    <a:pt x="1" y="37"/>
                  </a:lnTo>
                  <a:close/>
                  <a:moveTo>
                    <a:pt x="1" y="37"/>
                  </a:moveTo>
                  <a:lnTo>
                    <a:pt x="1" y="37"/>
                  </a:lnTo>
                  <a:lnTo>
                    <a:pt x="1" y="37"/>
                  </a:lnTo>
                  <a:close/>
                  <a:moveTo>
                    <a:pt x="0" y="37"/>
                  </a:moveTo>
                  <a:lnTo>
                    <a:pt x="0" y="37"/>
                  </a:lnTo>
                  <a:lnTo>
                    <a:pt x="0" y="37"/>
                  </a:lnTo>
                  <a:close/>
                  <a:moveTo>
                    <a:pt x="0" y="37"/>
                  </a:moveTo>
                  <a:lnTo>
                    <a:pt x="0" y="39"/>
                  </a:lnTo>
                  <a:lnTo>
                    <a:pt x="0" y="37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Freeform 676">
              <a:extLst>
                <a:ext uri="{FF2B5EF4-FFF2-40B4-BE49-F238E27FC236}">
                  <a16:creationId xmlns:a16="http://schemas.microsoft.com/office/drawing/2014/main" id="{BEE12964-418D-2D4F-84E0-56414765C9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41267" y="4549771"/>
              <a:ext cx="3664" cy="8244"/>
            </a:xfrm>
            <a:custGeom>
              <a:avLst/>
              <a:gdLst>
                <a:gd name="T0" fmla="*/ 2 w 12"/>
                <a:gd name="T1" fmla="*/ 27 h 27"/>
                <a:gd name="T2" fmla="*/ 2 w 12"/>
                <a:gd name="T3" fmla="*/ 27 h 27"/>
                <a:gd name="T4" fmla="*/ 2 w 12"/>
                <a:gd name="T5" fmla="*/ 27 h 27"/>
                <a:gd name="T6" fmla="*/ 0 w 12"/>
                <a:gd name="T7" fmla="*/ 27 h 27"/>
                <a:gd name="T8" fmla="*/ 0 w 12"/>
                <a:gd name="T9" fmla="*/ 27 h 27"/>
                <a:gd name="T10" fmla="*/ 0 w 12"/>
                <a:gd name="T11" fmla="*/ 27 h 27"/>
                <a:gd name="T12" fmla="*/ 0 w 12"/>
                <a:gd name="T13" fmla="*/ 27 h 27"/>
                <a:gd name="T14" fmla="*/ 0 w 12"/>
                <a:gd name="T15" fmla="*/ 27 h 27"/>
                <a:gd name="T16" fmla="*/ 0 w 12"/>
                <a:gd name="T17" fmla="*/ 27 h 27"/>
                <a:gd name="T18" fmla="*/ 0 w 12"/>
                <a:gd name="T19" fmla="*/ 27 h 27"/>
                <a:gd name="T20" fmla="*/ 0 w 12"/>
                <a:gd name="T21" fmla="*/ 27 h 27"/>
                <a:gd name="T22" fmla="*/ 0 w 12"/>
                <a:gd name="T23" fmla="*/ 27 h 27"/>
                <a:gd name="T24" fmla="*/ 0 w 12"/>
                <a:gd name="T25" fmla="*/ 27 h 27"/>
                <a:gd name="T26" fmla="*/ 0 w 12"/>
                <a:gd name="T27" fmla="*/ 27 h 27"/>
                <a:gd name="T28" fmla="*/ 0 w 12"/>
                <a:gd name="T29" fmla="*/ 27 h 27"/>
                <a:gd name="T30" fmla="*/ 0 w 12"/>
                <a:gd name="T31" fmla="*/ 27 h 27"/>
                <a:gd name="T32" fmla="*/ 0 w 12"/>
                <a:gd name="T33" fmla="*/ 27 h 27"/>
                <a:gd name="T34" fmla="*/ 0 w 12"/>
                <a:gd name="T35" fmla="*/ 27 h 27"/>
                <a:gd name="T36" fmla="*/ 0 w 12"/>
                <a:gd name="T37" fmla="*/ 27 h 27"/>
                <a:gd name="T38" fmla="*/ 0 w 12"/>
                <a:gd name="T39" fmla="*/ 27 h 27"/>
                <a:gd name="T40" fmla="*/ 0 w 12"/>
                <a:gd name="T41" fmla="*/ 27 h 27"/>
                <a:gd name="T42" fmla="*/ 0 w 12"/>
                <a:gd name="T43" fmla="*/ 27 h 27"/>
                <a:gd name="T44" fmla="*/ 0 w 12"/>
                <a:gd name="T45" fmla="*/ 27 h 27"/>
                <a:gd name="T46" fmla="*/ 0 w 12"/>
                <a:gd name="T47" fmla="*/ 27 h 27"/>
                <a:gd name="T48" fmla="*/ 0 w 12"/>
                <a:gd name="T49" fmla="*/ 27 h 27"/>
                <a:gd name="T50" fmla="*/ 0 w 12"/>
                <a:gd name="T51" fmla="*/ 27 h 27"/>
                <a:gd name="T52" fmla="*/ 0 w 12"/>
                <a:gd name="T53" fmla="*/ 27 h 27"/>
                <a:gd name="T54" fmla="*/ 0 w 12"/>
                <a:gd name="T55" fmla="*/ 27 h 27"/>
                <a:gd name="T56" fmla="*/ 0 w 12"/>
                <a:gd name="T57" fmla="*/ 27 h 27"/>
                <a:gd name="T58" fmla="*/ 12 w 12"/>
                <a:gd name="T59" fmla="*/ 0 h 27"/>
                <a:gd name="T60" fmla="*/ 12 w 12"/>
                <a:gd name="T61" fmla="*/ 0 h 27"/>
                <a:gd name="T62" fmla="*/ 12 w 12"/>
                <a:gd name="T6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" h="27"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677">
              <a:extLst>
                <a:ext uri="{FF2B5EF4-FFF2-40B4-BE49-F238E27FC236}">
                  <a16:creationId xmlns:a16="http://schemas.microsoft.com/office/drawing/2014/main" id="{F9C54BDB-4F32-1048-BD85-127E9267E7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41267" y="4549771"/>
              <a:ext cx="3664" cy="8244"/>
            </a:xfrm>
            <a:custGeom>
              <a:avLst/>
              <a:gdLst>
                <a:gd name="T0" fmla="*/ 2 w 12"/>
                <a:gd name="T1" fmla="*/ 27 h 27"/>
                <a:gd name="T2" fmla="*/ 2 w 12"/>
                <a:gd name="T3" fmla="*/ 27 h 27"/>
                <a:gd name="T4" fmla="*/ 2 w 12"/>
                <a:gd name="T5" fmla="*/ 27 h 27"/>
                <a:gd name="T6" fmla="*/ 0 w 12"/>
                <a:gd name="T7" fmla="*/ 27 h 27"/>
                <a:gd name="T8" fmla="*/ 0 w 12"/>
                <a:gd name="T9" fmla="*/ 27 h 27"/>
                <a:gd name="T10" fmla="*/ 0 w 12"/>
                <a:gd name="T11" fmla="*/ 27 h 27"/>
                <a:gd name="T12" fmla="*/ 0 w 12"/>
                <a:gd name="T13" fmla="*/ 27 h 27"/>
                <a:gd name="T14" fmla="*/ 0 w 12"/>
                <a:gd name="T15" fmla="*/ 27 h 27"/>
                <a:gd name="T16" fmla="*/ 0 w 12"/>
                <a:gd name="T17" fmla="*/ 27 h 27"/>
                <a:gd name="T18" fmla="*/ 0 w 12"/>
                <a:gd name="T19" fmla="*/ 27 h 27"/>
                <a:gd name="T20" fmla="*/ 0 w 12"/>
                <a:gd name="T21" fmla="*/ 27 h 27"/>
                <a:gd name="T22" fmla="*/ 0 w 12"/>
                <a:gd name="T23" fmla="*/ 27 h 27"/>
                <a:gd name="T24" fmla="*/ 0 w 12"/>
                <a:gd name="T25" fmla="*/ 27 h 27"/>
                <a:gd name="T26" fmla="*/ 0 w 12"/>
                <a:gd name="T27" fmla="*/ 27 h 27"/>
                <a:gd name="T28" fmla="*/ 0 w 12"/>
                <a:gd name="T29" fmla="*/ 27 h 27"/>
                <a:gd name="T30" fmla="*/ 0 w 12"/>
                <a:gd name="T31" fmla="*/ 27 h 27"/>
                <a:gd name="T32" fmla="*/ 0 w 12"/>
                <a:gd name="T33" fmla="*/ 27 h 27"/>
                <a:gd name="T34" fmla="*/ 0 w 12"/>
                <a:gd name="T35" fmla="*/ 27 h 27"/>
                <a:gd name="T36" fmla="*/ 0 w 12"/>
                <a:gd name="T37" fmla="*/ 27 h 27"/>
                <a:gd name="T38" fmla="*/ 0 w 12"/>
                <a:gd name="T39" fmla="*/ 27 h 27"/>
                <a:gd name="T40" fmla="*/ 0 w 12"/>
                <a:gd name="T41" fmla="*/ 27 h 27"/>
                <a:gd name="T42" fmla="*/ 0 w 12"/>
                <a:gd name="T43" fmla="*/ 27 h 27"/>
                <a:gd name="T44" fmla="*/ 0 w 12"/>
                <a:gd name="T45" fmla="*/ 27 h 27"/>
                <a:gd name="T46" fmla="*/ 0 w 12"/>
                <a:gd name="T47" fmla="*/ 27 h 27"/>
                <a:gd name="T48" fmla="*/ 0 w 12"/>
                <a:gd name="T49" fmla="*/ 27 h 27"/>
                <a:gd name="T50" fmla="*/ 0 w 12"/>
                <a:gd name="T51" fmla="*/ 27 h 27"/>
                <a:gd name="T52" fmla="*/ 0 w 12"/>
                <a:gd name="T53" fmla="*/ 27 h 27"/>
                <a:gd name="T54" fmla="*/ 0 w 12"/>
                <a:gd name="T55" fmla="*/ 27 h 27"/>
                <a:gd name="T56" fmla="*/ 0 w 12"/>
                <a:gd name="T57" fmla="*/ 27 h 27"/>
                <a:gd name="T58" fmla="*/ 12 w 12"/>
                <a:gd name="T59" fmla="*/ 0 h 27"/>
                <a:gd name="T60" fmla="*/ 12 w 12"/>
                <a:gd name="T61" fmla="*/ 0 h 27"/>
                <a:gd name="T62" fmla="*/ 12 w 12"/>
                <a:gd name="T6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" h="27"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reeform 678">
              <a:extLst>
                <a:ext uri="{FF2B5EF4-FFF2-40B4-BE49-F238E27FC236}">
                  <a16:creationId xmlns:a16="http://schemas.microsoft.com/office/drawing/2014/main" id="{4FC2DF86-C36D-7446-9F4E-B1A693DCCE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31497" y="4522902"/>
              <a:ext cx="3664" cy="11908"/>
            </a:xfrm>
            <a:custGeom>
              <a:avLst/>
              <a:gdLst>
                <a:gd name="T0" fmla="*/ 0 w 12"/>
                <a:gd name="T1" fmla="*/ 39 h 39"/>
                <a:gd name="T2" fmla="*/ 0 w 12"/>
                <a:gd name="T3" fmla="*/ 39 h 39"/>
                <a:gd name="T4" fmla="*/ 0 w 12"/>
                <a:gd name="T5" fmla="*/ 39 h 39"/>
                <a:gd name="T6" fmla="*/ 0 w 12"/>
                <a:gd name="T7" fmla="*/ 39 h 39"/>
                <a:gd name="T8" fmla="*/ 0 w 12"/>
                <a:gd name="T9" fmla="*/ 39 h 39"/>
                <a:gd name="T10" fmla="*/ 0 w 12"/>
                <a:gd name="T11" fmla="*/ 39 h 39"/>
                <a:gd name="T12" fmla="*/ 0 w 12"/>
                <a:gd name="T13" fmla="*/ 39 h 39"/>
                <a:gd name="T14" fmla="*/ 0 w 12"/>
                <a:gd name="T15" fmla="*/ 39 h 39"/>
                <a:gd name="T16" fmla="*/ 0 w 12"/>
                <a:gd name="T17" fmla="*/ 39 h 39"/>
                <a:gd name="T18" fmla="*/ 0 w 12"/>
                <a:gd name="T19" fmla="*/ 39 h 39"/>
                <a:gd name="T20" fmla="*/ 0 w 12"/>
                <a:gd name="T21" fmla="*/ 39 h 39"/>
                <a:gd name="T22" fmla="*/ 0 w 12"/>
                <a:gd name="T23" fmla="*/ 39 h 39"/>
                <a:gd name="T24" fmla="*/ 12 w 12"/>
                <a:gd name="T25" fmla="*/ 11 h 39"/>
                <a:gd name="T26" fmla="*/ 12 w 12"/>
                <a:gd name="T27" fmla="*/ 10 h 39"/>
                <a:gd name="T28" fmla="*/ 12 w 12"/>
                <a:gd name="T29" fmla="*/ 11 h 39"/>
                <a:gd name="T30" fmla="*/ 1 w 12"/>
                <a:gd name="T31" fmla="*/ 0 h 39"/>
                <a:gd name="T32" fmla="*/ 0 w 12"/>
                <a:gd name="T33" fmla="*/ 0 h 39"/>
                <a:gd name="T34" fmla="*/ 0 w 12"/>
                <a:gd name="T35" fmla="*/ 0 h 39"/>
                <a:gd name="T36" fmla="*/ 1 w 12"/>
                <a:gd name="T3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9"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12" y="11"/>
                  </a:moveTo>
                  <a:lnTo>
                    <a:pt x="12" y="10"/>
                  </a:lnTo>
                  <a:lnTo>
                    <a:pt x="12" y="11"/>
                  </a:ln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679">
              <a:extLst>
                <a:ext uri="{FF2B5EF4-FFF2-40B4-BE49-F238E27FC236}">
                  <a16:creationId xmlns:a16="http://schemas.microsoft.com/office/drawing/2014/main" id="{C9894262-CEBA-8747-8A8F-6E9771192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8137" y="4393133"/>
              <a:ext cx="361518" cy="412204"/>
            </a:xfrm>
            <a:custGeom>
              <a:avLst/>
              <a:gdLst>
                <a:gd name="T0" fmla="*/ 438 w 1184"/>
                <a:gd name="T1" fmla="*/ 1350 h 1350"/>
                <a:gd name="T2" fmla="*/ 1184 w 1184"/>
                <a:gd name="T3" fmla="*/ 1036 h 1350"/>
                <a:gd name="T4" fmla="*/ 746 w 1184"/>
                <a:gd name="T5" fmla="*/ 0 h 1350"/>
                <a:gd name="T6" fmla="*/ 0 w 1184"/>
                <a:gd name="T7" fmla="*/ 312 h 1350"/>
                <a:gd name="T8" fmla="*/ 438 w 1184"/>
                <a:gd name="T9" fmla="*/ 135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4" h="1350">
                  <a:moveTo>
                    <a:pt x="438" y="1350"/>
                  </a:moveTo>
                  <a:lnTo>
                    <a:pt x="1184" y="1036"/>
                  </a:lnTo>
                  <a:lnTo>
                    <a:pt x="746" y="0"/>
                  </a:lnTo>
                  <a:lnTo>
                    <a:pt x="0" y="312"/>
                  </a:lnTo>
                  <a:lnTo>
                    <a:pt x="438" y="1350"/>
                  </a:lnTo>
                  <a:close/>
                </a:path>
              </a:pathLst>
            </a:custGeom>
            <a:solidFill>
              <a:srgbClr val="B2B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Freeform 680">
              <a:extLst>
                <a:ext uri="{FF2B5EF4-FFF2-40B4-BE49-F238E27FC236}">
                  <a16:creationId xmlns:a16="http://schemas.microsoft.com/office/drawing/2014/main" id="{026C5453-E1F9-0244-9376-E76CBB8E2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8137" y="4393133"/>
              <a:ext cx="345335" cy="412204"/>
            </a:xfrm>
            <a:custGeom>
              <a:avLst/>
              <a:gdLst>
                <a:gd name="T0" fmla="*/ 746 w 1131"/>
                <a:gd name="T1" fmla="*/ 0 h 1350"/>
                <a:gd name="T2" fmla="*/ 0 w 1131"/>
                <a:gd name="T3" fmla="*/ 312 h 1350"/>
                <a:gd name="T4" fmla="*/ 438 w 1131"/>
                <a:gd name="T5" fmla="*/ 1350 h 1350"/>
                <a:gd name="T6" fmla="*/ 989 w 1131"/>
                <a:gd name="T7" fmla="*/ 1118 h 1350"/>
                <a:gd name="T8" fmla="*/ 1131 w 1131"/>
                <a:gd name="T9" fmla="*/ 912 h 1350"/>
                <a:gd name="T10" fmla="*/ 746 w 1131"/>
                <a:gd name="T11" fmla="*/ 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1" h="1350">
                  <a:moveTo>
                    <a:pt x="746" y="0"/>
                  </a:moveTo>
                  <a:lnTo>
                    <a:pt x="0" y="312"/>
                  </a:lnTo>
                  <a:lnTo>
                    <a:pt x="438" y="1350"/>
                  </a:lnTo>
                  <a:lnTo>
                    <a:pt x="989" y="1118"/>
                  </a:lnTo>
                  <a:lnTo>
                    <a:pt x="1131" y="912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Freeform 681">
              <a:extLst>
                <a:ext uri="{FF2B5EF4-FFF2-40B4-BE49-F238E27FC236}">
                  <a16:creationId xmlns:a16="http://schemas.microsoft.com/office/drawing/2014/main" id="{51C88EFB-0481-D147-8073-6554B3EFA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6451" y="4671599"/>
              <a:ext cx="47022" cy="62899"/>
            </a:xfrm>
            <a:custGeom>
              <a:avLst/>
              <a:gdLst>
                <a:gd name="T0" fmla="*/ 7 w 90"/>
                <a:gd name="T1" fmla="*/ 121 h 121"/>
                <a:gd name="T2" fmla="*/ 0 w 90"/>
                <a:gd name="T3" fmla="*/ 35 h 121"/>
                <a:gd name="T4" fmla="*/ 90 w 90"/>
                <a:gd name="T5" fmla="*/ 0 h 121"/>
                <a:gd name="T6" fmla="*/ 7 w 90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21">
                  <a:moveTo>
                    <a:pt x="7" y="121"/>
                  </a:moveTo>
                  <a:cubicBezTo>
                    <a:pt x="7" y="121"/>
                    <a:pt x="25" y="76"/>
                    <a:pt x="0" y="35"/>
                  </a:cubicBezTo>
                  <a:cubicBezTo>
                    <a:pt x="0" y="35"/>
                    <a:pt x="57" y="29"/>
                    <a:pt x="90" y="0"/>
                  </a:cubicBezTo>
                  <a:lnTo>
                    <a:pt x="7" y="121"/>
                  </a:lnTo>
                  <a:close/>
                </a:path>
              </a:pathLst>
            </a:custGeom>
            <a:solidFill>
              <a:srgbClr val="BFC1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Freeform 682">
              <a:extLst>
                <a:ext uri="{FF2B5EF4-FFF2-40B4-BE49-F238E27FC236}">
                  <a16:creationId xmlns:a16="http://schemas.microsoft.com/office/drawing/2014/main" id="{9DEE53B4-44E8-004E-9402-3F08CA6019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6380" y="4587327"/>
              <a:ext cx="8855" cy="8244"/>
            </a:xfrm>
            <a:custGeom>
              <a:avLst/>
              <a:gdLst>
                <a:gd name="T0" fmla="*/ 17 w 17"/>
                <a:gd name="T1" fmla="*/ 16 h 16"/>
                <a:gd name="T2" fmla="*/ 17 w 17"/>
                <a:gd name="T3" fmla="*/ 16 h 16"/>
                <a:gd name="T4" fmla="*/ 17 w 17"/>
                <a:gd name="T5" fmla="*/ 16 h 16"/>
                <a:gd name="T6" fmla="*/ 17 w 17"/>
                <a:gd name="T7" fmla="*/ 16 h 16"/>
                <a:gd name="T8" fmla="*/ 17 w 17"/>
                <a:gd name="T9" fmla="*/ 16 h 16"/>
                <a:gd name="T10" fmla="*/ 17 w 17"/>
                <a:gd name="T11" fmla="*/ 16 h 16"/>
                <a:gd name="T12" fmla="*/ 17 w 17"/>
                <a:gd name="T13" fmla="*/ 16 h 16"/>
                <a:gd name="T14" fmla="*/ 17 w 17"/>
                <a:gd name="T15" fmla="*/ 16 h 16"/>
                <a:gd name="T16" fmla="*/ 17 w 17"/>
                <a:gd name="T17" fmla="*/ 16 h 16"/>
                <a:gd name="T18" fmla="*/ 17 w 17"/>
                <a:gd name="T19" fmla="*/ 16 h 16"/>
                <a:gd name="T20" fmla="*/ 17 w 17"/>
                <a:gd name="T21" fmla="*/ 16 h 16"/>
                <a:gd name="T22" fmla="*/ 17 w 17"/>
                <a:gd name="T23" fmla="*/ 16 h 16"/>
                <a:gd name="T24" fmla="*/ 17 w 17"/>
                <a:gd name="T25" fmla="*/ 16 h 16"/>
                <a:gd name="T26" fmla="*/ 17 w 17"/>
                <a:gd name="T27" fmla="*/ 16 h 16"/>
                <a:gd name="T28" fmla="*/ 17 w 17"/>
                <a:gd name="T29" fmla="*/ 16 h 16"/>
                <a:gd name="T30" fmla="*/ 17 w 17"/>
                <a:gd name="T31" fmla="*/ 16 h 16"/>
                <a:gd name="T32" fmla="*/ 0 w 17"/>
                <a:gd name="T33" fmla="*/ 2 h 16"/>
                <a:gd name="T34" fmla="*/ 0 w 17"/>
                <a:gd name="T35" fmla="*/ 0 h 16"/>
                <a:gd name="T36" fmla="*/ 0 w 17"/>
                <a:gd name="T37" fmla="*/ 0 h 16"/>
                <a:gd name="T38" fmla="*/ 0 w 17"/>
                <a:gd name="T3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6"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0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Freeform 683">
              <a:extLst>
                <a:ext uri="{FF2B5EF4-FFF2-40B4-BE49-F238E27FC236}">
                  <a16:creationId xmlns:a16="http://schemas.microsoft.com/office/drawing/2014/main" id="{195306F1-9919-BD4A-B90B-43E0A9F7A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6304" y="4563815"/>
              <a:ext cx="10076" cy="8244"/>
            </a:xfrm>
            <a:custGeom>
              <a:avLst/>
              <a:gdLst>
                <a:gd name="T0" fmla="*/ 28 w 33"/>
                <a:gd name="T1" fmla="*/ 27 h 27"/>
                <a:gd name="T2" fmla="*/ 29 w 33"/>
                <a:gd name="T3" fmla="*/ 26 h 27"/>
                <a:gd name="T4" fmla="*/ 29 w 33"/>
                <a:gd name="T5" fmla="*/ 26 h 27"/>
                <a:gd name="T6" fmla="*/ 29 w 33"/>
                <a:gd name="T7" fmla="*/ 26 h 27"/>
                <a:gd name="T8" fmla="*/ 29 w 33"/>
                <a:gd name="T9" fmla="*/ 26 h 27"/>
                <a:gd name="T10" fmla="*/ 29 w 33"/>
                <a:gd name="T11" fmla="*/ 26 h 27"/>
                <a:gd name="T12" fmla="*/ 29 w 33"/>
                <a:gd name="T13" fmla="*/ 26 h 27"/>
                <a:gd name="T14" fmla="*/ 29 w 33"/>
                <a:gd name="T15" fmla="*/ 26 h 27"/>
                <a:gd name="T16" fmla="*/ 29 w 33"/>
                <a:gd name="T17" fmla="*/ 26 h 27"/>
                <a:gd name="T18" fmla="*/ 29 w 33"/>
                <a:gd name="T19" fmla="*/ 26 h 27"/>
                <a:gd name="T20" fmla="*/ 29 w 33"/>
                <a:gd name="T21" fmla="*/ 26 h 27"/>
                <a:gd name="T22" fmla="*/ 29 w 33"/>
                <a:gd name="T23" fmla="*/ 26 h 27"/>
                <a:gd name="T24" fmla="*/ 29 w 33"/>
                <a:gd name="T25" fmla="*/ 26 h 27"/>
                <a:gd name="T26" fmla="*/ 29 w 33"/>
                <a:gd name="T27" fmla="*/ 26 h 27"/>
                <a:gd name="T28" fmla="*/ 29 w 33"/>
                <a:gd name="T29" fmla="*/ 26 h 27"/>
                <a:gd name="T30" fmla="*/ 29 w 33"/>
                <a:gd name="T31" fmla="*/ 26 h 27"/>
                <a:gd name="T32" fmla="*/ 29 w 33"/>
                <a:gd name="T33" fmla="*/ 26 h 27"/>
                <a:gd name="T34" fmla="*/ 29 w 33"/>
                <a:gd name="T35" fmla="*/ 26 h 27"/>
                <a:gd name="T36" fmla="*/ 31 w 33"/>
                <a:gd name="T37" fmla="*/ 26 h 27"/>
                <a:gd name="T38" fmla="*/ 31 w 33"/>
                <a:gd name="T39" fmla="*/ 26 h 27"/>
                <a:gd name="T40" fmla="*/ 31 w 33"/>
                <a:gd name="T41" fmla="*/ 26 h 27"/>
                <a:gd name="T42" fmla="*/ 31 w 33"/>
                <a:gd name="T43" fmla="*/ 26 h 27"/>
                <a:gd name="T44" fmla="*/ 31 w 33"/>
                <a:gd name="T45" fmla="*/ 26 h 27"/>
                <a:gd name="T46" fmla="*/ 31 w 33"/>
                <a:gd name="T47" fmla="*/ 26 h 27"/>
                <a:gd name="T48" fmla="*/ 31 w 33"/>
                <a:gd name="T49" fmla="*/ 26 h 27"/>
                <a:gd name="T50" fmla="*/ 31 w 33"/>
                <a:gd name="T51" fmla="*/ 26 h 27"/>
                <a:gd name="T52" fmla="*/ 31 w 33"/>
                <a:gd name="T53" fmla="*/ 26 h 27"/>
                <a:gd name="T54" fmla="*/ 31 w 33"/>
                <a:gd name="T55" fmla="*/ 26 h 27"/>
                <a:gd name="T56" fmla="*/ 31 w 33"/>
                <a:gd name="T57" fmla="*/ 26 h 27"/>
                <a:gd name="T58" fmla="*/ 31 w 33"/>
                <a:gd name="T59" fmla="*/ 26 h 27"/>
                <a:gd name="T60" fmla="*/ 31 w 33"/>
                <a:gd name="T61" fmla="*/ 24 h 27"/>
                <a:gd name="T62" fmla="*/ 31 w 33"/>
                <a:gd name="T63" fmla="*/ 24 h 27"/>
                <a:gd name="T64" fmla="*/ 31 w 33"/>
                <a:gd name="T65" fmla="*/ 24 h 27"/>
                <a:gd name="T66" fmla="*/ 33 w 33"/>
                <a:gd name="T67" fmla="*/ 24 h 27"/>
                <a:gd name="T68" fmla="*/ 33 w 33"/>
                <a:gd name="T69" fmla="*/ 24 h 27"/>
                <a:gd name="T70" fmla="*/ 33 w 33"/>
                <a:gd name="T71" fmla="*/ 24 h 27"/>
                <a:gd name="T72" fmla="*/ 33 w 33"/>
                <a:gd name="T73" fmla="*/ 24 h 27"/>
                <a:gd name="T74" fmla="*/ 0 w 33"/>
                <a:gd name="T75" fmla="*/ 2 h 27"/>
                <a:gd name="T76" fmla="*/ 0 w 33"/>
                <a:gd name="T7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27">
                  <a:moveTo>
                    <a:pt x="28" y="27"/>
                  </a:moveTo>
                  <a:lnTo>
                    <a:pt x="28" y="27"/>
                  </a:lnTo>
                  <a:lnTo>
                    <a:pt x="28" y="27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31" y="26"/>
                  </a:lnTo>
                  <a:lnTo>
                    <a:pt x="29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4"/>
                  </a:moveTo>
                  <a:lnTo>
                    <a:pt x="31" y="24"/>
                  </a:lnTo>
                  <a:lnTo>
                    <a:pt x="31" y="24"/>
                  </a:lnTo>
                  <a:close/>
                  <a:moveTo>
                    <a:pt x="31" y="24"/>
                  </a:moveTo>
                  <a:lnTo>
                    <a:pt x="31" y="24"/>
                  </a:lnTo>
                  <a:lnTo>
                    <a:pt x="31" y="24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Freeform 684">
              <a:extLst>
                <a:ext uri="{FF2B5EF4-FFF2-40B4-BE49-F238E27FC236}">
                  <a16:creationId xmlns:a16="http://schemas.microsoft.com/office/drawing/2014/main" id="{97AE8F58-5A69-FE4B-A109-0504E6211C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4778" y="4546107"/>
              <a:ext cx="3053" cy="2137"/>
            </a:xfrm>
            <a:custGeom>
              <a:avLst/>
              <a:gdLst>
                <a:gd name="T0" fmla="*/ 0 w 6"/>
                <a:gd name="T1" fmla="*/ 4 h 4"/>
                <a:gd name="T2" fmla="*/ 0 w 6"/>
                <a:gd name="T3" fmla="*/ 4 h 4"/>
                <a:gd name="T4" fmla="*/ 0 w 6"/>
                <a:gd name="T5" fmla="*/ 4 h 4"/>
                <a:gd name="T6" fmla="*/ 0 w 6"/>
                <a:gd name="T7" fmla="*/ 4 h 4"/>
                <a:gd name="T8" fmla="*/ 1 w 6"/>
                <a:gd name="T9" fmla="*/ 4 h 4"/>
                <a:gd name="T10" fmla="*/ 1 w 6"/>
                <a:gd name="T11" fmla="*/ 4 h 4"/>
                <a:gd name="T12" fmla="*/ 1 w 6"/>
                <a:gd name="T13" fmla="*/ 4 h 4"/>
                <a:gd name="T14" fmla="*/ 1 w 6"/>
                <a:gd name="T15" fmla="*/ 4 h 4"/>
                <a:gd name="T16" fmla="*/ 1 w 6"/>
                <a:gd name="T17" fmla="*/ 4 h 4"/>
                <a:gd name="T18" fmla="*/ 1 w 6"/>
                <a:gd name="T19" fmla="*/ 4 h 4"/>
                <a:gd name="T20" fmla="*/ 1 w 6"/>
                <a:gd name="T21" fmla="*/ 4 h 4"/>
                <a:gd name="T22" fmla="*/ 1 w 6"/>
                <a:gd name="T23" fmla="*/ 4 h 4"/>
                <a:gd name="T24" fmla="*/ 1 w 6"/>
                <a:gd name="T25" fmla="*/ 4 h 4"/>
                <a:gd name="T26" fmla="*/ 1 w 6"/>
                <a:gd name="T27" fmla="*/ 4 h 4"/>
                <a:gd name="T28" fmla="*/ 1 w 6"/>
                <a:gd name="T29" fmla="*/ 4 h 4"/>
                <a:gd name="T30" fmla="*/ 6 w 6"/>
                <a:gd name="T31" fmla="*/ 0 h 4"/>
                <a:gd name="T32" fmla="*/ 1 w 6"/>
                <a:gd name="T33" fmla="*/ 4 h 4"/>
                <a:gd name="T34" fmla="*/ 6 w 6"/>
                <a:gd name="T35" fmla="*/ 0 h 4"/>
                <a:gd name="T36" fmla="*/ 6 w 6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3" y="3"/>
                    <a:pt x="4" y="1"/>
                    <a:pt x="6" y="0"/>
                  </a:cubicBezTo>
                  <a:cubicBezTo>
                    <a:pt x="4" y="1"/>
                    <a:pt x="3" y="3"/>
                    <a:pt x="1" y="4"/>
                  </a:cubicBezTo>
                  <a:close/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Freeform 685">
              <a:extLst>
                <a:ext uri="{FF2B5EF4-FFF2-40B4-BE49-F238E27FC236}">
                  <a16:creationId xmlns:a16="http://schemas.microsoft.com/office/drawing/2014/main" id="{7BA84AB7-FD01-0B41-9BEF-DAE4429EDC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46458" y="4516489"/>
              <a:ext cx="8855" cy="8244"/>
            </a:xfrm>
            <a:custGeom>
              <a:avLst/>
              <a:gdLst>
                <a:gd name="T0" fmla="*/ 16 w 17"/>
                <a:gd name="T1" fmla="*/ 16 h 16"/>
                <a:gd name="T2" fmla="*/ 16 w 17"/>
                <a:gd name="T3" fmla="*/ 16 h 16"/>
                <a:gd name="T4" fmla="*/ 16 w 17"/>
                <a:gd name="T5" fmla="*/ 16 h 16"/>
                <a:gd name="T6" fmla="*/ 16 w 17"/>
                <a:gd name="T7" fmla="*/ 16 h 16"/>
                <a:gd name="T8" fmla="*/ 16 w 17"/>
                <a:gd name="T9" fmla="*/ 16 h 16"/>
                <a:gd name="T10" fmla="*/ 16 w 17"/>
                <a:gd name="T11" fmla="*/ 16 h 16"/>
                <a:gd name="T12" fmla="*/ 17 w 17"/>
                <a:gd name="T13" fmla="*/ 16 h 16"/>
                <a:gd name="T14" fmla="*/ 17 w 17"/>
                <a:gd name="T15" fmla="*/ 16 h 16"/>
                <a:gd name="T16" fmla="*/ 17 w 17"/>
                <a:gd name="T17" fmla="*/ 16 h 16"/>
                <a:gd name="T18" fmla="*/ 17 w 17"/>
                <a:gd name="T19" fmla="*/ 16 h 16"/>
                <a:gd name="T20" fmla="*/ 17 w 17"/>
                <a:gd name="T21" fmla="*/ 16 h 16"/>
                <a:gd name="T22" fmla="*/ 17 w 17"/>
                <a:gd name="T23" fmla="*/ 16 h 16"/>
                <a:gd name="T24" fmla="*/ 17 w 17"/>
                <a:gd name="T25" fmla="*/ 15 h 16"/>
                <a:gd name="T26" fmla="*/ 17 w 17"/>
                <a:gd name="T27" fmla="*/ 15 h 16"/>
                <a:gd name="T28" fmla="*/ 17 w 17"/>
                <a:gd name="T29" fmla="*/ 15 h 16"/>
                <a:gd name="T30" fmla="*/ 17 w 17"/>
                <a:gd name="T31" fmla="*/ 15 h 16"/>
                <a:gd name="T32" fmla="*/ 0 w 17"/>
                <a:gd name="T33" fmla="*/ 1 h 16"/>
                <a:gd name="T34" fmla="*/ 0 w 17"/>
                <a:gd name="T35" fmla="*/ 0 h 16"/>
                <a:gd name="T36" fmla="*/ 0 w 17"/>
                <a:gd name="T37" fmla="*/ 0 h 16"/>
                <a:gd name="T38" fmla="*/ 0 w 17"/>
                <a:gd name="T3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6"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Freeform 686">
              <a:extLst>
                <a:ext uri="{FF2B5EF4-FFF2-40B4-BE49-F238E27FC236}">
                  <a16:creationId xmlns:a16="http://schemas.microsoft.com/office/drawing/2014/main" id="{13C4EE86-CB10-4E45-934D-4F6A8BCE4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0429" y="4529008"/>
              <a:ext cx="101067" cy="46717"/>
            </a:xfrm>
            <a:custGeom>
              <a:avLst/>
              <a:gdLst>
                <a:gd name="T0" fmla="*/ 0 w 331"/>
                <a:gd name="T1" fmla="*/ 136 h 153"/>
                <a:gd name="T2" fmla="*/ 324 w 331"/>
                <a:gd name="T3" fmla="*/ 0 h 153"/>
                <a:gd name="T4" fmla="*/ 331 w 331"/>
                <a:gd name="T5" fmla="*/ 19 h 153"/>
                <a:gd name="T6" fmla="*/ 7 w 331"/>
                <a:gd name="T7" fmla="*/ 153 h 153"/>
                <a:gd name="T8" fmla="*/ 0 w 331"/>
                <a:gd name="T9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53">
                  <a:moveTo>
                    <a:pt x="0" y="136"/>
                  </a:moveTo>
                  <a:lnTo>
                    <a:pt x="324" y="0"/>
                  </a:lnTo>
                  <a:lnTo>
                    <a:pt x="331" y="19"/>
                  </a:lnTo>
                  <a:lnTo>
                    <a:pt x="7" y="153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Freeform 687">
              <a:extLst>
                <a:ext uri="{FF2B5EF4-FFF2-40B4-BE49-F238E27FC236}">
                  <a16:creationId xmlns:a16="http://schemas.microsoft.com/office/drawing/2014/main" id="{5054B345-3ACE-D646-9FDD-53C118316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2416" y="4573587"/>
              <a:ext cx="123050" cy="115112"/>
            </a:xfrm>
            <a:custGeom>
              <a:avLst/>
              <a:gdLst>
                <a:gd name="T0" fmla="*/ 0 w 403"/>
                <a:gd name="T1" fmla="*/ 125 h 377"/>
                <a:gd name="T2" fmla="*/ 297 w 403"/>
                <a:gd name="T3" fmla="*/ 0 h 377"/>
                <a:gd name="T4" fmla="*/ 403 w 403"/>
                <a:gd name="T5" fmla="*/ 253 h 377"/>
                <a:gd name="T6" fmla="*/ 108 w 403"/>
                <a:gd name="T7" fmla="*/ 377 h 377"/>
                <a:gd name="T8" fmla="*/ 0 w 403"/>
                <a:gd name="T9" fmla="*/ 12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377">
                  <a:moveTo>
                    <a:pt x="0" y="125"/>
                  </a:moveTo>
                  <a:lnTo>
                    <a:pt x="297" y="0"/>
                  </a:lnTo>
                  <a:lnTo>
                    <a:pt x="403" y="253"/>
                  </a:lnTo>
                  <a:lnTo>
                    <a:pt x="108" y="377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Freeform 688">
              <a:extLst>
                <a:ext uri="{FF2B5EF4-FFF2-40B4-BE49-F238E27FC236}">
                  <a16:creationId xmlns:a16="http://schemas.microsoft.com/office/drawing/2014/main" id="{43F06A82-A6E2-0F4C-9C1E-A18F21310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2563" y="4565344"/>
              <a:ext cx="129463" cy="130989"/>
            </a:xfrm>
            <a:custGeom>
              <a:avLst/>
              <a:gdLst>
                <a:gd name="T0" fmla="*/ 0 w 424"/>
                <a:gd name="T1" fmla="*/ 125 h 429"/>
                <a:gd name="T2" fmla="*/ 296 w 424"/>
                <a:gd name="T3" fmla="*/ 0 h 429"/>
                <a:gd name="T4" fmla="*/ 424 w 424"/>
                <a:gd name="T5" fmla="*/ 305 h 429"/>
                <a:gd name="T6" fmla="*/ 128 w 424"/>
                <a:gd name="T7" fmla="*/ 429 h 429"/>
                <a:gd name="T8" fmla="*/ 0 w 424"/>
                <a:gd name="T9" fmla="*/ 12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29">
                  <a:moveTo>
                    <a:pt x="0" y="125"/>
                  </a:moveTo>
                  <a:lnTo>
                    <a:pt x="296" y="0"/>
                  </a:lnTo>
                  <a:lnTo>
                    <a:pt x="424" y="305"/>
                  </a:lnTo>
                  <a:lnTo>
                    <a:pt x="128" y="429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Freeform 689">
              <a:extLst>
                <a:ext uri="{FF2B5EF4-FFF2-40B4-BE49-F238E27FC236}">
                  <a16:creationId xmlns:a16="http://schemas.microsoft.com/office/drawing/2014/main" id="{32EA89D0-0378-EE41-93DF-3920577AF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5461" y="4520763"/>
              <a:ext cx="130073" cy="130989"/>
            </a:xfrm>
            <a:custGeom>
              <a:avLst/>
              <a:gdLst>
                <a:gd name="T0" fmla="*/ 0 w 426"/>
                <a:gd name="T1" fmla="*/ 124 h 429"/>
                <a:gd name="T2" fmla="*/ 296 w 426"/>
                <a:gd name="T3" fmla="*/ 0 h 429"/>
                <a:gd name="T4" fmla="*/ 426 w 426"/>
                <a:gd name="T5" fmla="*/ 305 h 429"/>
                <a:gd name="T6" fmla="*/ 130 w 426"/>
                <a:gd name="T7" fmla="*/ 429 h 429"/>
                <a:gd name="T8" fmla="*/ 0 w 426"/>
                <a:gd name="T9" fmla="*/ 12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429">
                  <a:moveTo>
                    <a:pt x="0" y="124"/>
                  </a:moveTo>
                  <a:lnTo>
                    <a:pt x="296" y="0"/>
                  </a:lnTo>
                  <a:lnTo>
                    <a:pt x="426" y="305"/>
                  </a:lnTo>
                  <a:lnTo>
                    <a:pt x="130" y="429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Freeform 690">
              <a:extLst>
                <a:ext uri="{FF2B5EF4-FFF2-40B4-BE49-F238E27FC236}">
                  <a16:creationId xmlns:a16="http://schemas.microsoft.com/office/drawing/2014/main" id="{55386FAD-C491-2B42-9A34-7AD885DAE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5621" y="4540917"/>
              <a:ext cx="101067" cy="46717"/>
            </a:xfrm>
            <a:custGeom>
              <a:avLst/>
              <a:gdLst>
                <a:gd name="T0" fmla="*/ 0 w 331"/>
                <a:gd name="T1" fmla="*/ 136 h 153"/>
                <a:gd name="T2" fmla="*/ 322 w 331"/>
                <a:gd name="T3" fmla="*/ 0 h 153"/>
                <a:gd name="T4" fmla="*/ 331 w 331"/>
                <a:gd name="T5" fmla="*/ 19 h 153"/>
                <a:gd name="T6" fmla="*/ 7 w 331"/>
                <a:gd name="T7" fmla="*/ 153 h 153"/>
                <a:gd name="T8" fmla="*/ 0 w 331"/>
                <a:gd name="T9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53">
                  <a:moveTo>
                    <a:pt x="0" y="136"/>
                  </a:moveTo>
                  <a:lnTo>
                    <a:pt x="322" y="0"/>
                  </a:lnTo>
                  <a:lnTo>
                    <a:pt x="331" y="19"/>
                  </a:lnTo>
                  <a:lnTo>
                    <a:pt x="7" y="153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Freeform 691">
              <a:extLst>
                <a:ext uri="{FF2B5EF4-FFF2-40B4-BE49-F238E27FC236}">
                  <a16:creationId xmlns:a16="http://schemas.microsoft.com/office/drawing/2014/main" id="{3CAC0547-A1CD-A34F-902E-A5CF3A04F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0506" y="4552824"/>
              <a:ext cx="101372" cy="47327"/>
            </a:xfrm>
            <a:custGeom>
              <a:avLst/>
              <a:gdLst>
                <a:gd name="T0" fmla="*/ 0 w 332"/>
                <a:gd name="T1" fmla="*/ 137 h 155"/>
                <a:gd name="T2" fmla="*/ 323 w 332"/>
                <a:gd name="T3" fmla="*/ 0 h 155"/>
                <a:gd name="T4" fmla="*/ 332 w 332"/>
                <a:gd name="T5" fmla="*/ 19 h 155"/>
                <a:gd name="T6" fmla="*/ 8 w 332"/>
                <a:gd name="T7" fmla="*/ 155 h 155"/>
                <a:gd name="T8" fmla="*/ 0 w 332"/>
                <a:gd name="T9" fmla="*/ 13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155">
                  <a:moveTo>
                    <a:pt x="0" y="137"/>
                  </a:moveTo>
                  <a:lnTo>
                    <a:pt x="323" y="0"/>
                  </a:lnTo>
                  <a:lnTo>
                    <a:pt x="332" y="19"/>
                  </a:lnTo>
                  <a:lnTo>
                    <a:pt x="8" y="15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Freeform 692">
              <a:extLst>
                <a:ext uri="{FF2B5EF4-FFF2-40B4-BE49-F238E27FC236}">
                  <a16:creationId xmlns:a16="http://schemas.microsoft.com/office/drawing/2014/main" id="{4B8B8769-B591-E64E-BFFE-F76F8553B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5696" y="4565344"/>
              <a:ext cx="100761" cy="47022"/>
            </a:xfrm>
            <a:custGeom>
              <a:avLst/>
              <a:gdLst>
                <a:gd name="T0" fmla="*/ 0 w 330"/>
                <a:gd name="T1" fmla="*/ 135 h 154"/>
                <a:gd name="T2" fmla="*/ 323 w 330"/>
                <a:gd name="T3" fmla="*/ 0 h 154"/>
                <a:gd name="T4" fmla="*/ 330 w 330"/>
                <a:gd name="T5" fmla="*/ 17 h 154"/>
                <a:gd name="T6" fmla="*/ 9 w 330"/>
                <a:gd name="T7" fmla="*/ 154 h 154"/>
                <a:gd name="T8" fmla="*/ 0 w 330"/>
                <a:gd name="T9" fmla="*/ 13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4">
                  <a:moveTo>
                    <a:pt x="0" y="135"/>
                  </a:moveTo>
                  <a:lnTo>
                    <a:pt x="323" y="0"/>
                  </a:lnTo>
                  <a:lnTo>
                    <a:pt x="330" y="17"/>
                  </a:lnTo>
                  <a:lnTo>
                    <a:pt x="9" y="154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Freeform 693">
              <a:extLst>
                <a:ext uri="{FF2B5EF4-FFF2-40B4-BE49-F238E27FC236}">
                  <a16:creationId xmlns:a16="http://schemas.microsoft.com/office/drawing/2014/main" id="{DEFB2045-D7C8-5C49-A69F-B233831CD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0888" y="4577251"/>
              <a:ext cx="100761" cy="47022"/>
            </a:xfrm>
            <a:custGeom>
              <a:avLst/>
              <a:gdLst>
                <a:gd name="T0" fmla="*/ 0 w 330"/>
                <a:gd name="T1" fmla="*/ 135 h 154"/>
                <a:gd name="T2" fmla="*/ 323 w 330"/>
                <a:gd name="T3" fmla="*/ 0 h 154"/>
                <a:gd name="T4" fmla="*/ 330 w 330"/>
                <a:gd name="T5" fmla="*/ 17 h 154"/>
                <a:gd name="T6" fmla="*/ 7 w 330"/>
                <a:gd name="T7" fmla="*/ 154 h 154"/>
                <a:gd name="T8" fmla="*/ 0 w 330"/>
                <a:gd name="T9" fmla="*/ 13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4">
                  <a:moveTo>
                    <a:pt x="0" y="135"/>
                  </a:moveTo>
                  <a:lnTo>
                    <a:pt x="323" y="0"/>
                  </a:lnTo>
                  <a:lnTo>
                    <a:pt x="330" y="17"/>
                  </a:lnTo>
                  <a:lnTo>
                    <a:pt x="7" y="154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694">
              <a:extLst>
                <a:ext uri="{FF2B5EF4-FFF2-40B4-BE49-F238E27FC236}">
                  <a16:creationId xmlns:a16="http://schemas.microsoft.com/office/drawing/2014/main" id="{2DAA607A-C519-364D-91B8-C2B31F0E2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077" y="4589464"/>
              <a:ext cx="100761" cy="46717"/>
            </a:xfrm>
            <a:custGeom>
              <a:avLst/>
              <a:gdLst>
                <a:gd name="T0" fmla="*/ 0 w 330"/>
                <a:gd name="T1" fmla="*/ 134 h 153"/>
                <a:gd name="T2" fmla="*/ 322 w 330"/>
                <a:gd name="T3" fmla="*/ 0 h 153"/>
                <a:gd name="T4" fmla="*/ 330 w 330"/>
                <a:gd name="T5" fmla="*/ 17 h 153"/>
                <a:gd name="T6" fmla="*/ 7 w 330"/>
                <a:gd name="T7" fmla="*/ 153 h 153"/>
                <a:gd name="T8" fmla="*/ 0 w 330"/>
                <a:gd name="T9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3">
                  <a:moveTo>
                    <a:pt x="0" y="134"/>
                  </a:moveTo>
                  <a:lnTo>
                    <a:pt x="322" y="0"/>
                  </a:lnTo>
                  <a:lnTo>
                    <a:pt x="330" y="17"/>
                  </a:lnTo>
                  <a:lnTo>
                    <a:pt x="7" y="153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Freeform 695">
              <a:extLst>
                <a:ext uri="{FF2B5EF4-FFF2-40B4-BE49-F238E27FC236}">
                  <a16:creationId xmlns:a16="http://schemas.microsoft.com/office/drawing/2014/main" id="{DCBBC903-2D9D-7E41-8121-BBAEE4397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0963" y="4601372"/>
              <a:ext cx="101067" cy="46717"/>
            </a:xfrm>
            <a:custGeom>
              <a:avLst/>
              <a:gdLst>
                <a:gd name="T0" fmla="*/ 0 w 331"/>
                <a:gd name="T1" fmla="*/ 136 h 153"/>
                <a:gd name="T2" fmla="*/ 323 w 331"/>
                <a:gd name="T3" fmla="*/ 0 h 153"/>
                <a:gd name="T4" fmla="*/ 331 w 331"/>
                <a:gd name="T5" fmla="*/ 18 h 153"/>
                <a:gd name="T6" fmla="*/ 8 w 331"/>
                <a:gd name="T7" fmla="*/ 153 h 153"/>
                <a:gd name="T8" fmla="*/ 0 w 331"/>
                <a:gd name="T9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53">
                  <a:moveTo>
                    <a:pt x="0" y="136"/>
                  </a:moveTo>
                  <a:lnTo>
                    <a:pt x="323" y="0"/>
                  </a:lnTo>
                  <a:lnTo>
                    <a:pt x="331" y="18"/>
                  </a:lnTo>
                  <a:lnTo>
                    <a:pt x="8" y="153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Freeform 696">
              <a:extLst>
                <a:ext uri="{FF2B5EF4-FFF2-40B4-BE49-F238E27FC236}">
                  <a16:creationId xmlns:a16="http://schemas.microsoft.com/office/drawing/2014/main" id="{EC520C11-E83D-5941-8A97-274069E82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8448" y="4613280"/>
              <a:ext cx="198468" cy="87937"/>
            </a:xfrm>
            <a:custGeom>
              <a:avLst/>
              <a:gdLst>
                <a:gd name="T0" fmla="*/ 0 w 650"/>
                <a:gd name="T1" fmla="*/ 271 h 288"/>
                <a:gd name="T2" fmla="*/ 643 w 650"/>
                <a:gd name="T3" fmla="*/ 0 h 288"/>
                <a:gd name="T4" fmla="*/ 650 w 650"/>
                <a:gd name="T5" fmla="*/ 19 h 288"/>
                <a:gd name="T6" fmla="*/ 7 w 650"/>
                <a:gd name="T7" fmla="*/ 288 h 288"/>
                <a:gd name="T8" fmla="*/ 0 w 650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88">
                  <a:moveTo>
                    <a:pt x="0" y="271"/>
                  </a:moveTo>
                  <a:lnTo>
                    <a:pt x="643" y="0"/>
                  </a:lnTo>
                  <a:lnTo>
                    <a:pt x="650" y="19"/>
                  </a:lnTo>
                  <a:lnTo>
                    <a:pt x="7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Freeform 697">
              <a:extLst>
                <a:ext uri="{FF2B5EF4-FFF2-40B4-BE49-F238E27FC236}">
                  <a16:creationId xmlns:a16="http://schemas.microsoft.com/office/drawing/2014/main" id="{151599F0-6E66-A641-95B4-5D77FA60F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3032" y="4625189"/>
              <a:ext cx="199079" cy="87937"/>
            </a:xfrm>
            <a:custGeom>
              <a:avLst/>
              <a:gdLst>
                <a:gd name="T0" fmla="*/ 0 w 652"/>
                <a:gd name="T1" fmla="*/ 269 h 288"/>
                <a:gd name="T2" fmla="*/ 643 w 652"/>
                <a:gd name="T3" fmla="*/ 0 h 288"/>
                <a:gd name="T4" fmla="*/ 652 w 652"/>
                <a:gd name="T5" fmla="*/ 17 h 288"/>
                <a:gd name="T6" fmla="*/ 9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3" y="0"/>
                  </a:lnTo>
                  <a:lnTo>
                    <a:pt x="652" y="17"/>
                  </a:lnTo>
                  <a:lnTo>
                    <a:pt x="9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Freeform 698">
              <a:extLst>
                <a:ext uri="{FF2B5EF4-FFF2-40B4-BE49-F238E27FC236}">
                  <a16:creationId xmlns:a16="http://schemas.microsoft.com/office/drawing/2014/main" id="{C6516E7F-C372-1142-AEC3-AEBC2319A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8221" y="4637097"/>
              <a:ext cx="198469" cy="87937"/>
            </a:xfrm>
            <a:custGeom>
              <a:avLst/>
              <a:gdLst>
                <a:gd name="T0" fmla="*/ 0 w 650"/>
                <a:gd name="T1" fmla="*/ 269 h 288"/>
                <a:gd name="T2" fmla="*/ 644 w 650"/>
                <a:gd name="T3" fmla="*/ 0 h 288"/>
                <a:gd name="T4" fmla="*/ 650 w 650"/>
                <a:gd name="T5" fmla="*/ 17 h 288"/>
                <a:gd name="T6" fmla="*/ 7 w 650"/>
                <a:gd name="T7" fmla="*/ 288 h 288"/>
                <a:gd name="T8" fmla="*/ 0 w 650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88">
                  <a:moveTo>
                    <a:pt x="0" y="269"/>
                  </a:moveTo>
                  <a:lnTo>
                    <a:pt x="644" y="0"/>
                  </a:lnTo>
                  <a:lnTo>
                    <a:pt x="650" y="17"/>
                  </a:lnTo>
                  <a:lnTo>
                    <a:pt x="7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Freeform 699">
              <a:extLst>
                <a:ext uri="{FF2B5EF4-FFF2-40B4-BE49-F238E27FC236}">
                  <a16:creationId xmlns:a16="http://schemas.microsoft.com/office/drawing/2014/main" id="{0C034B08-3EBB-224F-B7FB-815743575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3104" y="4648700"/>
              <a:ext cx="198774" cy="87937"/>
            </a:xfrm>
            <a:custGeom>
              <a:avLst/>
              <a:gdLst>
                <a:gd name="T0" fmla="*/ 0 w 651"/>
                <a:gd name="T1" fmla="*/ 271 h 288"/>
                <a:gd name="T2" fmla="*/ 645 w 651"/>
                <a:gd name="T3" fmla="*/ 0 h 288"/>
                <a:gd name="T4" fmla="*/ 651 w 651"/>
                <a:gd name="T5" fmla="*/ 18 h 288"/>
                <a:gd name="T6" fmla="*/ 8 w 651"/>
                <a:gd name="T7" fmla="*/ 288 h 288"/>
                <a:gd name="T8" fmla="*/ 0 w 651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288">
                  <a:moveTo>
                    <a:pt x="0" y="271"/>
                  </a:moveTo>
                  <a:lnTo>
                    <a:pt x="645" y="0"/>
                  </a:lnTo>
                  <a:lnTo>
                    <a:pt x="651" y="18"/>
                  </a:lnTo>
                  <a:lnTo>
                    <a:pt x="8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Freeform 700">
              <a:extLst>
                <a:ext uri="{FF2B5EF4-FFF2-40B4-BE49-F238E27FC236}">
                  <a16:creationId xmlns:a16="http://schemas.microsoft.com/office/drawing/2014/main" id="{2BD208E3-1254-F44C-81CF-3933F44F5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8296" y="4660608"/>
              <a:ext cx="199079" cy="87937"/>
            </a:xfrm>
            <a:custGeom>
              <a:avLst/>
              <a:gdLst>
                <a:gd name="T0" fmla="*/ 0 w 652"/>
                <a:gd name="T1" fmla="*/ 269 h 288"/>
                <a:gd name="T2" fmla="*/ 643 w 652"/>
                <a:gd name="T3" fmla="*/ 0 h 288"/>
                <a:gd name="T4" fmla="*/ 652 w 652"/>
                <a:gd name="T5" fmla="*/ 19 h 288"/>
                <a:gd name="T6" fmla="*/ 7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3" y="0"/>
                  </a:lnTo>
                  <a:lnTo>
                    <a:pt x="652" y="19"/>
                  </a:lnTo>
                  <a:lnTo>
                    <a:pt x="7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Freeform 701">
              <a:extLst>
                <a:ext uri="{FF2B5EF4-FFF2-40B4-BE49-F238E27FC236}">
                  <a16:creationId xmlns:a16="http://schemas.microsoft.com/office/drawing/2014/main" id="{83FA8658-7A61-CF43-8C6E-9045B5BD0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2873" y="4672516"/>
              <a:ext cx="199079" cy="87937"/>
            </a:xfrm>
            <a:custGeom>
              <a:avLst/>
              <a:gdLst>
                <a:gd name="T0" fmla="*/ 0 w 652"/>
                <a:gd name="T1" fmla="*/ 269 h 288"/>
                <a:gd name="T2" fmla="*/ 645 w 652"/>
                <a:gd name="T3" fmla="*/ 0 h 288"/>
                <a:gd name="T4" fmla="*/ 652 w 652"/>
                <a:gd name="T5" fmla="*/ 17 h 288"/>
                <a:gd name="T6" fmla="*/ 9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5" y="0"/>
                  </a:lnTo>
                  <a:lnTo>
                    <a:pt x="652" y="17"/>
                  </a:lnTo>
                  <a:lnTo>
                    <a:pt x="9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Freeform 702">
              <a:extLst>
                <a:ext uri="{FF2B5EF4-FFF2-40B4-BE49-F238E27FC236}">
                  <a16:creationId xmlns:a16="http://schemas.microsoft.com/office/drawing/2014/main" id="{2E0BB968-C0CA-4747-8F99-54A9DEEF0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8067" y="4731752"/>
              <a:ext cx="84578" cy="39999"/>
            </a:xfrm>
            <a:custGeom>
              <a:avLst/>
              <a:gdLst>
                <a:gd name="T0" fmla="*/ 0 w 277"/>
                <a:gd name="T1" fmla="*/ 114 h 131"/>
                <a:gd name="T2" fmla="*/ 271 w 277"/>
                <a:gd name="T3" fmla="*/ 0 h 131"/>
                <a:gd name="T4" fmla="*/ 277 w 277"/>
                <a:gd name="T5" fmla="*/ 19 h 131"/>
                <a:gd name="T6" fmla="*/ 7 w 277"/>
                <a:gd name="T7" fmla="*/ 131 h 131"/>
                <a:gd name="T8" fmla="*/ 0 w 277"/>
                <a:gd name="T9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31">
                  <a:moveTo>
                    <a:pt x="0" y="114"/>
                  </a:moveTo>
                  <a:lnTo>
                    <a:pt x="271" y="0"/>
                  </a:lnTo>
                  <a:lnTo>
                    <a:pt x="277" y="19"/>
                  </a:lnTo>
                  <a:lnTo>
                    <a:pt x="7" y="13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Freeform 703">
              <a:extLst>
                <a:ext uri="{FF2B5EF4-FFF2-40B4-BE49-F238E27FC236}">
                  <a16:creationId xmlns:a16="http://schemas.microsoft.com/office/drawing/2014/main" id="{E4A4CB66-BD10-F143-8B0F-4BBA75FD5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3257" y="4696027"/>
              <a:ext cx="198468" cy="87937"/>
            </a:xfrm>
            <a:custGeom>
              <a:avLst/>
              <a:gdLst>
                <a:gd name="T0" fmla="*/ 0 w 650"/>
                <a:gd name="T1" fmla="*/ 271 h 288"/>
                <a:gd name="T2" fmla="*/ 644 w 650"/>
                <a:gd name="T3" fmla="*/ 0 h 288"/>
                <a:gd name="T4" fmla="*/ 650 w 650"/>
                <a:gd name="T5" fmla="*/ 19 h 288"/>
                <a:gd name="T6" fmla="*/ 7 w 650"/>
                <a:gd name="T7" fmla="*/ 288 h 288"/>
                <a:gd name="T8" fmla="*/ 0 w 650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88">
                  <a:moveTo>
                    <a:pt x="0" y="271"/>
                  </a:moveTo>
                  <a:lnTo>
                    <a:pt x="644" y="0"/>
                  </a:lnTo>
                  <a:lnTo>
                    <a:pt x="650" y="19"/>
                  </a:lnTo>
                  <a:lnTo>
                    <a:pt x="7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Freeform 704">
              <a:extLst>
                <a:ext uri="{FF2B5EF4-FFF2-40B4-BE49-F238E27FC236}">
                  <a16:creationId xmlns:a16="http://schemas.microsoft.com/office/drawing/2014/main" id="{F5AA3361-E919-9B4C-A2BE-EA2FEFA5D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8139" y="4707935"/>
              <a:ext cx="199079" cy="87937"/>
            </a:xfrm>
            <a:custGeom>
              <a:avLst/>
              <a:gdLst>
                <a:gd name="T0" fmla="*/ 0 w 652"/>
                <a:gd name="T1" fmla="*/ 269 h 288"/>
                <a:gd name="T2" fmla="*/ 643 w 652"/>
                <a:gd name="T3" fmla="*/ 0 h 288"/>
                <a:gd name="T4" fmla="*/ 652 w 652"/>
                <a:gd name="T5" fmla="*/ 17 h 288"/>
                <a:gd name="T6" fmla="*/ 8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3" y="0"/>
                  </a:lnTo>
                  <a:lnTo>
                    <a:pt x="652" y="17"/>
                  </a:lnTo>
                  <a:lnTo>
                    <a:pt x="8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Freeform 705">
              <a:extLst>
                <a:ext uri="{FF2B5EF4-FFF2-40B4-BE49-F238E27FC236}">
                  <a16:creationId xmlns:a16="http://schemas.microsoft.com/office/drawing/2014/main" id="{20F1A5FD-B2B8-274E-853F-B3EC18146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3333" y="4719232"/>
              <a:ext cx="198468" cy="88547"/>
            </a:xfrm>
            <a:custGeom>
              <a:avLst/>
              <a:gdLst>
                <a:gd name="T0" fmla="*/ 0 w 650"/>
                <a:gd name="T1" fmla="*/ 271 h 290"/>
                <a:gd name="T2" fmla="*/ 643 w 650"/>
                <a:gd name="T3" fmla="*/ 0 h 290"/>
                <a:gd name="T4" fmla="*/ 650 w 650"/>
                <a:gd name="T5" fmla="*/ 19 h 290"/>
                <a:gd name="T6" fmla="*/ 7 w 650"/>
                <a:gd name="T7" fmla="*/ 290 h 290"/>
                <a:gd name="T8" fmla="*/ 0 w 650"/>
                <a:gd name="T9" fmla="*/ 2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90">
                  <a:moveTo>
                    <a:pt x="0" y="271"/>
                  </a:moveTo>
                  <a:lnTo>
                    <a:pt x="643" y="0"/>
                  </a:lnTo>
                  <a:lnTo>
                    <a:pt x="650" y="19"/>
                  </a:lnTo>
                  <a:lnTo>
                    <a:pt x="7" y="29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706">
              <a:extLst>
                <a:ext uri="{FF2B5EF4-FFF2-40B4-BE49-F238E27FC236}">
                  <a16:creationId xmlns:a16="http://schemas.microsoft.com/office/drawing/2014/main" id="{FE560FCF-A8D3-694F-8451-5633DC10C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7915" y="4731445"/>
              <a:ext cx="199079" cy="87937"/>
            </a:xfrm>
            <a:custGeom>
              <a:avLst/>
              <a:gdLst>
                <a:gd name="T0" fmla="*/ 0 w 652"/>
                <a:gd name="T1" fmla="*/ 270 h 288"/>
                <a:gd name="T2" fmla="*/ 645 w 652"/>
                <a:gd name="T3" fmla="*/ 0 h 288"/>
                <a:gd name="T4" fmla="*/ 652 w 652"/>
                <a:gd name="T5" fmla="*/ 18 h 288"/>
                <a:gd name="T6" fmla="*/ 9 w 652"/>
                <a:gd name="T7" fmla="*/ 288 h 288"/>
                <a:gd name="T8" fmla="*/ 0 w 652"/>
                <a:gd name="T9" fmla="*/ 27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0"/>
                  </a:moveTo>
                  <a:lnTo>
                    <a:pt x="645" y="0"/>
                  </a:lnTo>
                  <a:lnTo>
                    <a:pt x="652" y="18"/>
                  </a:lnTo>
                  <a:lnTo>
                    <a:pt x="9" y="288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Freeform 707">
              <a:extLst>
                <a:ext uri="{FF2B5EF4-FFF2-40B4-BE49-F238E27FC236}">
                  <a16:creationId xmlns:a16="http://schemas.microsoft.com/office/drawing/2014/main" id="{4DF1A528-EC80-AA49-8396-0DC26883A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3104" y="4743354"/>
              <a:ext cx="199079" cy="87937"/>
            </a:xfrm>
            <a:custGeom>
              <a:avLst/>
              <a:gdLst>
                <a:gd name="T0" fmla="*/ 0 w 652"/>
                <a:gd name="T1" fmla="*/ 269 h 288"/>
                <a:gd name="T2" fmla="*/ 644 w 652"/>
                <a:gd name="T3" fmla="*/ 0 h 288"/>
                <a:gd name="T4" fmla="*/ 652 w 652"/>
                <a:gd name="T5" fmla="*/ 17 h 288"/>
                <a:gd name="T6" fmla="*/ 7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4" y="0"/>
                  </a:lnTo>
                  <a:lnTo>
                    <a:pt x="652" y="17"/>
                  </a:lnTo>
                  <a:lnTo>
                    <a:pt x="7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Freeform 708">
              <a:extLst>
                <a:ext uri="{FF2B5EF4-FFF2-40B4-BE49-F238E27FC236}">
                  <a16:creationId xmlns:a16="http://schemas.microsoft.com/office/drawing/2014/main" id="{828B6D5D-F2AF-E84D-B540-20DADF63D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7986" y="4755262"/>
              <a:ext cx="199079" cy="87937"/>
            </a:xfrm>
            <a:custGeom>
              <a:avLst/>
              <a:gdLst>
                <a:gd name="T0" fmla="*/ 0 w 652"/>
                <a:gd name="T1" fmla="*/ 269 h 288"/>
                <a:gd name="T2" fmla="*/ 645 w 652"/>
                <a:gd name="T3" fmla="*/ 0 h 288"/>
                <a:gd name="T4" fmla="*/ 652 w 652"/>
                <a:gd name="T5" fmla="*/ 17 h 288"/>
                <a:gd name="T6" fmla="*/ 8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5" y="0"/>
                  </a:lnTo>
                  <a:lnTo>
                    <a:pt x="652" y="17"/>
                  </a:lnTo>
                  <a:lnTo>
                    <a:pt x="8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Freeform 709">
              <a:extLst>
                <a:ext uri="{FF2B5EF4-FFF2-40B4-BE49-F238E27FC236}">
                  <a16:creationId xmlns:a16="http://schemas.microsoft.com/office/drawing/2014/main" id="{DF750049-8FA1-6A4F-955A-5B69FC7CA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3179" y="4766559"/>
              <a:ext cx="199079" cy="87937"/>
            </a:xfrm>
            <a:custGeom>
              <a:avLst/>
              <a:gdLst>
                <a:gd name="T0" fmla="*/ 0 w 652"/>
                <a:gd name="T1" fmla="*/ 271 h 288"/>
                <a:gd name="T2" fmla="*/ 643 w 652"/>
                <a:gd name="T3" fmla="*/ 0 h 288"/>
                <a:gd name="T4" fmla="*/ 652 w 652"/>
                <a:gd name="T5" fmla="*/ 19 h 288"/>
                <a:gd name="T6" fmla="*/ 7 w 652"/>
                <a:gd name="T7" fmla="*/ 288 h 288"/>
                <a:gd name="T8" fmla="*/ 0 w 652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1"/>
                  </a:moveTo>
                  <a:lnTo>
                    <a:pt x="643" y="0"/>
                  </a:lnTo>
                  <a:lnTo>
                    <a:pt x="652" y="19"/>
                  </a:lnTo>
                  <a:lnTo>
                    <a:pt x="7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Freeform 710">
              <a:extLst>
                <a:ext uri="{FF2B5EF4-FFF2-40B4-BE49-F238E27FC236}">
                  <a16:creationId xmlns:a16="http://schemas.microsoft.com/office/drawing/2014/main" id="{DDC92492-A926-7F4D-91C3-E32CE13F4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7761" y="4827016"/>
              <a:ext cx="84273" cy="39694"/>
            </a:xfrm>
            <a:custGeom>
              <a:avLst/>
              <a:gdLst>
                <a:gd name="T0" fmla="*/ 0 w 276"/>
                <a:gd name="T1" fmla="*/ 111 h 130"/>
                <a:gd name="T2" fmla="*/ 267 w 276"/>
                <a:gd name="T3" fmla="*/ 0 h 130"/>
                <a:gd name="T4" fmla="*/ 276 w 276"/>
                <a:gd name="T5" fmla="*/ 17 h 130"/>
                <a:gd name="T6" fmla="*/ 9 w 276"/>
                <a:gd name="T7" fmla="*/ 130 h 130"/>
                <a:gd name="T8" fmla="*/ 0 w 276"/>
                <a:gd name="T9" fmla="*/ 11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30">
                  <a:moveTo>
                    <a:pt x="0" y="111"/>
                  </a:moveTo>
                  <a:lnTo>
                    <a:pt x="267" y="0"/>
                  </a:lnTo>
                  <a:lnTo>
                    <a:pt x="276" y="17"/>
                  </a:lnTo>
                  <a:lnTo>
                    <a:pt x="9" y="13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Freeform 711">
              <a:extLst>
                <a:ext uri="{FF2B5EF4-FFF2-40B4-BE49-F238E27FC236}">
                  <a16:creationId xmlns:a16="http://schemas.microsoft.com/office/drawing/2014/main" id="{E38EE489-0060-BE4B-A23C-7AC84CA2D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930" y="4436491"/>
              <a:ext cx="196331" cy="86716"/>
            </a:xfrm>
            <a:custGeom>
              <a:avLst/>
              <a:gdLst>
                <a:gd name="T0" fmla="*/ 0 w 643"/>
                <a:gd name="T1" fmla="*/ 265 h 284"/>
                <a:gd name="T2" fmla="*/ 636 w 643"/>
                <a:gd name="T3" fmla="*/ 0 h 284"/>
                <a:gd name="T4" fmla="*/ 643 w 643"/>
                <a:gd name="T5" fmla="*/ 17 h 284"/>
                <a:gd name="T6" fmla="*/ 8 w 643"/>
                <a:gd name="T7" fmla="*/ 284 h 284"/>
                <a:gd name="T8" fmla="*/ 0 w 643"/>
                <a:gd name="T9" fmla="*/ 26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4">
                  <a:moveTo>
                    <a:pt x="0" y="265"/>
                  </a:moveTo>
                  <a:lnTo>
                    <a:pt x="636" y="0"/>
                  </a:lnTo>
                  <a:lnTo>
                    <a:pt x="643" y="17"/>
                  </a:lnTo>
                  <a:lnTo>
                    <a:pt x="8" y="284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712">
              <a:extLst>
                <a:ext uri="{FF2B5EF4-FFF2-40B4-BE49-F238E27FC236}">
                  <a16:creationId xmlns:a16="http://schemas.microsoft.com/office/drawing/2014/main" id="{C90EB0D7-4836-3D4D-8F8F-EB9EBC416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1116" y="4448400"/>
              <a:ext cx="196331" cy="86716"/>
            </a:xfrm>
            <a:custGeom>
              <a:avLst/>
              <a:gdLst>
                <a:gd name="T0" fmla="*/ 0 w 643"/>
                <a:gd name="T1" fmla="*/ 267 h 284"/>
                <a:gd name="T2" fmla="*/ 636 w 643"/>
                <a:gd name="T3" fmla="*/ 0 h 284"/>
                <a:gd name="T4" fmla="*/ 643 w 643"/>
                <a:gd name="T5" fmla="*/ 19 h 284"/>
                <a:gd name="T6" fmla="*/ 9 w 643"/>
                <a:gd name="T7" fmla="*/ 284 h 284"/>
                <a:gd name="T8" fmla="*/ 0 w 643"/>
                <a:gd name="T9" fmla="*/ 26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4">
                  <a:moveTo>
                    <a:pt x="0" y="267"/>
                  </a:moveTo>
                  <a:lnTo>
                    <a:pt x="636" y="0"/>
                  </a:lnTo>
                  <a:lnTo>
                    <a:pt x="643" y="19"/>
                  </a:lnTo>
                  <a:lnTo>
                    <a:pt x="9" y="284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Freeform 713">
              <a:extLst>
                <a:ext uri="{FF2B5EF4-FFF2-40B4-BE49-F238E27FC236}">
                  <a16:creationId xmlns:a16="http://schemas.microsoft.com/office/drawing/2014/main" id="{66E50F1A-902C-A145-BE2E-D777E36D0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311" y="4460307"/>
              <a:ext cx="196331" cy="87021"/>
            </a:xfrm>
            <a:custGeom>
              <a:avLst/>
              <a:gdLst>
                <a:gd name="T0" fmla="*/ 0 w 643"/>
                <a:gd name="T1" fmla="*/ 268 h 285"/>
                <a:gd name="T2" fmla="*/ 635 w 643"/>
                <a:gd name="T3" fmla="*/ 0 h 285"/>
                <a:gd name="T4" fmla="*/ 643 w 643"/>
                <a:gd name="T5" fmla="*/ 19 h 285"/>
                <a:gd name="T6" fmla="*/ 7 w 643"/>
                <a:gd name="T7" fmla="*/ 285 h 285"/>
                <a:gd name="T8" fmla="*/ 0 w 643"/>
                <a:gd name="T9" fmla="*/ 2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5">
                  <a:moveTo>
                    <a:pt x="0" y="268"/>
                  </a:moveTo>
                  <a:lnTo>
                    <a:pt x="635" y="0"/>
                  </a:lnTo>
                  <a:lnTo>
                    <a:pt x="643" y="19"/>
                  </a:lnTo>
                  <a:lnTo>
                    <a:pt x="7" y="285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Freeform 714">
              <a:extLst>
                <a:ext uri="{FF2B5EF4-FFF2-40B4-BE49-F238E27FC236}">
                  <a16:creationId xmlns:a16="http://schemas.microsoft.com/office/drawing/2014/main" id="{45277BA5-A241-624E-A2FB-59138057E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1500" y="4472216"/>
              <a:ext cx="196331" cy="87021"/>
            </a:xfrm>
            <a:custGeom>
              <a:avLst/>
              <a:gdLst>
                <a:gd name="T0" fmla="*/ 0 w 643"/>
                <a:gd name="T1" fmla="*/ 268 h 285"/>
                <a:gd name="T2" fmla="*/ 635 w 643"/>
                <a:gd name="T3" fmla="*/ 0 h 285"/>
                <a:gd name="T4" fmla="*/ 643 w 643"/>
                <a:gd name="T5" fmla="*/ 19 h 285"/>
                <a:gd name="T6" fmla="*/ 7 w 643"/>
                <a:gd name="T7" fmla="*/ 285 h 285"/>
                <a:gd name="T8" fmla="*/ 0 w 643"/>
                <a:gd name="T9" fmla="*/ 2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5">
                  <a:moveTo>
                    <a:pt x="0" y="268"/>
                  </a:moveTo>
                  <a:lnTo>
                    <a:pt x="635" y="0"/>
                  </a:lnTo>
                  <a:lnTo>
                    <a:pt x="643" y="19"/>
                  </a:lnTo>
                  <a:lnTo>
                    <a:pt x="7" y="285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Freeform 715">
              <a:extLst>
                <a:ext uri="{FF2B5EF4-FFF2-40B4-BE49-F238E27FC236}">
                  <a16:creationId xmlns:a16="http://schemas.microsoft.com/office/drawing/2014/main" id="{D56B52C4-8AD0-9C4E-8B10-1C34EF29F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6381" y="4484123"/>
              <a:ext cx="196331" cy="87631"/>
            </a:xfrm>
            <a:custGeom>
              <a:avLst/>
              <a:gdLst>
                <a:gd name="T0" fmla="*/ 0 w 643"/>
                <a:gd name="T1" fmla="*/ 268 h 287"/>
                <a:gd name="T2" fmla="*/ 636 w 643"/>
                <a:gd name="T3" fmla="*/ 0 h 287"/>
                <a:gd name="T4" fmla="*/ 643 w 643"/>
                <a:gd name="T5" fmla="*/ 19 h 287"/>
                <a:gd name="T6" fmla="*/ 8 w 643"/>
                <a:gd name="T7" fmla="*/ 287 h 287"/>
                <a:gd name="T8" fmla="*/ 0 w 643"/>
                <a:gd name="T9" fmla="*/ 26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7">
                  <a:moveTo>
                    <a:pt x="0" y="268"/>
                  </a:moveTo>
                  <a:lnTo>
                    <a:pt x="636" y="0"/>
                  </a:lnTo>
                  <a:lnTo>
                    <a:pt x="643" y="19"/>
                  </a:lnTo>
                  <a:lnTo>
                    <a:pt x="8" y="287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Freeform 716">
              <a:extLst>
                <a:ext uri="{FF2B5EF4-FFF2-40B4-BE49-F238E27FC236}">
                  <a16:creationId xmlns:a16="http://schemas.microsoft.com/office/drawing/2014/main" id="{E983FFE7-1720-184E-8153-E02954AC4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1576" y="4496643"/>
              <a:ext cx="196331" cy="87021"/>
            </a:xfrm>
            <a:custGeom>
              <a:avLst/>
              <a:gdLst>
                <a:gd name="T0" fmla="*/ 0 w 643"/>
                <a:gd name="T1" fmla="*/ 266 h 285"/>
                <a:gd name="T2" fmla="*/ 636 w 643"/>
                <a:gd name="T3" fmla="*/ 0 h 285"/>
                <a:gd name="T4" fmla="*/ 643 w 643"/>
                <a:gd name="T5" fmla="*/ 17 h 285"/>
                <a:gd name="T6" fmla="*/ 8 w 643"/>
                <a:gd name="T7" fmla="*/ 285 h 285"/>
                <a:gd name="T8" fmla="*/ 0 w 643"/>
                <a:gd name="T9" fmla="*/ 26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5">
                  <a:moveTo>
                    <a:pt x="0" y="266"/>
                  </a:moveTo>
                  <a:lnTo>
                    <a:pt x="636" y="0"/>
                  </a:lnTo>
                  <a:lnTo>
                    <a:pt x="643" y="17"/>
                  </a:lnTo>
                  <a:lnTo>
                    <a:pt x="8" y="285"/>
                  </a:lnTo>
                  <a:lnTo>
                    <a:pt x="0" y="26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Freeform 717">
              <a:extLst>
                <a:ext uri="{FF2B5EF4-FFF2-40B4-BE49-F238E27FC236}">
                  <a16:creationId xmlns:a16="http://schemas.microsoft.com/office/drawing/2014/main" id="{74C328E2-63BD-CC48-9963-5660528B1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6763" y="4508855"/>
              <a:ext cx="196331" cy="86716"/>
            </a:xfrm>
            <a:custGeom>
              <a:avLst/>
              <a:gdLst>
                <a:gd name="T0" fmla="*/ 0 w 643"/>
                <a:gd name="T1" fmla="*/ 265 h 284"/>
                <a:gd name="T2" fmla="*/ 635 w 643"/>
                <a:gd name="T3" fmla="*/ 0 h 284"/>
                <a:gd name="T4" fmla="*/ 643 w 643"/>
                <a:gd name="T5" fmla="*/ 17 h 284"/>
                <a:gd name="T6" fmla="*/ 7 w 643"/>
                <a:gd name="T7" fmla="*/ 284 h 284"/>
                <a:gd name="T8" fmla="*/ 0 w 643"/>
                <a:gd name="T9" fmla="*/ 26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4">
                  <a:moveTo>
                    <a:pt x="0" y="265"/>
                  </a:moveTo>
                  <a:lnTo>
                    <a:pt x="635" y="0"/>
                  </a:lnTo>
                  <a:lnTo>
                    <a:pt x="643" y="17"/>
                  </a:lnTo>
                  <a:lnTo>
                    <a:pt x="7" y="284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Freeform 718">
              <a:extLst>
                <a:ext uri="{FF2B5EF4-FFF2-40B4-BE49-F238E27FC236}">
                  <a16:creationId xmlns:a16="http://schemas.microsoft.com/office/drawing/2014/main" id="{3AB0316D-7187-194A-B7AE-52376FBF1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1420" y="4623662"/>
              <a:ext cx="199079" cy="87937"/>
            </a:xfrm>
            <a:custGeom>
              <a:avLst/>
              <a:gdLst>
                <a:gd name="T0" fmla="*/ 0 w 652"/>
                <a:gd name="T1" fmla="*/ 271 h 288"/>
                <a:gd name="T2" fmla="*/ 645 w 652"/>
                <a:gd name="T3" fmla="*/ 0 h 288"/>
                <a:gd name="T4" fmla="*/ 652 w 652"/>
                <a:gd name="T5" fmla="*/ 19 h 288"/>
                <a:gd name="T6" fmla="*/ 9 w 652"/>
                <a:gd name="T7" fmla="*/ 288 h 288"/>
                <a:gd name="T8" fmla="*/ 0 w 652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1"/>
                  </a:moveTo>
                  <a:lnTo>
                    <a:pt x="645" y="0"/>
                  </a:lnTo>
                  <a:lnTo>
                    <a:pt x="652" y="19"/>
                  </a:lnTo>
                  <a:lnTo>
                    <a:pt x="9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Freeform 719">
              <a:extLst>
                <a:ext uri="{FF2B5EF4-FFF2-40B4-BE49-F238E27FC236}">
                  <a16:creationId xmlns:a16="http://schemas.microsoft.com/office/drawing/2014/main" id="{F915B544-AA74-C94C-8F1B-FEE22F598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6918" y="4635571"/>
              <a:ext cx="198774" cy="87937"/>
            </a:xfrm>
            <a:custGeom>
              <a:avLst/>
              <a:gdLst>
                <a:gd name="T0" fmla="*/ 0 w 651"/>
                <a:gd name="T1" fmla="*/ 269 h 288"/>
                <a:gd name="T2" fmla="*/ 643 w 651"/>
                <a:gd name="T3" fmla="*/ 0 h 288"/>
                <a:gd name="T4" fmla="*/ 651 w 651"/>
                <a:gd name="T5" fmla="*/ 17 h 288"/>
                <a:gd name="T6" fmla="*/ 6 w 651"/>
                <a:gd name="T7" fmla="*/ 288 h 288"/>
                <a:gd name="T8" fmla="*/ 0 w 651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288">
                  <a:moveTo>
                    <a:pt x="0" y="269"/>
                  </a:moveTo>
                  <a:lnTo>
                    <a:pt x="643" y="0"/>
                  </a:lnTo>
                  <a:lnTo>
                    <a:pt x="651" y="17"/>
                  </a:lnTo>
                  <a:lnTo>
                    <a:pt x="6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Freeform 720">
              <a:extLst>
                <a:ext uri="{FF2B5EF4-FFF2-40B4-BE49-F238E27FC236}">
                  <a16:creationId xmlns:a16="http://schemas.microsoft.com/office/drawing/2014/main" id="{101D2EF7-8310-2C4D-A023-774C98750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1493" y="4647479"/>
              <a:ext cx="199079" cy="87937"/>
            </a:xfrm>
            <a:custGeom>
              <a:avLst/>
              <a:gdLst>
                <a:gd name="T0" fmla="*/ 0 w 652"/>
                <a:gd name="T1" fmla="*/ 270 h 288"/>
                <a:gd name="T2" fmla="*/ 645 w 652"/>
                <a:gd name="T3" fmla="*/ 0 h 288"/>
                <a:gd name="T4" fmla="*/ 652 w 652"/>
                <a:gd name="T5" fmla="*/ 17 h 288"/>
                <a:gd name="T6" fmla="*/ 9 w 652"/>
                <a:gd name="T7" fmla="*/ 288 h 288"/>
                <a:gd name="T8" fmla="*/ 0 w 652"/>
                <a:gd name="T9" fmla="*/ 27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0"/>
                  </a:moveTo>
                  <a:lnTo>
                    <a:pt x="645" y="0"/>
                  </a:lnTo>
                  <a:lnTo>
                    <a:pt x="652" y="17"/>
                  </a:lnTo>
                  <a:lnTo>
                    <a:pt x="9" y="288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Freeform 721">
              <a:extLst>
                <a:ext uri="{FF2B5EF4-FFF2-40B4-BE49-F238E27FC236}">
                  <a16:creationId xmlns:a16="http://schemas.microsoft.com/office/drawing/2014/main" id="{6F7D7D4E-D5A4-E349-A40B-22254B2FA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6687" y="4699997"/>
              <a:ext cx="100761" cy="47022"/>
            </a:xfrm>
            <a:custGeom>
              <a:avLst/>
              <a:gdLst>
                <a:gd name="T0" fmla="*/ 0 w 330"/>
                <a:gd name="T1" fmla="*/ 137 h 154"/>
                <a:gd name="T2" fmla="*/ 322 w 330"/>
                <a:gd name="T3" fmla="*/ 0 h 154"/>
                <a:gd name="T4" fmla="*/ 330 w 330"/>
                <a:gd name="T5" fmla="*/ 19 h 154"/>
                <a:gd name="T6" fmla="*/ 7 w 330"/>
                <a:gd name="T7" fmla="*/ 154 h 154"/>
                <a:gd name="T8" fmla="*/ 0 w 330"/>
                <a:gd name="T9" fmla="*/ 13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4">
                  <a:moveTo>
                    <a:pt x="0" y="137"/>
                  </a:moveTo>
                  <a:lnTo>
                    <a:pt x="322" y="0"/>
                  </a:lnTo>
                  <a:lnTo>
                    <a:pt x="330" y="19"/>
                  </a:lnTo>
                  <a:lnTo>
                    <a:pt x="7" y="154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Freeform 722">
              <a:extLst>
                <a:ext uri="{FF2B5EF4-FFF2-40B4-BE49-F238E27FC236}">
                  <a16:creationId xmlns:a16="http://schemas.microsoft.com/office/drawing/2014/main" id="{E4BE34D1-5BD2-D543-AE43-656AA07801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72715" y="3218201"/>
              <a:ext cx="347472" cy="310526"/>
            </a:xfrm>
            <a:custGeom>
              <a:avLst/>
              <a:gdLst>
                <a:gd name="T0" fmla="*/ 659 w 665"/>
                <a:gd name="T1" fmla="*/ 244 h 597"/>
                <a:gd name="T2" fmla="*/ 663 w 665"/>
                <a:gd name="T3" fmla="*/ 254 h 597"/>
                <a:gd name="T4" fmla="*/ 663 w 665"/>
                <a:gd name="T5" fmla="*/ 254 h 597"/>
                <a:gd name="T6" fmla="*/ 663 w 665"/>
                <a:gd name="T7" fmla="*/ 254 h 597"/>
                <a:gd name="T8" fmla="*/ 663 w 665"/>
                <a:gd name="T9" fmla="*/ 255 h 597"/>
                <a:gd name="T10" fmla="*/ 663 w 665"/>
                <a:gd name="T11" fmla="*/ 256 h 597"/>
                <a:gd name="T12" fmla="*/ 664 w 665"/>
                <a:gd name="T13" fmla="*/ 256 h 597"/>
                <a:gd name="T14" fmla="*/ 664 w 665"/>
                <a:gd name="T15" fmla="*/ 257 h 597"/>
                <a:gd name="T16" fmla="*/ 664 w 665"/>
                <a:gd name="T17" fmla="*/ 257 h 597"/>
                <a:gd name="T18" fmla="*/ 664 w 665"/>
                <a:gd name="T19" fmla="*/ 272 h 597"/>
                <a:gd name="T20" fmla="*/ 664 w 665"/>
                <a:gd name="T21" fmla="*/ 273 h 597"/>
                <a:gd name="T22" fmla="*/ 664 w 665"/>
                <a:gd name="T23" fmla="*/ 273 h 597"/>
                <a:gd name="T24" fmla="*/ 664 w 665"/>
                <a:gd name="T25" fmla="*/ 274 h 597"/>
                <a:gd name="T26" fmla="*/ 664 w 665"/>
                <a:gd name="T27" fmla="*/ 275 h 597"/>
                <a:gd name="T28" fmla="*/ 664 w 665"/>
                <a:gd name="T29" fmla="*/ 275 h 597"/>
                <a:gd name="T30" fmla="*/ 663 w 665"/>
                <a:gd name="T31" fmla="*/ 276 h 597"/>
                <a:gd name="T32" fmla="*/ 648 w 665"/>
                <a:gd name="T33" fmla="*/ 301 h 597"/>
                <a:gd name="T34" fmla="*/ 647 w 665"/>
                <a:gd name="T35" fmla="*/ 301 h 597"/>
                <a:gd name="T36" fmla="*/ 647 w 665"/>
                <a:gd name="T37" fmla="*/ 302 h 597"/>
                <a:gd name="T38" fmla="*/ 646 w 665"/>
                <a:gd name="T39" fmla="*/ 302 h 597"/>
                <a:gd name="T40" fmla="*/ 646 w 665"/>
                <a:gd name="T41" fmla="*/ 303 h 597"/>
                <a:gd name="T42" fmla="*/ 645 w 665"/>
                <a:gd name="T43" fmla="*/ 303 h 597"/>
                <a:gd name="T44" fmla="*/ 219 w 665"/>
                <a:gd name="T45" fmla="*/ 588 h 597"/>
                <a:gd name="T46" fmla="*/ 184 w 665"/>
                <a:gd name="T47" fmla="*/ 595 h 597"/>
                <a:gd name="T48" fmla="*/ 183 w 665"/>
                <a:gd name="T49" fmla="*/ 594 h 597"/>
                <a:gd name="T50" fmla="*/ 182 w 665"/>
                <a:gd name="T51" fmla="*/ 594 h 597"/>
                <a:gd name="T52" fmla="*/ 181 w 665"/>
                <a:gd name="T53" fmla="*/ 594 h 597"/>
                <a:gd name="T54" fmla="*/ 180 w 665"/>
                <a:gd name="T55" fmla="*/ 594 h 597"/>
                <a:gd name="T56" fmla="*/ 177 w 665"/>
                <a:gd name="T57" fmla="*/ 592 h 597"/>
                <a:gd name="T58" fmla="*/ 176 w 665"/>
                <a:gd name="T59" fmla="*/ 592 h 597"/>
                <a:gd name="T60" fmla="*/ 175 w 665"/>
                <a:gd name="T61" fmla="*/ 592 h 597"/>
                <a:gd name="T62" fmla="*/ 175 w 665"/>
                <a:gd name="T63" fmla="*/ 591 h 597"/>
                <a:gd name="T64" fmla="*/ 174 w 665"/>
                <a:gd name="T65" fmla="*/ 591 h 597"/>
                <a:gd name="T66" fmla="*/ 173 w 665"/>
                <a:gd name="T67" fmla="*/ 591 h 597"/>
                <a:gd name="T68" fmla="*/ 173 w 665"/>
                <a:gd name="T69" fmla="*/ 590 h 597"/>
                <a:gd name="T70" fmla="*/ 172 w 665"/>
                <a:gd name="T71" fmla="*/ 590 h 597"/>
                <a:gd name="T72" fmla="*/ 171 w 665"/>
                <a:gd name="T73" fmla="*/ 589 h 597"/>
                <a:gd name="T74" fmla="*/ 171 w 665"/>
                <a:gd name="T75" fmla="*/ 589 h 597"/>
                <a:gd name="T76" fmla="*/ 169 w 665"/>
                <a:gd name="T77" fmla="*/ 588 h 597"/>
                <a:gd name="T78" fmla="*/ 167 w 665"/>
                <a:gd name="T79" fmla="*/ 586 h 597"/>
                <a:gd name="T80" fmla="*/ 158 w 665"/>
                <a:gd name="T81" fmla="*/ 578 h 597"/>
                <a:gd name="T82" fmla="*/ 13 w 665"/>
                <a:gd name="T83" fmla="*/ 361 h 597"/>
                <a:gd name="T84" fmla="*/ 13 w 665"/>
                <a:gd name="T85" fmla="*/ 360 h 597"/>
                <a:gd name="T86" fmla="*/ 12 w 665"/>
                <a:gd name="T87" fmla="*/ 360 h 597"/>
                <a:gd name="T88" fmla="*/ 12 w 665"/>
                <a:gd name="T89" fmla="*/ 360 h 597"/>
                <a:gd name="T90" fmla="*/ 12 w 665"/>
                <a:gd name="T91" fmla="*/ 359 h 597"/>
                <a:gd name="T92" fmla="*/ 11 w 665"/>
                <a:gd name="T93" fmla="*/ 359 h 597"/>
                <a:gd name="T94" fmla="*/ 25 w 665"/>
                <a:gd name="T95" fmla="*/ 298 h 597"/>
                <a:gd name="T96" fmla="*/ 513 w 665"/>
                <a:gd name="T97" fmla="*/ 26 h 597"/>
                <a:gd name="T98" fmla="*/ 642 w 665"/>
                <a:gd name="T99" fmla="*/ 218 h 597"/>
                <a:gd name="T100" fmla="*/ 657 w 665"/>
                <a:gd name="T101" fmla="*/ 241 h 597"/>
                <a:gd name="T102" fmla="*/ 658 w 665"/>
                <a:gd name="T103" fmla="*/ 242 h 597"/>
                <a:gd name="T104" fmla="*/ 658 w 665"/>
                <a:gd name="T105" fmla="*/ 242 h 597"/>
                <a:gd name="T106" fmla="*/ 658 w 665"/>
                <a:gd name="T107" fmla="*/ 242 h 597"/>
                <a:gd name="T108" fmla="*/ 180 w 665"/>
                <a:gd name="T109" fmla="*/ 594 h 597"/>
                <a:gd name="T110" fmla="*/ 178 w 665"/>
                <a:gd name="T111" fmla="*/ 593 h 597"/>
                <a:gd name="T112" fmla="*/ 180 w 665"/>
                <a:gd name="T113" fmla="*/ 593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65" h="597">
                  <a:moveTo>
                    <a:pt x="658" y="243"/>
                  </a:moveTo>
                  <a:cubicBezTo>
                    <a:pt x="658" y="243"/>
                    <a:pt x="659" y="244"/>
                    <a:pt x="659" y="244"/>
                  </a:cubicBezTo>
                  <a:cubicBezTo>
                    <a:pt x="659" y="244"/>
                    <a:pt x="659" y="244"/>
                    <a:pt x="659" y="244"/>
                  </a:cubicBezTo>
                  <a:cubicBezTo>
                    <a:pt x="661" y="247"/>
                    <a:pt x="662" y="250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5"/>
                    <a:pt x="663" y="255"/>
                    <a:pt x="663" y="255"/>
                  </a:cubicBezTo>
                  <a:cubicBezTo>
                    <a:pt x="663" y="255"/>
                    <a:pt x="663" y="255"/>
                    <a:pt x="663" y="255"/>
                  </a:cubicBezTo>
                  <a:cubicBezTo>
                    <a:pt x="663" y="255"/>
                    <a:pt x="663" y="255"/>
                    <a:pt x="663" y="255"/>
                  </a:cubicBezTo>
                  <a:cubicBezTo>
                    <a:pt x="663" y="256"/>
                    <a:pt x="663" y="256"/>
                    <a:pt x="663" y="256"/>
                  </a:cubicBezTo>
                  <a:cubicBezTo>
                    <a:pt x="664" y="256"/>
                    <a:pt x="664" y="256"/>
                    <a:pt x="664" y="256"/>
                  </a:cubicBezTo>
                  <a:cubicBezTo>
                    <a:pt x="664" y="256"/>
                    <a:pt x="664" y="256"/>
                    <a:pt x="664" y="256"/>
                  </a:cubicBezTo>
                  <a:cubicBezTo>
                    <a:pt x="664" y="256"/>
                    <a:pt x="664" y="256"/>
                    <a:pt x="664" y="256"/>
                  </a:cubicBezTo>
                  <a:cubicBezTo>
                    <a:pt x="664" y="257"/>
                    <a:pt x="664" y="257"/>
                    <a:pt x="664" y="257"/>
                  </a:cubicBezTo>
                  <a:cubicBezTo>
                    <a:pt x="664" y="257"/>
                    <a:pt x="664" y="257"/>
                    <a:pt x="664" y="257"/>
                  </a:cubicBezTo>
                  <a:cubicBezTo>
                    <a:pt x="664" y="257"/>
                    <a:pt x="664" y="257"/>
                    <a:pt x="664" y="257"/>
                  </a:cubicBezTo>
                  <a:cubicBezTo>
                    <a:pt x="665" y="262"/>
                    <a:pt x="665" y="267"/>
                    <a:pt x="664" y="272"/>
                  </a:cubicBezTo>
                  <a:cubicBezTo>
                    <a:pt x="664" y="272"/>
                    <a:pt x="664" y="272"/>
                    <a:pt x="664" y="272"/>
                  </a:cubicBezTo>
                  <a:cubicBezTo>
                    <a:pt x="664" y="272"/>
                    <a:pt x="664" y="272"/>
                    <a:pt x="664" y="272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4" y="274"/>
                    <a:pt x="664" y="274"/>
                    <a:pt x="664" y="274"/>
                  </a:cubicBezTo>
                  <a:cubicBezTo>
                    <a:pt x="664" y="274"/>
                    <a:pt x="664" y="274"/>
                    <a:pt x="664" y="274"/>
                  </a:cubicBezTo>
                  <a:cubicBezTo>
                    <a:pt x="664" y="274"/>
                    <a:pt x="664" y="274"/>
                    <a:pt x="664" y="274"/>
                  </a:cubicBezTo>
                  <a:cubicBezTo>
                    <a:pt x="664" y="275"/>
                    <a:pt x="664" y="275"/>
                    <a:pt x="664" y="275"/>
                  </a:cubicBezTo>
                  <a:cubicBezTo>
                    <a:pt x="664" y="275"/>
                    <a:pt x="664" y="275"/>
                    <a:pt x="664" y="275"/>
                  </a:cubicBezTo>
                  <a:cubicBezTo>
                    <a:pt x="664" y="275"/>
                    <a:pt x="664" y="275"/>
                    <a:pt x="664" y="275"/>
                  </a:cubicBezTo>
                  <a:cubicBezTo>
                    <a:pt x="663" y="276"/>
                    <a:pt x="663" y="276"/>
                    <a:pt x="663" y="276"/>
                  </a:cubicBezTo>
                  <a:cubicBezTo>
                    <a:pt x="663" y="276"/>
                    <a:pt x="663" y="276"/>
                    <a:pt x="663" y="276"/>
                  </a:cubicBezTo>
                  <a:cubicBezTo>
                    <a:pt x="663" y="276"/>
                    <a:pt x="663" y="276"/>
                    <a:pt x="663" y="276"/>
                  </a:cubicBezTo>
                  <a:cubicBezTo>
                    <a:pt x="661" y="286"/>
                    <a:pt x="656" y="294"/>
                    <a:pt x="648" y="301"/>
                  </a:cubicBezTo>
                  <a:cubicBezTo>
                    <a:pt x="648" y="301"/>
                    <a:pt x="648" y="301"/>
                    <a:pt x="648" y="301"/>
                  </a:cubicBezTo>
                  <a:cubicBezTo>
                    <a:pt x="647" y="301"/>
                    <a:pt x="647" y="301"/>
                    <a:pt x="647" y="301"/>
                  </a:cubicBezTo>
                  <a:cubicBezTo>
                    <a:pt x="647" y="301"/>
                    <a:pt x="647" y="301"/>
                    <a:pt x="647" y="301"/>
                  </a:cubicBezTo>
                  <a:cubicBezTo>
                    <a:pt x="647" y="302"/>
                    <a:pt x="647" y="302"/>
                    <a:pt x="647" y="302"/>
                  </a:cubicBezTo>
                  <a:cubicBezTo>
                    <a:pt x="647" y="302"/>
                    <a:pt x="647" y="302"/>
                    <a:pt x="647" y="302"/>
                  </a:cubicBezTo>
                  <a:cubicBezTo>
                    <a:pt x="646" y="302"/>
                    <a:pt x="646" y="302"/>
                    <a:pt x="646" y="302"/>
                  </a:cubicBezTo>
                  <a:cubicBezTo>
                    <a:pt x="646" y="302"/>
                    <a:pt x="646" y="302"/>
                    <a:pt x="646" y="302"/>
                  </a:cubicBezTo>
                  <a:cubicBezTo>
                    <a:pt x="646" y="303"/>
                    <a:pt x="646" y="303"/>
                    <a:pt x="646" y="303"/>
                  </a:cubicBezTo>
                  <a:cubicBezTo>
                    <a:pt x="645" y="303"/>
                    <a:pt x="645" y="303"/>
                    <a:pt x="645" y="303"/>
                  </a:cubicBezTo>
                  <a:cubicBezTo>
                    <a:pt x="645" y="303"/>
                    <a:pt x="645" y="303"/>
                    <a:pt x="645" y="303"/>
                  </a:cubicBezTo>
                  <a:cubicBezTo>
                    <a:pt x="645" y="303"/>
                    <a:pt x="645" y="303"/>
                    <a:pt x="645" y="303"/>
                  </a:cubicBezTo>
                  <a:cubicBezTo>
                    <a:pt x="219" y="588"/>
                    <a:pt x="219" y="588"/>
                    <a:pt x="219" y="588"/>
                  </a:cubicBezTo>
                  <a:cubicBezTo>
                    <a:pt x="209" y="595"/>
                    <a:pt x="196" y="597"/>
                    <a:pt x="184" y="595"/>
                  </a:cubicBezTo>
                  <a:cubicBezTo>
                    <a:pt x="184" y="595"/>
                    <a:pt x="184" y="595"/>
                    <a:pt x="184" y="595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2" y="594"/>
                    <a:pt x="182" y="594"/>
                    <a:pt x="182" y="594"/>
                  </a:cubicBezTo>
                  <a:cubicBezTo>
                    <a:pt x="181" y="594"/>
                    <a:pt x="181" y="594"/>
                    <a:pt x="181" y="594"/>
                  </a:cubicBezTo>
                  <a:cubicBezTo>
                    <a:pt x="181" y="594"/>
                    <a:pt x="181" y="594"/>
                    <a:pt x="181" y="594"/>
                  </a:cubicBezTo>
                  <a:cubicBezTo>
                    <a:pt x="181" y="594"/>
                    <a:pt x="181" y="594"/>
                    <a:pt x="181" y="594"/>
                  </a:cubicBezTo>
                  <a:cubicBezTo>
                    <a:pt x="180" y="594"/>
                    <a:pt x="180" y="594"/>
                    <a:pt x="180" y="594"/>
                  </a:cubicBezTo>
                  <a:cubicBezTo>
                    <a:pt x="180" y="593"/>
                    <a:pt x="179" y="593"/>
                    <a:pt x="178" y="593"/>
                  </a:cubicBezTo>
                  <a:cubicBezTo>
                    <a:pt x="177" y="592"/>
                    <a:pt x="177" y="592"/>
                    <a:pt x="177" y="592"/>
                  </a:cubicBezTo>
                  <a:cubicBezTo>
                    <a:pt x="176" y="592"/>
                    <a:pt x="176" y="592"/>
                    <a:pt x="176" y="592"/>
                  </a:cubicBezTo>
                  <a:cubicBezTo>
                    <a:pt x="176" y="592"/>
                    <a:pt x="176" y="592"/>
                    <a:pt x="176" y="592"/>
                  </a:cubicBezTo>
                  <a:cubicBezTo>
                    <a:pt x="175" y="592"/>
                    <a:pt x="175" y="592"/>
                    <a:pt x="175" y="592"/>
                  </a:cubicBezTo>
                  <a:cubicBezTo>
                    <a:pt x="175" y="592"/>
                    <a:pt x="175" y="592"/>
                    <a:pt x="175" y="592"/>
                  </a:cubicBezTo>
                  <a:cubicBezTo>
                    <a:pt x="175" y="591"/>
                    <a:pt x="175" y="591"/>
                    <a:pt x="175" y="591"/>
                  </a:cubicBezTo>
                  <a:cubicBezTo>
                    <a:pt x="175" y="591"/>
                    <a:pt x="175" y="591"/>
                    <a:pt x="175" y="591"/>
                  </a:cubicBezTo>
                  <a:cubicBezTo>
                    <a:pt x="174" y="591"/>
                    <a:pt x="174" y="591"/>
                    <a:pt x="174" y="591"/>
                  </a:cubicBezTo>
                  <a:cubicBezTo>
                    <a:pt x="174" y="591"/>
                    <a:pt x="174" y="591"/>
                    <a:pt x="174" y="591"/>
                  </a:cubicBezTo>
                  <a:cubicBezTo>
                    <a:pt x="174" y="591"/>
                    <a:pt x="174" y="591"/>
                    <a:pt x="174" y="591"/>
                  </a:cubicBezTo>
                  <a:cubicBezTo>
                    <a:pt x="173" y="591"/>
                    <a:pt x="173" y="591"/>
                    <a:pt x="173" y="591"/>
                  </a:cubicBezTo>
                  <a:cubicBezTo>
                    <a:pt x="173" y="590"/>
                    <a:pt x="173" y="590"/>
                    <a:pt x="173" y="590"/>
                  </a:cubicBezTo>
                  <a:cubicBezTo>
                    <a:pt x="173" y="590"/>
                    <a:pt x="173" y="590"/>
                    <a:pt x="173" y="590"/>
                  </a:cubicBezTo>
                  <a:cubicBezTo>
                    <a:pt x="172" y="590"/>
                    <a:pt x="172" y="590"/>
                    <a:pt x="172" y="590"/>
                  </a:cubicBezTo>
                  <a:cubicBezTo>
                    <a:pt x="172" y="590"/>
                    <a:pt x="172" y="590"/>
                    <a:pt x="172" y="590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69" y="588"/>
                    <a:pt x="169" y="588"/>
                    <a:pt x="169" y="588"/>
                  </a:cubicBezTo>
                  <a:cubicBezTo>
                    <a:pt x="169" y="588"/>
                    <a:pt x="169" y="588"/>
                    <a:pt x="169" y="588"/>
                  </a:cubicBezTo>
                  <a:cubicBezTo>
                    <a:pt x="168" y="587"/>
                    <a:pt x="168" y="587"/>
                    <a:pt x="167" y="587"/>
                  </a:cubicBezTo>
                  <a:cubicBezTo>
                    <a:pt x="167" y="586"/>
                    <a:pt x="167" y="586"/>
                    <a:pt x="167" y="586"/>
                  </a:cubicBezTo>
                  <a:cubicBezTo>
                    <a:pt x="164" y="584"/>
                    <a:pt x="161" y="581"/>
                    <a:pt x="158" y="578"/>
                  </a:cubicBezTo>
                  <a:cubicBezTo>
                    <a:pt x="158" y="578"/>
                    <a:pt x="158" y="578"/>
                    <a:pt x="158" y="578"/>
                  </a:cubicBezTo>
                  <a:cubicBezTo>
                    <a:pt x="158" y="577"/>
                    <a:pt x="157" y="577"/>
                    <a:pt x="157" y="576"/>
                  </a:cubicBezTo>
                  <a:cubicBezTo>
                    <a:pt x="13" y="361"/>
                    <a:pt x="13" y="361"/>
                    <a:pt x="13" y="361"/>
                  </a:cubicBezTo>
                  <a:cubicBezTo>
                    <a:pt x="13" y="361"/>
                    <a:pt x="13" y="361"/>
                    <a:pt x="13" y="361"/>
                  </a:cubicBezTo>
                  <a:cubicBezTo>
                    <a:pt x="13" y="360"/>
                    <a:pt x="13" y="360"/>
                    <a:pt x="13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1" y="359"/>
                    <a:pt x="11" y="359"/>
                    <a:pt x="11" y="359"/>
                  </a:cubicBezTo>
                  <a:cubicBezTo>
                    <a:pt x="11" y="358"/>
                    <a:pt x="11" y="358"/>
                    <a:pt x="11" y="358"/>
                  </a:cubicBezTo>
                  <a:cubicBezTo>
                    <a:pt x="0" y="338"/>
                    <a:pt x="5" y="312"/>
                    <a:pt x="25" y="298"/>
                  </a:cubicBezTo>
                  <a:cubicBezTo>
                    <a:pt x="450" y="13"/>
                    <a:pt x="450" y="13"/>
                    <a:pt x="450" y="13"/>
                  </a:cubicBezTo>
                  <a:cubicBezTo>
                    <a:pt x="471" y="0"/>
                    <a:pt x="499" y="5"/>
                    <a:pt x="513" y="26"/>
                  </a:cubicBezTo>
                  <a:cubicBezTo>
                    <a:pt x="642" y="218"/>
                    <a:pt x="642" y="218"/>
                    <a:pt x="642" y="218"/>
                  </a:cubicBezTo>
                  <a:cubicBezTo>
                    <a:pt x="642" y="218"/>
                    <a:pt x="642" y="218"/>
                    <a:pt x="642" y="218"/>
                  </a:cubicBezTo>
                  <a:cubicBezTo>
                    <a:pt x="657" y="241"/>
                    <a:pt x="657" y="241"/>
                    <a:pt x="657" y="241"/>
                  </a:cubicBezTo>
                  <a:cubicBezTo>
                    <a:pt x="657" y="241"/>
                    <a:pt x="657" y="241"/>
                    <a:pt x="657" y="241"/>
                  </a:cubicBezTo>
                  <a:cubicBezTo>
                    <a:pt x="657" y="242"/>
                    <a:pt x="657" y="242"/>
                    <a:pt x="657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lnTo>
                    <a:pt x="658" y="243"/>
                  </a:lnTo>
                  <a:close/>
                  <a:moveTo>
                    <a:pt x="180" y="594"/>
                  </a:moveTo>
                  <a:cubicBezTo>
                    <a:pt x="180" y="594"/>
                    <a:pt x="180" y="594"/>
                    <a:pt x="180" y="594"/>
                  </a:cubicBezTo>
                  <a:cubicBezTo>
                    <a:pt x="178" y="593"/>
                    <a:pt x="178" y="593"/>
                    <a:pt x="178" y="593"/>
                  </a:cubicBezTo>
                  <a:cubicBezTo>
                    <a:pt x="180" y="593"/>
                    <a:pt x="180" y="593"/>
                    <a:pt x="180" y="593"/>
                  </a:cubicBezTo>
                  <a:cubicBezTo>
                    <a:pt x="180" y="593"/>
                    <a:pt x="180" y="593"/>
                    <a:pt x="180" y="593"/>
                  </a:cubicBezTo>
                  <a:lnTo>
                    <a:pt x="180" y="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Freeform 723">
              <a:extLst>
                <a:ext uri="{FF2B5EF4-FFF2-40B4-BE49-F238E27FC236}">
                  <a16:creationId xmlns:a16="http://schemas.microsoft.com/office/drawing/2014/main" id="{A2F5AAF3-1EF9-AD4B-B10C-65A2DA3393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57900" y="3292092"/>
              <a:ext cx="12519" cy="11908"/>
            </a:xfrm>
            <a:custGeom>
              <a:avLst/>
              <a:gdLst>
                <a:gd name="T0" fmla="*/ 4 w 24"/>
                <a:gd name="T1" fmla="*/ 18 h 23"/>
                <a:gd name="T2" fmla="*/ 4 w 24"/>
                <a:gd name="T3" fmla="*/ 18 h 23"/>
                <a:gd name="T4" fmla="*/ 4 w 24"/>
                <a:gd name="T5" fmla="*/ 18 h 23"/>
                <a:gd name="T6" fmla="*/ 5 w 24"/>
                <a:gd name="T7" fmla="*/ 13 h 23"/>
                <a:gd name="T8" fmla="*/ 3 w 24"/>
                <a:gd name="T9" fmla="*/ 14 h 23"/>
                <a:gd name="T10" fmla="*/ 3 w 24"/>
                <a:gd name="T11" fmla="*/ 14 h 23"/>
                <a:gd name="T12" fmla="*/ 2 w 24"/>
                <a:gd name="T13" fmla="*/ 12 h 23"/>
                <a:gd name="T14" fmla="*/ 2 w 24"/>
                <a:gd name="T15" fmla="*/ 12 h 23"/>
                <a:gd name="T16" fmla="*/ 4 w 24"/>
                <a:gd name="T17" fmla="*/ 10 h 23"/>
                <a:gd name="T18" fmla="*/ 5 w 24"/>
                <a:gd name="T19" fmla="*/ 9 h 23"/>
                <a:gd name="T20" fmla="*/ 5 w 24"/>
                <a:gd name="T21" fmla="*/ 9 h 23"/>
                <a:gd name="T22" fmla="*/ 5 w 24"/>
                <a:gd name="T23" fmla="*/ 9 h 23"/>
                <a:gd name="T24" fmla="*/ 6 w 24"/>
                <a:gd name="T25" fmla="*/ 4 h 23"/>
                <a:gd name="T26" fmla="*/ 7 w 24"/>
                <a:gd name="T27" fmla="*/ 4 h 23"/>
                <a:gd name="T28" fmla="*/ 8 w 24"/>
                <a:gd name="T29" fmla="*/ 5 h 23"/>
                <a:gd name="T30" fmla="*/ 14 w 24"/>
                <a:gd name="T31" fmla="*/ 2 h 23"/>
                <a:gd name="T32" fmla="*/ 14 w 24"/>
                <a:gd name="T33" fmla="*/ 2 h 23"/>
                <a:gd name="T34" fmla="*/ 23 w 24"/>
                <a:gd name="T35" fmla="*/ 15 h 23"/>
                <a:gd name="T36" fmla="*/ 23 w 24"/>
                <a:gd name="T37" fmla="*/ 15 h 23"/>
                <a:gd name="T38" fmla="*/ 17 w 24"/>
                <a:gd name="T39" fmla="*/ 19 h 23"/>
                <a:gd name="T40" fmla="*/ 18 w 24"/>
                <a:gd name="T41" fmla="*/ 21 h 23"/>
                <a:gd name="T42" fmla="*/ 18 w 24"/>
                <a:gd name="T43" fmla="*/ 21 h 23"/>
                <a:gd name="T44" fmla="*/ 4 w 24"/>
                <a:gd name="T45" fmla="*/ 18 h 23"/>
                <a:gd name="T46" fmla="*/ 2 w 24"/>
                <a:gd name="T47" fmla="*/ 19 h 23"/>
                <a:gd name="T48" fmla="*/ 2 w 24"/>
                <a:gd name="T49" fmla="*/ 19 h 23"/>
                <a:gd name="T50" fmla="*/ 2 w 24"/>
                <a:gd name="T51" fmla="*/ 19 h 23"/>
                <a:gd name="T52" fmla="*/ 4 w 24"/>
                <a:gd name="T53" fmla="*/ 20 h 23"/>
                <a:gd name="T54" fmla="*/ 11 w 24"/>
                <a:gd name="T55" fmla="*/ 22 h 23"/>
                <a:gd name="T56" fmla="*/ 18 w 24"/>
                <a:gd name="T57" fmla="*/ 23 h 23"/>
                <a:gd name="T58" fmla="*/ 20 w 24"/>
                <a:gd name="T59" fmla="*/ 22 h 23"/>
                <a:gd name="T60" fmla="*/ 20 w 24"/>
                <a:gd name="T61" fmla="*/ 20 h 23"/>
                <a:gd name="T62" fmla="*/ 20 w 24"/>
                <a:gd name="T63" fmla="*/ 19 h 23"/>
                <a:gd name="T64" fmla="*/ 24 w 24"/>
                <a:gd name="T65" fmla="*/ 17 h 23"/>
                <a:gd name="T66" fmla="*/ 24 w 24"/>
                <a:gd name="T67" fmla="*/ 14 h 23"/>
                <a:gd name="T68" fmla="*/ 21 w 24"/>
                <a:gd name="T69" fmla="*/ 9 h 23"/>
                <a:gd name="T70" fmla="*/ 19 w 24"/>
                <a:gd name="T71" fmla="*/ 6 h 23"/>
                <a:gd name="T72" fmla="*/ 16 w 24"/>
                <a:gd name="T73" fmla="*/ 1 h 23"/>
                <a:gd name="T74" fmla="*/ 13 w 24"/>
                <a:gd name="T75" fmla="*/ 0 h 23"/>
                <a:gd name="T76" fmla="*/ 9 w 24"/>
                <a:gd name="T77" fmla="*/ 3 h 23"/>
                <a:gd name="T78" fmla="*/ 9 w 24"/>
                <a:gd name="T79" fmla="*/ 3 h 23"/>
                <a:gd name="T80" fmla="*/ 6 w 24"/>
                <a:gd name="T81" fmla="*/ 2 h 23"/>
                <a:gd name="T82" fmla="*/ 5 w 24"/>
                <a:gd name="T83" fmla="*/ 3 h 23"/>
                <a:gd name="T84" fmla="*/ 4 w 24"/>
                <a:gd name="T85" fmla="*/ 8 h 23"/>
                <a:gd name="T86" fmla="*/ 3 w 24"/>
                <a:gd name="T87" fmla="*/ 9 h 23"/>
                <a:gd name="T88" fmla="*/ 1 w 24"/>
                <a:gd name="T89" fmla="*/ 10 h 23"/>
                <a:gd name="T90" fmla="*/ 0 w 24"/>
                <a:gd name="T91" fmla="*/ 13 h 23"/>
                <a:gd name="T92" fmla="*/ 1 w 24"/>
                <a:gd name="T93" fmla="*/ 15 h 23"/>
                <a:gd name="T94" fmla="*/ 2 w 24"/>
                <a:gd name="T95" fmla="*/ 15 h 23"/>
                <a:gd name="T96" fmla="*/ 2 w 24"/>
                <a:gd name="T97" fmla="*/ 18 h 23"/>
                <a:gd name="T98" fmla="*/ 2 w 24"/>
                <a:gd name="T99" fmla="*/ 19 h 23"/>
                <a:gd name="T100" fmla="*/ 2 w 24"/>
                <a:gd name="T101" fmla="*/ 19 h 23"/>
                <a:gd name="T102" fmla="*/ 2 w 24"/>
                <a:gd name="T10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" h="23"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3" y="20"/>
                    <a:pt x="9" y="19"/>
                    <a:pt x="4" y="18"/>
                  </a:cubicBezTo>
                  <a:close/>
                  <a:moveTo>
                    <a:pt x="2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Freeform 724">
              <a:extLst>
                <a:ext uri="{FF2B5EF4-FFF2-40B4-BE49-F238E27FC236}">
                  <a16:creationId xmlns:a16="http://schemas.microsoft.com/office/drawing/2014/main" id="{E8E49810-1E82-1F40-BE2A-006BBA5143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39274" y="3264001"/>
              <a:ext cx="8244" cy="12519"/>
            </a:xfrm>
            <a:custGeom>
              <a:avLst/>
              <a:gdLst>
                <a:gd name="T0" fmla="*/ 4 w 16"/>
                <a:gd name="T1" fmla="*/ 10 h 24"/>
                <a:gd name="T2" fmla="*/ 14 w 16"/>
                <a:gd name="T3" fmla="*/ 11 h 24"/>
                <a:gd name="T4" fmla="*/ 12 w 16"/>
                <a:gd name="T5" fmla="*/ 21 h 24"/>
                <a:gd name="T6" fmla="*/ 2 w 16"/>
                <a:gd name="T7" fmla="*/ 19 h 24"/>
                <a:gd name="T8" fmla="*/ 4 w 16"/>
                <a:gd name="T9" fmla="*/ 10 h 24"/>
                <a:gd name="T10" fmla="*/ 12 w 16"/>
                <a:gd name="T11" fmla="*/ 13 h 24"/>
                <a:gd name="T12" fmla="*/ 12 w 16"/>
                <a:gd name="T13" fmla="*/ 13 h 24"/>
                <a:gd name="T14" fmla="*/ 6 w 16"/>
                <a:gd name="T15" fmla="*/ 12 h 24"/>
                <a:gd name="T16" fmla="*/ 4 w 16"/>
                <a:gd name="T17" fmla="*/ 18 h 24"/>
                <a:gd name="T18" fmla="*/ 11 w 16"/>
                <a:gd name="T19" fmla="*/ 20 h 24"/>
                <a:gd name="T20" fmla="*/ 12 w 16"/>
                <a:gd name="T21" fmla="*/ 13 h 24"/>
                <a:gd name="T22" fmla="*/ 9 w 16"/>
                <a:gd name="T23" fmla="*/ 1 h 24"/>
                <a:gd name="T24" fmla="*/ 9 w 16"/>
                <a:gd name="T25" fmla="*/ 1 h 24"/>
                <a:gd name="T26" fmla="*/ 8 w 16"/>
                <a:gd name="T27" fmla="*/ 7 h 24"/>
                <a:gd name="T28" fmla="*/ 9 w 16"/>
                <a:gd name="T29" fmla="*/ 7 h 24"/>
                <a:gd name="T30" fmla="*/ 10 w 16"/>
                <a:gd name="T31" fmla="*/ 7 h 24"/>
                <a:gd name="T32" fmla="*/ 12 w 16"/>
                <a:gd name="T33" fmla="*/ 8 h 24"/>
                <a:gd name="T34" fmla="*/ 13 w 16"/>
                <a:gd name="T35" fmla="*/ 2 h 24"/>
                <a:gd name="T36" fmla="*/ 12 w 16"/>
                <a:gd name="T37" fmla="*/ 0 h 24"/>
                <a:gd name="T38" fmla="*/ 11 w 16"/>
                <a:gd name="T39" fmla="*/ 0 h 24"/>
                <a:gd name="T40" fmla="*/ 9 w 16"/>
                <a:gd name="T41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4">
                  <a:moveTo>
                    <a:pt x="4" y="10"/>
                  </a:moveTo>
                  <a:cubicBezTo>
                    <a:pt x="8" y="7"/>
                    <a:pt x="12" y="8"/>
                    <a:pt x="14" y="11"/>
                  </a:cubicBezTo>
                  <a:cubicBezTo>
                    <a:pt x="16" y="15"/>
                    <a:pt x="16" y="19"/>
                    <a:pt x="12" y="21"/>
                  </a:cubicBezTo>
                  <a:cubicBezTo>
                    <a:pt x="9" y="24"/>
                    <a:pt x="5" y="23"/>
                    <a:pt x="2" y="19"/>
                  </a:cubicBezTo>
                  <a:cubicBezTo>
                    <a:pt x="0" y="16"/>
                    <a:pt x="1" y="12"/>
                    <a:pt x="4" y="10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11" y="20"/>
                    <a:pt x="11" y="20"/>
                    <a:pt x="11" y="20"/>
                  </a:cubicBezTo>
                  <a:lnTo>
                    <a:pt x="12" y="13"/>
                  </a:lnTo>
                  <a:close/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Freeform 725">
              <a:extLst>
                <a:ext uri="{FF2B5EF4-FFF2-40B4-BE49-F238E27FC236}">
                  <a16:creationId xmlns:a16="http://schemas.microsoft.com/office/drawing/2014/main" id="{96E4DE27-8259-5E4F-8D96-7C46E2637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7747" y="3322625"/>
              <a:ext cx="10992" cy="10992"/>
            </a:xfrm>
            <a:custGeom>
              <a:avLst/>
              <a:gdLst>
                <a:gd name="T0" fmla="*/ 1 w 21"/>
                <a:gd name="T1" fmla="*/ 12 h 21"/>
                <a:gd name="T2" fmla="*/ 1 w 21"/>
                <a:gd name="T3" fmla="*/ 12 h 21"/>
                <a:gd name="T4" fmla="*/ 2 w 21"/>
                <a:gd name="T5" fmla="*/ 15 h 21"/>
                <a:gd name="T6" fmla="*/ 2 w 21"/>
                <a:gd name="T7" fmla="*/ 15 h 21"/>
                <a:gd name="T8" fmla="*/ 2 w 21"/>
                <a:gd name="T9" fmla="*/ 16 h 21"/>
                <a:gd name="T10" fmla="*/ 3 w 21"/>
                <a:gd name="T11" fmla="*/ 16 h 21"/>
                <a:gd name="T12" fmla="*/ 3 w 21"/>
                <a:gd name="T13" fmla="*/ 16 h 21"/>
                <a:gd name="T14" fmla="*/ 7 w 21"/>
                <a:gd name="T15" fmla="*/ 19 h 21"/>
                <a:gd name="T16" fmla="*/ 6 w 21"/>
                <a:gd name="T17" fmla="*/ 20 h 21"/>
                <a:gd name="T18" fmla="*/ 6 w 21"/>
                <a:gd name="T19" fmla="*/ 21 h 21"/>
                <a:gd name="T20" fmla="*/ 6 w 21"/>
                <a:gd name="T21" fmla="*/ 21 h 21"/>
                <a:gd name="T22" fmla="*/ 9 w 21"/>
                <a:gd name="T23" fmla="*/ 19 h 21"/>
                <a:gd name="T24" fmla="*/ 11 w 21"/>
                <a:gd name="T25" fmla="*/ 19 h 21"/>
                <a:gd name="T26" fmla="*/ 11 w 21"/>
                <a:gd name="T27" fmla="*/ 18 h 21"/>
                <a:gd name="T28" fmla="*/ 11 w 21"/>
                <a:gd name="T29" fmla="*/ 18 h 21"/>
                <a:gd name="T30" fmla="*/ 11 w 21"/>
                <a:gd name="T31" fmla="*/ 18 h 21"/>
                <a:gd name="T32" fmla="*/ 10 w 21"/>
                <a:gd name="T33" fmla="*/ 16 h 21"/>
                <a:gd name="T34" fmla="*/ 8 w 21"/>
                <a:gd name="T35" fmla="*/ 14 h 21"/>
                <a:gd name="T36" fmla="*/ 8 w 21"/>
                <a:gd name="T37" fmla="*/ 14 h 21"/>
                <a:gd name="T38" fmla="*/ 8 w 21"/>
                <a:gd name="T39" fmla="*/ 14 h 21"/>
                <a:gd name="T40" fmla="*/ 8 w 21"/>
                <a:gd name="T41" fmla="*/ 16 h 21"/>
                <a:gd name="T42" fmla="*/ 5 w 21"/>
                <a:gd name="T43" fmla="*/ 14 h 21"/>
                <a:gd name="T44" fmla="*/ 5 w 21"/>
                <a:gd name="T45" fmla="*/ 14 h 21"/>
                <a:gd name="T46" fmla="*/ 5 w 21"/>
                <a:gd name="T47" fmla="*/ 14 h 21"/>
                <a:gd name="T48" fmla="*/ 7 w 21"/>
                <a:gd name="T49" fmla="*/ 5 h 21"/>
                <a:gd name="T50" fmla="*/ 15 w 21"/>
                <a:gd name="T51" fmla="*/ 7 h 21"/>
                <a:gd name="T52" fmla="*/ 13 w 21"/>
                <a:gd name="T53" fmla="*/ 15 h 21"/>
                <a:gd name="T54" fmla="*/ 13 w 21"/>
                <a:gd name="T55" fmla="*/ 16 h 21"/>
                <a:gd name="T56" fmla="*/ 13 w 21"/>
                <a:gd name="T57" fmla="*/ 19 h 21"/>
                <a:gd name="T58" fmla="*/ 15 w 21"/>
                <a:gd name="T59" fmla="*/ 18 h 21"/>
                <a:gd name="T60" fmla="*/ 18 w 21"/>
                <a:gd name="T61" fmla="*/ 5 h 21"/>
                <a:gd name="T62" fmla="*/ 5 w 21"/>
                <a:gd name="T63" fmla="*/ 3 h 21"/>
                <a:gd name="T64" fmla="*/ 1 w 21"/>
                <a:gd name="T6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21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1"/>
                    <a:pt x="4" y="7"/>
                    <a:pt x="7" y="5"/>
                  </a:cubicBezTo>
                  <a:cubicBezTo>
                    <a:pt x="9" y="3"/>
                    <a:pt x="13" y="4"/>
                    <a:pt x="15" y="7"/>
                  </a:cubicBezTo>
                  <a:cubicBezTo>
                    <a:pt x="17" y="10"/>
                    <a:pt x="16" y="13"/>
                    <a:pt x="13" y="1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9" y="15"/>
                    <a:pt x="21" y="9"/>
                    <a:pt x="18" y="5"/>
                  </a:cubicBezTo>
                  <a:cubicBezTo>
                    <a:pt x="15" y="1"/>
                    <a:pt x="9" y="0"/>
                    <a:pt x="5" y="3"/>
                  </a:cubicBezTo>
                  <a:cubicBezTo>
                    <a:pt x="2" y="5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Freeform 726">
              <a:extLst>
                <a:ext uri="{FF2B5EF4-FFF2-40B4-BE49-F238E27FC236}">
                  <a16:creationId xmlns:a16="http://schemas.microsoft.com/office/drawing/2014/main" id="{730C7FEB-786E-9D4C-AC48-3E713C724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0348" y="3426134"/>
              <a:ext cx="31144" cy="45800"/>
            </a:xfrm>
            <a:custGeom>
              <a:avLst/>
              <a:gdLst>
                <a:gd name="T0" fmla="*/ 0 w 102"/>
                <a:gd name="T1" fmla="*/ 0 h 150"/>
                <a:gd name="T2" fmla="*/ 8 w 102"/>
                <a:gd name="T3" fmla="*/ 2 h 150"/>
                <a:gd name="T4" fmla="*/ 102 w 102"/>
                <a:gd name="T5" fmla="*/ 144 h 150"/>
                <a:gd name="T6" fmla="*/ 102 w 102"/>
                <a:gd name="T7" fmla="*/ 150 h 150"/>
                <a:gd name="T8" fmla="*/ 94 w 102"/>
                <a:gd name="T9" fmla="*/ 149 h 150"/>
                <a:gd name="T10" fmla="*/ 0 w 102"/>
                <a:gd name="T11" fmla="*/ 7 h 150"/>
                <a:gd name="T12" fmla="*/ 0 w 102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150">
                  <a:moveTo>
                    <a:pt x="0" y="0"/>
                  </a:moveTo>
                  <a:lnTo>
                    <a:pt x="8" y="2"/>
                  </a:lnTo>
                  <a:lnTo>
                    <a:pt x="102" y="144"/>
                  </a:lnTo>
                  <a:lnTo>
                    <a:pt x="102" y="150"/>
                  </a:lnTo>
                  <a:lnTo>
                    <a:pt x="94" y="149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Freeform 727">
              <a:extLst>
                <a:ext uri="{FF2B5EF4-FFF2-40B4-BE49-F238E27FC236}">
                  <a16:creationId xmlns:a16="http://schemas.microsoft.com/office/drawing/2014/main" id="{753B4C47-61E9-8F41-9649-C4C563B9A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9967" y="3412699"/>
              <a:ext cx="8855" cy="8244"/>
            </a:xfrm>
            <a:custGeom>
              <a:avLst/>
              <a:gdLst>
                <a:gd name="T0" fmla="*/ 5 w 17"/>
                <a:gd name="T1" fmla="*/ 2 h 16"/>
                <a:gd name="T2" fmla="*/ 15 w 17"/>
                <a:gd name="T3" fmla="*/ 4 h 16"/>
                <a:gd name="T4" fmla="*/ 13 w 17"/>
                <a:gd name="T5" fmla="*/ 14 h 16"/>
                <a:gd name="T6" fmla="*/ 3 w 17"/>
                <a:gd name="T7" fmla="*/ 12 h 16"/>
                <a:gd name="T8" fmla="*/ 5 w 17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5" y="2"/>
                  </a:moveTo>
                  <a:cubicBezTo>
                    <a:pt x="8" y="0"/>
                    <a:pt x="13" y="1"/>
                    <a:pt x="15" y="4"/>
                  </a:cubicBezTo>
                  <a:cubicBezTo>
                    <a:pt x="17" y="7"/>
                    <a:pt x="16" y="12"/>
                    <a:pt x="13" y="14"/>
                  </a:cubicBezTo>
                  <a:cubicBezTo>
                    <a:pt x="10" y="16"/>
                    <a:pt x="5" y="15"/>
                    <a:pt x="3" y="12"/>
                  </a:cubicBezTo>
                  <a:cubicBezTo>
                    <a:pt x="0" y="9"/>
                    <a:pt x="1" y="4"/>
                    <a:pt x="5" y="2"/>
                  </a:cubicBez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Freeform 728">
              <a:extLst>
                <a:ext uri="{FF2B5EF4-FFF2-40B4-BE49-F238E27FC236}">
                  <a16:creationId xmlns:a16="http://schemas.microsoft.com/office/drawing/2014/main" id="{B3677DCA-F991-FA43-A135-38F3CAB5A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975" y="3331479"/>
              <a:ext cx="10992" cy="18931"/>
            </a:xfrm>
            <a:custGeom>
              <a:avLst/>
              <a:gdLst>
                <a:gd name="T0" fmla="*/ 0 w 21"/>
                <a:gd name="T1" fmla="*/ 0 h 36"/>
                <a:gd name="T2" fmla="*/ 15 w 21"/>
                <a:gd name="T3" fmla="*/ 23 h 36"/>
                <a:gd name="T4" fmla="*/ 21 w 21"/>
                <a:gd name="T5" fmla="*/ 36 h 36"/>
                <a:gd name="T6" fmla="*/ 15 w 21"/>
                <a:gd name="T7" fmla="*/ 23 h 36"/>
                <a:gd name="T8" fmla="*/ 0 w 2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6">
                  <a:moveTo>
                    <a:pt x="0" y="0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8" y="27"/>
                    <a:pt x="20" y="31"/>
                    <a:pt x="21" y="36"/>
                  </a:cubicBezTo>
                  <a:cubicBezTo>
                    <a:pt x="20" y="31"/>
                    <a:pt x="18" y="27"/>
                    <a:pt x="15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B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729">
              <a:extLst>
                <a:ext uri="{FF2B5EF4-FFF2-40B4-BE49-F238E27FC236}">
                  <a16:creationId xmlns:a16="http://schemas.microsoft.com/office/drawing/2014/main" id="{FAE1DFD9-92AA-0A4E-A181-DDECE6E64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6759" y="3524147"/>
              <a:ext cx="20457" cy="5191"/>
            </a:xfrm>
            <a:custGeom>
              <a:avLst/>
              <a:gdLst>
                <a:gd name="T0" fmla="*/ 0 w 39"/>
                <a:gd name="T1" fmla="*/ 5 h 10"/>
                <a:gd name="T2" fmla="*/ 39 w 39"/>
                <a:gd name="T3" fmla="*/ 0 h 10"/>
                <a:gd name="T4" fmla="*/ 0 w 39"/>
                <a:gd name="T5" fmla="*/ 5 h 10"/>
                <a:gd name="T6" fmla="*/ 39 w 39"/>
                <a:gd name="T7" fmla="*/ 0 h 10"/>
                <a:gd name="T8" fmla="*/ 0 w 39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0">
                  <a:moveTo>
                    <a:pt x="0" y="5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7" y="8"/>
                    <a:pt x="13" y="10"/>
                    <a:pt x="0" y="5"/>
                  </a:cubicBezTo>
                  <a:cubicBezTo>
                    <a:pt x="13" y="10"/>
                    <a:pt x="27" y="8"/>
                    <a:pt x="39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DD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Freeform 730">
              <a:extLst>
                <a:ext uri="{FF2B5EF4-FFF2-40B4-BE49-F238E27FC236}">
                  <a16:creationId xmlns:a16="http://schemas.microsoft.com/office/drawing/2014/main" id="{0B496108-B693-284F-8F8B-278A63F3C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4473" y="3243236"/>
              <a:ext cx="285795" cy="263200"/>
            </a:xfrm>
            <a:custGeom>
              <a:avLst/>
              <a:gdLst>
                <a:gd name="T0" fmla="*/ 936 w 936"/>
                <a:gd name="T1" fmla="*/ 431 h 862"/>
                <a:gd name="T2" fmla="*/ 291 w 936"/>
                <a:gd name="T3" fmla="*/ 862 h 862"/>
                <a:gd name="T4" fmla="*/ 0 w 936"/>
                <a:gd name="T5" fmla="*/ 431 h 862"/>
                <a:gd name="T6" fmla="*/ 645 w 936"/>
                <a:gd name="T7" fmla="*/ 0 h 862"/>
                <a:gd name="T8" fmla="*/ 936 w 936"/>
                <a:gd name="T9" fmla="*/ 431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6" h="862">
                  <a:moveTo>
                    <a:pt x="936" y="431"/>
                  </a:moveTo>
                  <a:lnTo>
                    <a:pt x="291" y="862"/>
                  </a:lnTo>
                  <a:lnTo>
                    <a:pt x="0" y="431"/>
                  </a:lnTo>
                  <a:lnTo>
                    <a:pt x="645" y="0"/>
                  </a:lnTo>
                  <a:lnTo>
                    <a:pt x="936" y="431"/>
                  </a:lnTo>
                  <a:close/>
                </a:path>
              </a:pathLst>
            </a:custGeom>
            <a:solidFill>
              <a:srgbClr val="50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Freeform 731">
              <a:extLst>
                <a:ext uri="{FF2B5EF4-FFF2-40B4-BE49-F238E27FC236}">
                  <a16:creationId xmlns:a16="http://schemas.microsoft.com/office/drawing/2014/main" id="{F10F513D-0E00-F84F-AF3E-74957A4DD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0350" y="3426132"/>
              <a:ext cx="31144" cy="46411"/>
            </a:xfrm>
            <a:custGeom>
              <a:avLst/>
              <a:gdLst>
                <a:gd name="T0" fmla="*/ 5 w 102"/>
                <a:gd name="T1" fmla="*/ 0 h 152"/>
                <a:gd name="T2" fmla="*/ 8 w 102"/>
                <a:gd name="T3" fmla="*/ 2 h 152"/>
                <a:gd name="T4" fmla="*/ 102 w 102"/>
                <a:gd name="T5" fmla="*/ 144 h 152"/>
                <a:gd name="T6" fmla="*/ 102 w 102"/>
                <a:gd name="T7" fmla="*/ 150 h 152"/>
                <a:gd name="T8" fmla="*/ 97 w 102"/>
                <a:gd name="T9" fmla="*/ 152 h 152"/>
                <a:gd name="T10" fmla="*/ 94 w 102"/>
                <a:gd name="T11" fmla="*/ 149 h 152"/>
                <a:gd name="T12" fmla="*/ 0 w 102"/>
                <a:gd name="T13" fmla="*/ 7 h 152"/>
                <a:gd name="T14" fmla="*/ 0 w 102"/>
                <a:gd name="T15" fmla="*/ 0 h 152"/>
                <a:gd name="T16" fmla="*/ 5 w 102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2">
                  <a:moveTo>
                    <a:pt x="5" y="0"/>
                  </a:moveTo>
                  <a:lnTo>
                    <a:pt x="8" y="2"/>
                  </a:lnTo>
                  <a:lnTo>
                    <a:pt x="102" y="144"/>
                  </a:lnTo>
                  <a:lnTo>
                    <a:pt x="102" y="150"/>
                  </a:lnTo>
                  <a:lnTo>
                    <a:pt x="97" y="152"/>
                  </a:lnTo>
                  <a:lnTo>
                    <a:pt x="94" y="149"/>
                  </a:lnTo>
                  <a:lnTo>
                    <a:pt x="0" y="7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0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Freeform 732">
              <a:extLst>
                <a:ext uri="{FF2B5EF4-FFF2-40B4-BE49-F238E27FC236}">
                  <a16:creationId xmlns:a16="http://schemas.microsoft.com/office/drawing/2014/main" id="{B5EEBDBA-A7A4-2B40-933C-778B01819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9969" y="3412698"/>
              <a:ext cx="8855" cy="8244"/>
            </a:xfrm>
            <a:custGeom>
              <a:avLst/>
              <a:gdLst>
                <a:gd name="T0" fmla="*/ 11 w 17"/>
                <a:gd name="T1" fmla="*/ 1 h 16"/>
                <a:gd name="T2" fmla="*/ 15 w 17"/>
                <a:gd name="T3" fmla="*/ 4 h 16"/>
                <a:gd name="T4" fmla="*/ 13 w 17"/>
                <a:gd name="T5" fmla="*/ 14 h 16"/>
                <a:gd name="T6" fmla="*/ 7 w 17"/>
                <a:gd name="T7" fmla="*/ 15 h 16"/>
                <a:gd name="T8" fmla="*/ 3 w 17"/>
                <a:gd name="T9" fmla="*/ 12 h 16"/>
                <a:gd name="T10" fmla="*/ 5 w 17"/>
                <a:gd name="T11" fmla="*/ 2 h 16"/>
                <a:gd name="T12" fmla="*/ 11 w 17"/>
                <a:gd name="T1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11" y="1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7" y="7"/>
                    <a:pt x="16" y="12"/>
                    <a:pt x="13" y="14"/>
                  </a:cubicBezTo>
                  <a:cubicBezTo>
                    <a:pt x="11" y="15"/>
                    <a:pt x="9" y="16"/>
                    <a:pt x="7" y="15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0" y="9"/>
                    <a:pt x="1" y="4"/>
                    <a:pt x="5" y="2"/>
                  </a:cubicBezTo>
                  <a:cubicBezTo>
                    <a:pt x="7" y="1"/>
                    <a:pt x="9" y="0"/>
                    <a:pt x="11" y="1"/>
                  </a:cubicBezTo>
                  <a:close/>
                </a:path>
              </a:pathLst>
            </a:custGeom>
            <a:solidFill>
              <a:srgbClr val="50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49" name="Group 4">
              <a:extLst>
                <a:ext uri="{FF2B5EF4-FFF2-40B4-BE49-F238E27FC236}">
                  <a16:creationId xmlns:a16="http://schemas.microsoft.com/office/drawing/2014/main" id="{A20FC596-913F-B743-86BC-6C07387EA42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03037" y="4100116"/>
              <a:ext cx="180706" cy="227877"/>
              <a:chOff x="827" y="-1641"/>
              <a:chExt cx="6026" cy="7599"/>
            </a:xfrm>
          </p:grpSpPr>
          <p:sp>
            <p:nvSpPr>
              <p:cNvPr id="750" name="Freeform 5">
                <a:extLst>
                  <a:ext uri="{FF2B5EF4-FFF2-40B4-BE49-F238E27FC236}">
                    <a16:creationId xmlns:a16="http://schemas.microsoft.com/office/drawing/2014/main" id="{946924D3-E119-4046-AFD9-982ACFF9D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" y="-1641"/>
                <a:ext cx="6026" cy="7599"/>
              </a:xfrm>
              <a:custGeom>
                <a:avLst/>
                <a:gdLst>
                  <a:gd name="T0" fmla="*/ 148 w 3521"/>
                  <a:gd name="T1" fmla="*/ 739 h 4459"/>
                  <a:gd name="T2" fmla="*/ 1919 w 3521"/>
                  <a:gd name="T3" fmla="*/ 39 h 4459"/>
                  <a:gd name="T4" fmla="*/ 2170 w 3521"/>
                  <a:gd name="T5" fmla="*/ 148 h 4459"/>
                  <a:gd name="T6" fmla="*/ 3482 w 3521"/>
                  <a:gd name="T7" fmla="*/ 3469 h 4459"/>
                  <a:gd name="T8" fmla="*/ 3374 w 3521"/>
                  <a:gd name="T9" fmla="*/ 3720 h 4459"/>
                  <a:gd name="T10" fmla="*/ 1603 w 3521"/>
                  <a:gd name="T11" fmla="*/ 4420 h 4459"/>
                  <a:gd name="T12" fmla="*/ 1352 w 3521"/>
                  <a:gd name="T13" fmla="*/ 4311 h 4459"/>
                  <a:gd name="T14" fmla="*/ 39 w 3521"/>
                  <a:gd name="T15" fmla="*/ 990 h 4459"/>
                  <a:gd name="T16" fmla="*/ 148 w 3521"/>
                  <a:gd name="T17" fmla="*/ 739 h 4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21" h="4459">
                    <a:moveTo>
                      <a:pt x="148" y="739"/>
                    </a:moveTo>
                    <a:cubicBezTo>
                      <a:pt x="1919" y="39"/>
                      <a:pt x="1919" y="39"/>
                      <a:pt x="1919" y="39"/>
                    </a:cubicBezTo>
                    <a:cubicBezTo>
                      <a:pt x="2018" y="0"/>
                      <a:pt x="2131" y="49"/>
                      <a:pt x="2170" y="148"/>
                    </a:cubicBezTo>
                    <a:cubicBezTo>
                      <a:pt x="3482" y="3469"/>
                      <a:pt x="3482" y="3469"/>
                      <a:pt x="3482" y="3469"/>
                    </a:cubicBezTo>
                    <a:cubicBezTo>
                      <a:pt x="3521" y="3568"/>
                      <a:pt x="3472" y="3681"/>
                      <a:pt x="3374" y="3720"/>
                    </a:cubicBezTo>
                    <a:cubicBezTo>
                      <a:pt x="1603" y="4420"/>
                      <a:pt x="1603" y="4420"/>
                      <a:pt x="1603" y="4420"/>
                    </a:cubicBezTo>
                    <a:cubicBezTo>
                      <a:pt x="1504" y="4459"/>
                      <a:pt x="1391" y="4410"/>
                      <a:pt x="1352" y="4311"/>
                    </a:cubicBezTo>
                    <a:cubicBezTo>
                      <a:pt x="39" y="990"/>
                      <a:pt x="39" y="990"/>
                      <a:pt x="39" y="990"/>
                    </a:cubicBezTo>
                    <a:cubicBezTo>
                      <a:pt x="0" y="891"/>
                      <a:pt x="49" y="779"/>
                      <a:pt x="148" y="739"/>
                    </a:cubicBezTo>
                    <a:close/>
                  </a:path>
                </a:pathLst>
              </a:custGeom>
              <a:solidFill>
                <a:srgbClr val="434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" name="Freeform 6">
                <a:extLst>
                  <a:ext uri="{FF2B5EF4-FFF2-40B4-BE49-F238E27FC236}">
                    <a16:creationId xmlns:a16="http://schemas.microsoft.com/office/drawing/2014/main" id="{5A8A936B-57AD-3342-BC22-D15F7B1C99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-566"/>
                <a:ext cx="5081" cy="5402"/>
              </a:xfrm>
              <a:custGeom>
                <a:avLst/>
                <a:gdLst>
                  <a:gd name="T0" fmla="*/ 1600 w 5081"/>
                  <a:gd name="T1" fmla="*/ 5402 h 5402"/>
                  <a:gd name="T2" fmla="*/ 5081 w 5081"/>
                  <a:gd name="T3" fmla="*/ 4032 h 5402"/>
                  <a:gd name="T4" fmla="*/ 3481 w 5081"/>
                  <a:gd name="T5" fmla="*/ 0 h 5402"/>
                  <a:gd name="T6" fmla="*/ 0 w 5081"/>
                  <a:gd name="T7" fmla="*/ 1370 h 5402"/>
                  <a:gd name="T8" fmla="*/ 1600 w 5081"/>
                  <a:gd name="T9" fmla="*/ 5402 h 5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81" h="5402">
                    <a:moveTo>
                      <a:pt x="1600" y="5402"/>
                    </a:moveTo>
                    <a:lnTo>
                      <a:pt x="5081" y="4032"/>
                    </a:lnTo>
                    <a:lnTo>
                      <a:pt x="3481" y="0"/>
                    </a:lnTo>
                    <a:lnTo>
                      <a:pt x="0" y="1370"/>
                    </a:lnTo>
                    <a:lnTo>
                      <a:pt x="1600" y="5402"/>
                    </a:lnTo>
                    <a:close/>
                  </a:path>
                </a:pathLst>
              </a:custGeom>
              <a:solidFill>
                <a:srgbClr val="232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" name="Freeform 7">
                <a:extLst>
                  <a:ext uri="{FF2B5EF4-FFF2-40B4-BE49-F238E27FC236}">
                    <a16:creationId xmlns:a16="http://schemas.microsoft.com/office/drawing/2014/main" id="{769C1493-1A39-8541-9B4D-B075A62275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1" y="-603"/>
                <a:ext cx="174" cy="172"/>
              </a:xfrm>
              <a:custGeom>
                <a:avLst/>
                <a:gdLst>
                  <a:gd name="T0" fmla="*/ 67 w 102"/>
                  <a:gd name="T1" fmla="*/ 92 h 101"/>
                  <a:gd name="T2" fmla="*/ 92 w 102"/>
                  <a:gd name="T3" fmla="*/ 34 h 101"/>
                  <a:gd name="T4" fmla="*/ 35 w 102"/>
                  <a:gd name="T5" fmla="*/ 9 h 101"/>
                  <a:gd name="T6" fmla="*/ 10 w 102"/>
                  <a:gd name="T7" fmla="*/ 66 h 101"/>
                  <a:gd name="T8" fmla="*/ 67 w 102"/>
                  <a:gd name="T9" fmla="*/ 9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01">
                    <a:moveTo>
                      <a:pt x="67" y="92"/>
                    </a:moveTo>
                    <a:cubicBezTo>
                      <a:pt x="90" y="83"/>
                      <a:pt x="102" y="57"/>
                      <a:pt x="92" y="34"/>
                    </a:cubicBezTo>
                    <a:cubicBezTo>
                      <a:pt x="83" y="11"/>
                      <a:pt x="57" y="0"/>
                      <a:pt x="35" y="9"/>
                    </a:cubicBezTo>
                    <a:cubicBezTo>
                      <a:pt x="12" y="18"/>
                      <a:pt x="0" y="44"/>
                      <a:pt x="10" y="66"/>
                    </a:cubicBezTo>
                    <a:cubicBezTo>
                      <a:pt x="19" y="89"/>
                      <a:pt x="45" y="101"/>
                      <a:pt x="67" y="92"/>
                    </a:cubicBezTo>
                    <a:close/>
                  </a:path>
                </a:pathLst>
              </a:custGeom>
              <a:solidFill>
                <a:srgbClr val="232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" name="Freeform 8">
                <a:extLst>
                  <a:ext uri="{FF2B5EF4-FFF2-40B4-BE49-F238E27FC236}">
                    <a16:creationId xmlns:a16="http://schemas.microsoft.com/office/drawing/2014/main" id="{E914F655-D11B-2F48-A91D-E7FD753BF2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7" y="-509"/>
                <a:ext cx="1059" cy="480"/>
              </a:xfrm>
              <a:custGeom>
                <a:avLst/>
                <a:gdLst>
                  <a:gd name="T0" fmla="*/ 20 w 619"/>
                  <a:gd name="T1" fmla="*/ 227 h 282"/>
                  <a:gd name="T2" fmla="*/ 579 w 619"/>
                  <a:gd name="T3" fmla="*/ 6 h 282"/>
                  <a:gd name="T4" fmla="*/ 614 w 619"/>
                  <a:gd name="T5" fmla="*/ 21 h 282"/>
                  <a:gd name="T6" fmla="*/ 614 w 619"/>
                  <a:gd name="T7" fmla="*/ 21 h 282"/>
                  <a:gd name="T8" fmla="*/ 599 w 619"/>
                  <a:gd name="T9" fmla="*/ 55 h 282"/>
                  <a:gd name="T10" fmla="*/ 40 w 619"/>
                  <a:gd name="T11" fmla="*/ 276 h 282"/>
                  <a:gd name="T12" fmla="*/ 5 w 619"/>
                  <a:gd name="T13" fmla="*/ 261 h 282"/>
                  <a:gd name="T14" fmla="*/ 5 w 619"/>
                  <a:gd name="T15" fmla="*/ 261 h 282"/>
                  <a:gd name="T16" fmla="*/ 20 w 619"/>
                  <a:gd name="T17" fmla="*/ 227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9" h="282">
                    <a:moveTo>
                      <a:pt x="20" y="227"/>
                    </a:moveTo>
                    <a:cubicBezTo>
                      <a:pt x="579" y="6"/>
                      <a:pt x="579" y="6"/>
                      <a:pt x="579" y="6"/>
                    </a:cubicBezTo>
                    <a:cubicBezTo>
                      <a:pt x="593" y="0"/>
                      <a:pt x="609" y="7"/>
                      <a:pt x="614" y="21"/>
                    </a:cubicBezTo>
                    <a:cubicBezTo>
                      <a:pt x="614" y="21"/>
                      <a:pt x="614" y="21"/>
                      <a:pt x="614" y="21"/>
                    </a:cubicBezTo>
                    <a:cubicBezTo>
                      <a:pt x="619" y="34"/>
                      <a:pt x="613" y="50"/>
                      <a:pt x="599" y="55"/>
                    </a:cubicBezTo>
                    <a:cubicBezTo>
                      <a:pt x="40" y="276"/>
                      <a:pt x="40" y="276"/>
                      <a:pt x="40" y="276"/>
                    </a:cubicBezTo>
                    <a:cubicBezTo>
                      <a:pt x="26" y="282"/>
                      <a:pt x="11" y="275"/>
                      <a:pt x="5" y="261"/>
                    </a:cubicBezTo>
                    <a:cubicBezTo>
                      <a:pt x="5" y="261"/>
                      <a:pt x="5" y="261"/>
                      <a:pt x="5" y="261"/>
                    </a:cubicBezTo>
                    <a:cubicBezTo>
                      <a:pt x="0" y="248"/>
                      <a:pt x="7" y="232"/>
                      <a:pt x="20" y="227"/>
                    </a:cubicBezTo>
                    <a:close/>
                  </a:path>
                </a:pathLst>
              </a:custGeom>
              <a:solidFill>
                <a:srgbClr val="232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" name="Freeform 9">
                <a:extLst>
                  <a:ext uri="{FF2B5EF4-FFF2-40B4-BE49-F238E27FC236}">
                    <a16:creationId xmlns:a16="http://schemas.microsoft.com/office/drawing/2014/main" id="{81926BB2-3FDC-9248-951A-216EF0C44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4255"/>
                <a:ext cx="854" cy="851"/>
              </a:xfrm>
              <a:custGeom>
                <a:avLst/>
                <a:gdLst>
                  <a:gd name="T0" fmla="*/ 168 w 499"/>
                  <a:gd name="T1" fmla="*/ 44 h 499"/>
                  <a:gd name="T2" fmla="*/ 454 w 499"/>
                  <a:gd name="T3" fmla="*/ 168 h 499"/>
                  <a:gd name="T4" fmla="*/ 330 w 499"/>
                  <a:gd name="T5" fmla="*/ 454 h 499"/>
                  <a:gd name="T6" fmla="*/ 44 w 499"/>
                  <a:gd name="T7" fmla="*/ 330 h 499"/>
                  <a:gd name="T8" fmla="*/ 168 w 499"/>
                  <a:gd name="T9" fmla="*/ 4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9" h="499">
                    <a:moveTo>
                      <a:pt x="168" y="44"/>
                    </a:moveTo>
                    <a:cubicBezTo>
                      <a:pt x="281" y="0"/>
                      <a:pt x="409" y="55"/>
                      <a:pt x="454" y="168"/>
                    </a:cubicBezTo>
                    <a:cubicBezTo>
                      <a:pt x="499" y="281"/>
                      <a:pt x="443" y="409"/>
                      <a:pt x="330" y="454"/>
                    </a:cubicBezTo>
                    <a:cubicBezTo>
                      <a:pt x="217" y="499"/>
                      <a:pt x="89" y="443"/>
                      <a:pt x="44" y="330"/>
                    </a:cubicBezTo>
                    <a:cubicBezTo>
                      <a:pt x="0" y="217"/>
                      <a:pt x="55" y="89"/>
                      <a:pt x="168" y="44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" name="Freeform 10">
                <a:extLst>
                  <a:ext uri="{FF2B5EF4-FFF2-40B4-BE49-F238E27FC236}">
                    <a16:creationId xmlns:a16="http://schemas.microsoft.com/office/drawing/2014/main" id="{1BAAEF18-E8EE-8D4F-AD95-E0DC30460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" y="4305"/>
                <a:ext cx="751" cy="750"/>
              </a:xfrm>
              <a:custGeom>
                <a:avLst/>
                <a:gdLst>
                  <a:gd name="T0" fmla="*/ 148 w 439"/>
                  <a:gd name="T1" fmla="*/ 40 h 440"/>
                  <a:gd name="T2" fmla="*/ 399 w 439"/>
                  <a:gd name="T3" fmla="*/ 149 h 440"/>
                  <a:gd name="T4" fmla="*/ 290 w 439"/>
                  <a:gd name="T5" fmla="*/ 400 h 440"/>
                  <a:gd name="T6" fmla="*/ 39 w 439"/>
                  <a:gd name="T7" fmla="*/ 291 h 440"/>
                  <a:gd name="T8" fmla="*/ 148 w 439"/>
                  <a:gd name="T9" fmla="*/ 4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9" h="440">
                    <a:moveTo>
                      <a:pt x="148" y="40"/>
                    </a:moveTo>
                    <a:cubicBezTo>
                      <a:pt x="248" y="0"/>
                      <a:pt x="360" y="49"/>
                      <a:pt x="399" y="149"/>
                    </a:cubicBezTo>
                    <a:cubicBezTo>
                      <a:pt x="439" y="248"/>
                      <a:pt x="390" y="361"/>
                      <a:pt x="290" y="400"/>
                    </a:cubicBezTo>
                    <a:cubicBezTo>
                      <a:pt x="191" y="440"/>
                      <a:pt x="78" y="391"/>
                      <a:pt x="39" y="291"/>
                    </a:cubicBezTo>
                    <a:cubicBezTo>
                      <a:pt x="0" y="192"/>
                      <a:pt x="48" y="79"/>
                      <a:pt x="148" y="40"/>
                    </a:cubicBezTo>
                    <a:close/>
                  </a:path>
                </a:pathLst>
              </a:custGeom>
              <a:solidFill>
                <a:srgbClr val="434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" name="Freeform 11">
                <a:extLst>
                  <a:ext uri="{FF2B5EF4-FFF2-40B4-BE49-F238E27FC236}">
                    <a16:creationId xmlns:a16="http://schemas.microsoft.com/office/drawing/2014/main" id="{A683393B-94B0-5F4E-BAA9-DBBF16EA4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3" y="856"/>
                <a:ext cx="789" cy="787"/>
              </a:xfrm>
              <a:custGeom>
                <a:avLst/>
                <a:gdLst>
                  <a:gd name="T0" fmla="*/ 46 w 461"/>
                  <a:gd name="T1" fmla="*/ 107 h 462"/>
                  <a:gd name="T2" fmla="*/ 276 w 461"/>
                  <a:gd name="T3" fmla="*/ 13 h 462"/>
                  <a:gd name="T4" fmla="*/ 355 w 461"/>
                  <a:gd name="T5" fmla="*/ 46 h 462"/>
                  <a:gd name="T6" fmla="*/ 449 w 461"/>
                  <a:gd name="T7" fmla="*/ 276 h 462"/>
                  <a:gd name="T8" fmla="*/ 416 w 461"/>
                  <a:gd name="T9" fmla="*/ 355 h 462"/>
                  <a:gd name="T10" fmla="*/ 185 w 461"/>
                  <a:gd name="T11" fmla="*/ 449 h 462"/>
                  <a:gd name="T12" fmla="*/ 106 w 461"/>
                  <a:gd name="T13" fmla="*/ 416 h 462"/>
                  <a:gd name="T14" fmla="*/ 13 w 461"/>
                  <a:gd name="T15" fmla="*/ 186 h 462"/>
                  <a:gd name="T16" fmla="*/ 46 w 461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3"/>
                      <a:pt x="416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2"/>
                      <a:pt x="119" y="447"/>
                      <a:pt x="106" y="416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" name="Freeform 12">
                <a:extLst>
                  <a:ext uri="{FF2B5EF4-FFF2-40B4-BE49-F238E27FC236}">
                    <a16:creationId xmlns:a16="http://schemas.microsoft.com/office/drawing/2014/main" id="{00F27BDD-830E-9749-8161-206B12C5B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9" y="499"/>
                <a:ext cx="790" cy="788"/>
              </a:xfrm>
              <a:custGeom>
                <a:avLst/>
                <a:gdLst>
                  <a:gd name="T0" fmla="*/ 46 w 462"/>
                  <a:gd name="T1" fmla="*/ 107 h 462"/>
                  <a:gd name="T2" fmla="*/ 276 w 462"/>
                  <a:gd name="T3" fmla="*/ 13 h 462"/>
                  <a:gd name="T4" fmla="*/ 355 w 462"/>
                  <a:gd name="T5" fmla="*/ 46 h 462"/>
                  <a:gd name="T6" fmla="*/ 449 w 462"/>
                  <a:gd name="T7" fmla="*/ 276 h 462"/>
                  <a:gd name="T8" fmla="*/ 416 w 462"/>
                  <a:gd name="T9" fmla="*/ 355 h 462"/>
                  <a:gd name="T10" fmla="*/ 186 w 462"/>
                  <a:gd name="T11" fmla="*/ 449 h 462"/>
                  <a:gd name="T12" fmla="*/ 107 w 462"/>
                  <a:gd name="T13" fmla="*/ 416 h 462"/>
                  <a:gd name="T14" fmla="*/ 13 w 462"/>
                  <a:gd name="T15" fmla="*/ 186 h 462"/>
                  <a:gd name="T16" fmla="*/ 46 w 462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3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2"/>
                      <a:pt x="119" y="447"/>
                      <a:pt x="107" y="416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" name="Freeform 13">
                <a:extLst>
                  <a:ext uri="{FF2B5EF4-FFF2-40B4-BE49-F238E27FC236}">
                    <a16:creationId xmlns:a16="http://schemas.microsoft.com/office/drawing/2014/main" id="{4DBD8F6D-C849-E141-9AF6-5038213621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4" y="143"/>
                <a:ext cx="791" cy="786"/>
              </a:xfrm>
              <a:custGeom>
                <a:avLst/>
                <a:gdLst>
                  <a:gd name="T0" fmla="*/ 46 w 462"/>
                  <a:gd name="T1" fmla="*/ 106 h 461"/>
                  <a:gd name="T2" fmla="*/ 276 w 462"/>
                  <a:gd name="T3" fmla="*/ 12 h 461"/>
                  <a:gd name="T4" fmla="*/ 355 w 462"/>
                  <a:gd name="T5" fmla="*/ 46 h 461"/>
                  <a:gd name="T6" fmla="*/ 449 w 462"/>
                  <a:gd name="T7" fmla="*/ 276 h 461"/>
                  <a:gd name="T8" fmla="*/ 416 w 462"/>
                  <a:gd name="T9" fmla="*/ 355 h 461"/>
                  <a:gd name="T10" fmla="*/ 186 w 462"/>
                  <a:gd name="T11" fmla="*/ 449 h 461"/>
                  <a:gd name="T12" fmla="*/ 107 w 462"/>
                  <a:gd name="T13" fmla="*/ 416 h 461"/>
                  <a:gd name="T14" fmla="*/ 13 w 462"/>
                  <a:gd name="T15" fmla="*/ 185 h 461"/>
                  <a:gd name="T16" fmla="*/ 46 w 462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2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1"/>
                      <a:pt x="119" y="446"/>
                      <a:pt x="107" y="416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" name="Freeform 14">
                <a:extLst>
                  <a:ext uri="{FF2B5EF4-FFF2-40B4-BE49-F238E27FC236}">
                    <a16:creationId xmlns:a16="http://schemas.microsoft.com/office/drawing/2014/main" id="{77537E0E-C2CB-9440-B0E4-5EC50039FB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2" y="1685"/>
                <a:ext cx="791" cy="788"/>
              </a:xfrm>
              <a:custGeom>
                <a:avLst/>
                <a:gdLst>
                  <a:gd name="T0" fmla="*/ 46 w 462"/>
                  <a:gd name="T1" fmla="*/ 107 h 462"/>
                  <a:gd name="T2" fmla="*/ 276 w 462"/>
                  <a:gd name="T3" fmla="*/ 13 h 462"/>
                  <a:gd name="T4" fmla="*/ 355 w 462"/>
                  <a:gd name="T5" fmla="*/ 46 h 462"/>
                  <a:gd name="T6" fmla="*/ 449 w 462"/>
                  <a:gd name="T7" fmla="*/ 276 h 462"/>
                  <a:gd name="T8" fmla="*/ 416 w 462"/>
                  <a:gd name="T9" fmla="*/ 355 h 462"/>
                  <a:gd name="T10" fmla="*/ 186 w 462"/>
                  <a:gd name="T11" fmla="*/ 449 h 462"/>
                  <a:gd name="T12" fmla="*/ 107 w 462"/>
                  <a:gd name="T13" fmla="*/ 416 h 462"/>
                  <a:gd name="T14" fmla="*/ 13 w 462"/>
                  <a:gd name="T15" fmla="*/ 186 h 462"/>
                  <a:gd name="T16" fmla="*/ 46 w 462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3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2"/>
                      <a:pt x="119" y="447"/>
                      <a:pt x="107" y="416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" name="Freeform 15">
                <a:extLst>
                  <a:ext uri="{FF2B5EF4-FFF2-40B4-BE49-F238E27FC236}">
                    <a16:creationId xmlns:a16="http://schemas.microsoft.com/office/drawing/2014/main" id="{645AE595-917B-BF46-963F-786847EEA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9" y="1329"/>
                <a:ext cx="789" cy="788"/>
              </a:xfrm>
              <a:custGeom>
                <a:avLst/>
                <a:gdLst>
                  <a:gd name="T0" fmla="*/ 45 w 461"/>
                  <a:gd name="T1" fmla="*/ 106 h 462"/>
                  <a:gd name="T2" fmla="*/ 276 w 461"/>
                  <a:gd name="T3" fmla="*/ 13 h 462"/>
                  <a:gd name="T4" fmla="*/ 355 w 461"/>
                  <a:gd name="T5" fmla="*/ 46 h 462"/>
                  <a:gd name="T6" fmla="*/ 448 w 461"/>
                  <a:gd name="T7" fmla="*/ 276 h 462"/>
                  <a:gd name="T8" fmla="*/ 415 w 461"/>
                  <a:gd name="T9" fmla="*/ 355 h 462"/>
                  <a:gd name="T10" fmla="*/ 185 w 461"/>
                  <a:gd name="T11" fmla="*/ 449 h 462"/>
                  <a:gd name="T12" fmla="*/ 106 w 461"/>
                  <a:gd name="T13" fmla="*/ 416 h 462"/>
                  <a:gd name="T14" fmla="*/ 12 w 461"/>
                  <a:gd name="T15" fmla="*/ 185 h 462"/>
                  <a:gd name="T16" fmla="*/ 45 w 461"/>
                  <a:gd name="T17" fmla="*/ 106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2">
                    <a:moveTo>
                      <a:pt x="45" y="106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8" y="276"/>
                      <a:pt x="448" y="276"/>
                      <a:pt x="448" y="276"/>
                    </a:cubicBezTo>
                    <a:cubicBezTo>
                      <a:pt x="461" y="307"/>
                      <a:pt x="446" y="343"/>
                      <a:pt x="415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2"/>
                      <a:pt x="119" y="447"/>
                      <a:pt x="106" y="416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0" y="155"/>
                      <a:pt x="15" y="119"/>
                      <a:pt x="45" y="10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" name="Freeform 16">
                <a:extLst>
                  <a:ext uri="{FF2B5EF4-FFF2-40B4-BE49-F238E27FC236}">
                    <a16:creationId xmlns:a16="http://schemas.microsoft.com/office/drawing/2014/main" id="{E29AD183-9FE4-0C45-96C0-A75B72CF5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5" y="973"/>
                <a:ext cx="789" cy="786"/>
              </a:xfrm>
              <a:custGeom>
                <a:avLst/>
                <a:gdLst>
                  <a:gd name="T0" fmla="*/ 46 w 461"/>
                  <a:gd name="T1" fmla="*/ 106 h 461"/>
                  <a:gd name="T2" fmla="*/ 276 w 461"/>
                  <a:gd name="T3" fmla="*/ 12 h 461"/>
                  <a:gd name="T4" fmla="*/ 355 w 461"/>
                  <a:gd name="T5" fmla="*/ 46 h 461"/>
                  <a:gd name="T6" fmla="*/ 449 w 461"/>
                  <a:gd name="T7" fmla="*/ 276 h 461"/>
                  <a:gd name="T8" fmla="*/ 415 w 461"/>
                  <a:gd name="T9" fmla="*/ 355 h 461"/>
                  <a:gd name="T10" fmla="*/ 185 w 461"/>
                  <a:gd name="T11" fmla="*/ 449 h 461"/>
                  <a:gd name="T12" fmla="*/ 106 w 461"/>
                  <a:gd name="T13" fmla="*/ 415 h 461"/>
                  <a:gd name="T14" fmla="*/ 12 w 461"/>
                  <a:gd name="T15" fmla="*/ 185 h 461"/>
                  <a:gd name="T16" fmla="*/ 46 w 461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2"/>
                      <a:pt x="415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1"/>
                      <a:pt x="119" y="446"/>
                      <a:pt x="106" y="41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" name="Freeform 17">
                <a:extLst>
                  <a:ext uri="{FF2B5EF4-FFF2-40B4-BE49-F238E27FC236}">
                    <a16:creationId xmlns:a16="http://schemas.microsoft.com/office/drawing/2014/main" id="{906D32F7-02CD-3F46-A4F3-253D5D8B6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3" y="2515"/>
                <a:ext cx="789" cy="788"/>
              </a:xfrm>
              <a:custGeom>
                <a:avLst/>
                <a:gdLst>
                  <a:gd name="T0" fmla="*/ 46 w 461"/>
                  <a:gd name="T1" fmla="*/ 107 h 462"/>
                  <a:gd name="T2" fmla="*/ 276 w 461"/>
                  <a:gd name="T3" fmla="*/ 13 h 462"/>
                  <a:gd name="T4" fmla="*/ 355 w 461"/>
                  <a:gd name="T5" fmla="*/ 46 h 462"/>
                  <a:gd name="T6" fmla="*/ 449 w 461"/>
                  <a:gd name="T7" fmla="*/ 276 h 462"/>
                  <a:gd name="T8" fmla="*/ 415 w 461"/>
                  <a:gd name="T9" fmla="*/ 355 h 462"/>
                  <a:gd name="T10" fmla="*/ 185 w 461"/>
                  <a:gd name="T11" fmla="*/ 449 h 462"/>
                  <a:gd name="T12" fmla="*/ 106 w 461"/>
                  <a:gd name="T13" fmla="*/ 416 h 462"/>
                  <a:gd name="T14" fmla="*/ 12 w 461"/>
                  <a:gd name="T15" fmla="*/ 186 h 462"/>
                  <a:gd name="T16" fmla="*/ 46 w 461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3"/>
                      <a:pt x="415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2"/>
                      <a:pt x="119" y="447"/>
                      <a:pt x="106" y="416"/>
                    </a:cubicBezTo>
                    <a:cubicBezTo>
                      <a:pt x="12" y="186"/>
                      <a:pt x="12" y="186"/>
                      <a:pt x="12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" name="Freeform 18">
                <a:extLst>
                  <a:ext uri="{FF2B5EF4-FFF2-40B4-BE49-F238E27FC236}">
                    <a16:creationId xmlns:a16="http://schemas.microsoft.com/office/drawing/2014/main" id="{9C65DBB7-2A8E-F14C-AC44-E3A02059C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8" y="2159"/>
                <a:ext cx="789" cy="786"/>
              </a:xfrm>
              <a:custGeom>
                <a:avLst/>
                <a:gdLst>
                  <a:gd name="T0" fmla="*/ 46 w 461"/>
                  <a:gd name="T1" fmla="*/ 106 h 461"/>
                  <a:gd name="T2" fmla="*/ 276 w 461"/>
                  <a:gd name="T3" fmla="*/ 13 h 461"/>
                  <a:gd name="T4" fmla="*/ 355 w 461"/>
                  <a:gd name="T5" fmla="*/ 46 h 461"/>
                  <a:gd name="T6" fmla="*/ 449 w 461"/>
                  <a:gd name="T7" fmla="*/ 276 h 461"/>
                  <a:gd name="T8" fmla="*/ 416 w 461"/>
                  <a:gd name="T9" fmla="*/ 355 h 461"/>
                  <a:gd name="T10" fmla="*/ 185 w 461"/>
                  <a:gd name="T11" fmla="*/ 449 h 461"/>
                  <a:gd name="T12" fmla="*/ 106 w 461"/>
                  <a:gd name="T13" fmla="*/ 416 h 461"/>
                  <a:gd name="T14" fmla="*/ 13 w 461"/>
                  <a:gd name="T15" fmla="*/ 185 h 461"/>
                  <a:gd name="T16" fmla="*/ 46 w 461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1">
                    <a:moveTo>
                      <a:pt x="46" y="106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7" y="342"/>
                      <a:pt x="416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5" y="461"/>
                      <a:pt x="119" y="446"/>
                      <a:pt x="106" y="416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" name="Freeform 19">
                <a:extLst>
                  <a:ext uri="{FF2B5EF4-FFF2-40B4-BE49-F238E27FC236}">
                    <a16:creationId xmlns:a16="http://schemas.microsoft.com/office/drawing/2014/main" id="{EF942EB3-B95F-ED42-A0A3-C2C93179B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4" y="1803"/>
                <a:ext cx="790" cy="786"/>
              </a:xfrm>
              <a:custGeom>
                <a:avLst/>
                <a:gdLst>
                  <a:gd name="T0" fmla="*/ 46 w 462"/>
                  <a:gd name="T1" fmla="*/ 106 h 461"/>
                  <a:gd name="T2" fmla="*/ 276 w 462"/>
                  <a:gd name="T3" fmla="*/ 12 h 461"/>
                  <a:gd name="T4" fmla="*/ 355 w 462"/>
                  <a:gd name="T5" fmla="*/ 46 h 461"/>
                  <a:gd name="T6" fmla="*/ 449 w 462"/>
                  <a:gd name="T7" fmla="*/ 276 h 461"/>
                  <a:gd name="T8" fmla="*/ 416 w 462"/>
                  <a:gd name="T9" fmla="*/ 355 h 461"/>
                  <a:gd name="T10" fmla="*/ 186 w 462"/>
                  <a:gd name="T11" fmla="*/ 449 h 461"/>
                  <a:gd name="T12" fmla="*/ 107 w 462"/>
                  <a:gd name="T13" fmla="*/ 415 h 461"/>
                  <a:gd name="T14" fmla="*/ 13 w 462"/>
                  <a:gd name="T15" fmla="*/ 185 h 461"/>
                  <a:gd name="T16" fmla="*/ 46 w 462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2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1"/>
                      <a:pt x="119" y="446"/>
                      <a:pt x="107" y="415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" name="Freeform 20">
                <a:extLst>
                  <a:ext uri="{FF2B5EF4-FFF2-40B4-BE49-F238E27FC236}">
                    <a16:creationId xmlns:a16="http://schemas.microsoft.com/office/drawing/2014/main" id="{F0778E35-ED34-8444-A403-B6716773D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2" y="3345"/>
                <a:ext cx="790" cy="788"/>
              </a:xfrm>
              <a:custGeom>
                <a:avLst/>
                <a:gdLst>
                  <a:gd name="T0" fmla="*/ 46 w 462"/>
                  <a:gd name="T1" fmla="*/ 106 h 462"/>
                  <a:gd name="T2" fmla="*/ 276 w 462"/>
                  <a:gd name="T3" fmla="*/ 13 h 462"/>
                  <a:gd name="T4" fmla="*/ 355 w 462"/>
                  <a:gd name="T5" fmla="*/ 46 h 462"/>
                  <a:gd name="T6" fmla="*/ 449 w 462"/>
                  <a:gd name="T7" fmla="*/ 276 h 462"/>
                  <a:gd name="T8" fmla="*/ 416 w 462"/>
                  <a:gd name="T9" fmla="*/ 355 h 462"/>
                  <a:gd name="T10" fmla="*/ 186 w 462"/>
                  <a:gd name="T11" fmla="*/ 449 h 462"/>
                  <a:gd name="T12" fmla="*/ 107 w 462"/>
                  <a:gd name="T13" fmla="*/ 416 h 462"/>
                  <a:gd name="T14" fmla="*/ 13 w 462"/>
                  <a:gd name="T15" fmla="*/ 185 h 462"/>
                  <a:gd name="T16" fmla="*/ 46 w 462"/>
                  <a:gd name="T17" fmla="*/ 106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2">
                    <a:moveTo>
                      <a:pt x="46" y="106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3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2"/>
                      <a:pt x="119" y="447"/>
                      <a:pt x="107" y="416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5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" name="Freeform 21">
                <a:extLst>
                  <a:ext uri="{FF2B5EF4-FFF2-40B4-BE49-F238E27FC236}">
                    <a16:creationId xmlns:a16="http://schemas.microsoft.com/office/drawing/2014/main" id="{C19D85AD-DF3D-4C41-92A9-715443ED76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7" y="2989"/>
                <a:ext cx="791" cy="786"/>
              </a:xfrm>
              <a:custGeom>
                <a:avLst/>
                <a:gdLst>
                  <a:gd name="T0" fmla="*/ 46 w 462"/>
                  <a:gd name="T1" fmla="*/ 106 h 461"/>
                  <a:gd name="T2" fmla="*/ 276 w 462"/>
                  <a:gd name="T3" fmla="*/ 12 h 461"/>
                  <a:gd name="T4" fmla="*/ 356 w 462"/>
                  <a:gd name="T5" fmla="*/ 46 h 461"/>
                  <a:gd name="T6" fmla="*/ 449 w 462"/>
                  <a:gd name="T7" fmla="*/ 276 h 461"/>
                  <a:gd name="T8" fmla="*/ 416 w 462"/>
                  <a:gd name="T9" fmla="*/ 355 h 461"/>
                  <a:gd name="T10" fmla="*/ 186 w 462"/>
                  <a:gd name="T11" fmla="*/ 449 h 461"/>
                  <a:gd name="T12" fmla="*/ 107 w 462"/>
                  <a:gd name="T13" fmla="*/ 415 h 461"/>
                  <a:gd name="T14" fmla="*/ 13 w 462"/>
                  <a:gd name="T15" fmla="*/ 185 h 461"/>
                  <a:gd name="T16" fmla="*/ 46 w 462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3" y="15"/>
                      <a:pt x="356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2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1"/>
                      <a:pt x="119" y="446"/>
                      <a:pt x="107" y="415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" name="Freeform 22">
                <a:extLst>
                  <a:ext uri="{FF2B5EF4-FFF2-40B4-BE49-F238E27FC236}">
                    <a16:creationId xmlns:a16="http://schemas.microsoft.com/office/drawing/2014/main" id="{13412089-F96E-8B4E-A15D-46769A467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" y="2633"/>
                <a:ext cx="789" cy="786"/>
              </a:xfrm>
              <a:custGeom>
                <a:avLst/>
                <a:gdLst>
                  <a:gd name="T0" fmla="*/ 46 w 461"/>
                  <a:gd name="T1" fmla="*/ 106 h 461"/>
                  <a:gd name="T2" fmla="*/ 276 w 461"/>
                  <a:gd name="T3" fmla="*/ 12 h 461"/>
                  <a:gd name="T4" fmla="*/ 355 w 461"/>
                  <a:gd name="T5" fmla="*/ 45 h 461"/>
                  <a:gd name="T6" fmla="*/ 449 w 461"/>
                  <a:gd name="T7" fmla="*/ 276 h 461"/>
                  <a:gd name="T8" fmla="*/ 415 w 461"/>
                  <a:gd name="T9" fmla="*/ 355 h 461"/>
                  <a:gd name="T10" fmla="*/ 185 w 461"/>
                  <a:gd name="T11" fmla="*/ 448 h 461"/>
                  <a:gd name="T12" fmla="*/ 106 w 461"/>
                  <a:gd name="T13" fmla="*/ 415 h 461"/>
                  <a:gd name="T14" fmla="*/ 12 w 461"/>
                  <a:gd name="T15" fmla="*/ 185 h 461"/>
                  <a:gd name="T16" fmla="*/ 46 w 461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2" y="15"/>
                      <a:pt x="355" y="45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2"/>
                      <a:pt x="415" y="355"/>
                    </a:cubicBezTo>
                    <a:cubicBezTo>
                      <a:pt x="185" y="448"/>
                      <a:pt x="185" y="448"/>
                      <a:pt x="185" y="448"/>
                    </a:cubicBezTo>
                    <a:cubicBezTo>
                      <a:pt x="154" y="461"/>
                      <a:pt x="119" y="446"/>
                      <a:pt x="106" y="41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70" name="TextBox 26">
            <a:extLst>
              <a:ext uri="{FF2B5EF4-FFF2-40B4-BE49-F238E27FC236}">
                <a16:creationId xmlns:a16="http://schemas.microsoft.com/office/drawing/2014/main" id="{6A1693E6-B6BD-7E40-BC0B-41E73A70D9DB}"/>
              </a:ext>
            </a:extLst>
          </p:cNvPr>
          <p:cNvSpPr txBox="1"/>
          <p:nvPr/>
        </p:nvSpPr>
        <p:spPr>
          <a:xfrm>
            <a:off x="6001271" y="2029846"/>
            <a:ext cx="4807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+mj-lt"/>
              </a:rPr>
              <a:t>BÚSQUEDA DE LA RELACIÓN ENTRE LOS COEFICIENTES Y LOS PARÁMETROS</a:t>
            </a:r>
            <a:endParaRPr lang="es-ES_tradnl" sz="1200" b="1" dirty="0">
              <a:latin typeface="+mj-lt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FC4E6130-F72D-9045-B21D-EA0DF21B6795}"/>
              </a:ext>
            </a:extLst>
          </p:cNvPr>
          <p:cNvGrpSpPr/>
          <p:nvPr/>
        </p:nvGrpSpPr>
        <p:grpSpPr>
          <a:xfrm>
            <a:off x="760376" y="2651409"/>
            <a:ext cx="4104602" cy="1942738"/>
            <a:chOff x="760376" y="2651409"/>
            <a:chExt cx="4104602" cy="1942738"/>
          </a:xfrm>
        </p:grpSpPr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85835A59-543E-F043-B34D-E88BD8ADA8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2067" y="4061736"/>
              <a:ext cx="3892911" cy="532411"/>
            </a:xfrm>
            <a:prstGeom prst="rect">
              <a:avLst/>
            </a:prstGeom>
          </p:spPr>
        </p:pic>
        <p:pic>
          <p:nvPicPr>
            <p:cNvPr id="771" name="Imagen 770">
              <a:extLst>
                <a:ext uri="{FF2B5EF4-FFF2-40B4-BE49-F238E27FC236}">
                  <a16:creationId xmlns:a16="http://schemas.microsoft.com/office/drawing/2014/main" id="{C085F8B7-82FC-1948-BA7A-9A1AAE30E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6808"/>
            <a:stretch/>
          </p:blipFill>
          <p:spPr>
            <a:xfrm>
              <a:off x="760376" y="2651409"/>
              <a:ext cx="4058149" cy="1410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149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1526 0.29329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30" y="1465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0.1526 0.14514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30" y="724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48148E-6 L 0.15234 -0.00324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17" y="-16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0.15221 -0.1516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04" y="-7593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0.15234 -0.29977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17" y="-1500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-0.19492 0.00116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9"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769" grpId="0" animBg="1"/>
      <p:bldP spid="769" grpId="1" animBg="1"/>
      <p:bldP spid="77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204F25F-B4F4-3B49-BE7E-2347B40F9261}"/>
              </a:ext>
            </a:extLst>
          </p:cNvPr>
          <p:cNvGrpSpPr/>
          <p:nvPr/>
        </p:nvGrpSpPr>
        <p:grpSpPr>
          <a:xfrm>
            <a:off x="2279576" y="1888432"/>
            <a:ext cx="2389597" cy="3772816"/>
            <a:chOff x="2279576" y="1888432"/>
            <a:chExt cx="2389597" cy="3772816"/>
          </a:xfrm>
        </p:grpSpPr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E531151D-E9C2-9849-8FFB-28EEB1B8C599}"/>
                </a:ext>
              </a:extLst>
            </p:cNvPr>
            <p:cNvSpPr/>
            <p:nvPr/>
          </p:nvSpPr>
          <p:spPr>
            <a:xfrm>
              <a:off x="2279576" y="1888432"/>
              <a:ext cx="2389597" cy="3772816"/>
            </a:xfrm>
            <a:prstGeom prst="rect">
              <a:avLst/>
            </a:prstGeom>
            <a:solidFill>
              <a:schemeClr val="tx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42" name="TextBox 39">
              <a:extLst>
                <a:ext uri="{FF2B5EF4-FFF2-40B4-BE49-F238E27FC236}">
                  <a16:creationId xmlns:a16="http://schemas.microsoft.com/office/drawing/2014/main" id="{08D4E191-44A2-A049-BB25-D5BCA730BE78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778996" y="2837597"/>
              <a:ext cx="1307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200" b="1" dirty="0">
                  <a:solidFill>
                    <a:schemeClr val="bg1"/>
                  </a:solidFill>
                  <a:latin typeface="+mj-lt"/>
                </a:rPr>
                <a:t>01dB</a:t>
              </a:r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3A38A311-6203-6F4E-B351-6476AB6D99E0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2622086" y="3914472"/>
              <a:ext cx="165618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_tradnl" sz="1200" dirty="0">
                  <a:solidFill>
                    <a:schemeClr val="bg1"/>
                  </a:solidFill>
                </a:rPr>
                <a:t>Procesará los datos de las medidas experimentales y obtendrá los coeficientes </a:t>
              </a:r>
            </a:p>
            <a:p>
              <a:pPr algn="ctr"/>
              <a:endParaRPr lang="es-ES_tradnl" sz="1200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31">
              <a:extLst>
                <a:ext uri="{FF2B5EF4-FFF2-40B4-BE49-F238E27FC236}">
                  <a16:creationId xmlns:a16="http://schemas.microsoft.com/office/drawing/2014/main" id="{A44294F2-4875-3647-BD39-5D70982D9531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2550078" y="3533825"/>
              <a:ext cx="180657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_tradnl" sz="1400" b="1" dirty="0">
                  <a:solidFill>
                    <a:schemeClr val="bg1"/>
                  </a:solidFill>
                </a:rPr>
                <a:t>dBFA2Matlab</a:t>
              </a:r>
            </a:p>
            <a:p>
              <a:pPr algn="ctr"/>
              <a:endParaRPr lang="es-ES_tradnl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Straight Connector 6">
              <a:extLst>
                <a:ext uri="{FF2B5EF4-FFF2-40B4-BE49-F238E27FC236}">
                  <a16:creationId xmlns:a16="http://schemas.microsoft.com/office/drawing/2014/main" id="{1706B76C-8038-B148-9909-4CF46A791699}"/>
                </a:ext>
              </a:extLst>
            </p:cNvPr>
            <p:cNvCxnSpPr/>
            <p:nvPr>
              <p:custDataLst>
                <p:tags r:id="rId12"/>
              </p:custDataLst>
            </p:nvPr>
          </p:nvCxnSpPr>
          <p:spPr>
            <a:xfrm>
              <a:off x="2778996" y="3422372"/>
              <a:ext cx="130759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DBCE02D8-D116-0849-A1F9-85367DEBD04A}"/>
              </a:ext>
            </a:extLst>
          </p:cNvPr>
          <p:cNvGrpSpPr/>
          <p:nvPr/>
        </p:nvGrpSpPr>
        <p:grpSpPr>
          <a:xfrm>
            <a:off x="4908133" y="1888432"/>
            <a:ext cx="2389597" cy="3772816"/>
            <a:chOff x="4908133" y="1888432"/>
            <a:chExt cx="2389597" cy="3772816"/>
          </a:xfrm>
        </p:grpSpPr>
        <p:sp>
          <p:nvSpPr>
            <p:cNvPr id="33" name="Rectangle 24">
              <a:extLst>
                <a:ext uri="{FF2B5EF4-FFF2-40B4-BE49-F238E27FC236}">
                  <a16:creationId xmlns:a16="http://schemas.microsoft.com/office/drawing/2014/main" id="{D22B1EB5-3B00-104D-BA76-FD10B9FD9455}"/>
                </a:ext>
              </a:extLst>
            </p:cNvPr>
            <p:cNvSpPr/>
            <p:nvPr/>
          </p:nvSpPr>
          <p:spPr>
            <a:xfrm>
              <a:off x="4908133" y="1888432"/>
              <a:ext cx="2389597" cy="3772816"/>
            </a:xfrm>
            <a:prstGeom prst="rect">
              <a:avLst/>
            </a:prstGeom>
            <a:solidFill>
              <a:schemeClr val="tx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E76980B4-73FE-0549-9A38-25D2B6595C2B}"/>
                </a:ext>
              </a:extLst>
            </p:cNvPr>
            <p:cNvSpPr/>
            <p:nvPr/>
          </p:nvSpPr>
          <p:spPr>
            <a:xfrm>
              <a:off x="5016749" y="2027003"/>
              <a:ext cx="2172361" cy="3504743"/>
            </a:xfrm>
            <a:prstGeom prst="rect">
              <a:avLst/>
            </a:prstGeom>
            <a:solidFill>
              <a:schemeClr val="accent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cxnSp>
          <p:nvCxnSpPr>
            <p:cNvPr id="46" name="Straight Connector 6">
              <a:extLst>
                <a:ext uri="{FF2B5EF4-FFF2-40B4-BE49-F238E27FC236}">
                  <a16:creationId xmlns:a16="http://schemas.microsoft.com/office/drawing/2014/main" id="{E6D55E20-F81A-C348-919D-1D00149AB01B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>
            <a:xfrm>
              <a:off x="5460821" y="3417911"/>
              <a:ext cx="130759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39">
              <a:extLst>
                <a:ext uri="{FF2B5EF4-FFF2-40B4-BE49-F238E27FC236}">
                  <a16:creationId xmlns:a16="http://schemas.microsoft.com/office/drawing/2014/main" id="{96089EEE-CAF6-3F49-8A8A-CFE2A50B5561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5442204" y="2844225"/>
              <a:ext cx="1307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200" b="1" dirty="0">
                  <a:solidFill>
                    <a:schemeClr val="bg1"/>
                  </a:solidFill>
                  <a:latin typeface="+mj-lt"/>
                </a:rPr>
                <a:t>EASE</a:t>
              </a:r>
            </a:p>
          </p:txBody>
        </p:sp>
        <p:sp>
          <p:nvSpPr>
            <p:cNvPr id="48" name="TextBox 31">
              <a:extLst>
                <a:ext uri="{FF2B5EF4-FFF2-40B4-BE49-F238E27FC236}">
                  <a16:creationId xmlns:a16="http://schemas.microsoft.com/office/drawing/2014/main" id="{AB425BA0-A564-5549-843A-E29C6C014C77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5303912" y="3937764"/>
              <a:ext cx="1656184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_tradnl" sz="1200" dirty="0">
                  <a:solidFill>
                    <a:schemeClr val="bg1"/>
                  </a:solidFill>
                </a:rPr>
                <a:t>Procesará y mostrará los datos obtenidos en la simulación y obtendrá los coeficientes</a:t>
              </a:r>
            </a:p>
            <a:p>
              <a:pPr algn="ctr"/>
              <a:endParaRPr lang="es-ES_tradnl" sz="12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31">
              <a:extLst>
                <a:ext uri="{FF2B5EF4-FFF2-40B4-BE49-F238E27FC236}">
                  <a16:creationId xmlns:a16="http://schemas.microsoft.com/office/drawing/2014/main" id="{BA57CEBE-1C47-5341-B8F4-794931A4CAAA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5231904" y="3557117"/>
              <a:ext cx="180657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_tradnl" sz="1400" b="1" dirty="0">
                  <a:solidFill>
                    <a:schemeClr val="bg1"/>
                  </a:solidFill>
                </a:rPr>
                <a:t>EASEPostFile2Matlab</a:t>
              </a:r>
            </a:p>
            <a:p>
              <a:pPr algn="ctr"/>
              <a:endParaRPr lang="es-ES_tradnl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6EAA0EEB-1CDB-9E4F-9624-AA0DF8B32AF6}"/>
              </a:ext>
            </a:extLst>
          </p:cNvPr>
          <p:cNvGrpSpPr/>
          <p:nvPr/>
        </p:nvGrpSpPr>
        <p:grpSpPr>
          <a:xfrm>
            <a:off x="7536691" y="1888432"/>
            <a:ext cx="2389597" cy="3772816"/>
            <a:chOff x="7536691" y="1888432"/>
            <a:chExt cx="2389597" cy="3772816"/>
          </a:xfrm>
        </p:grpSpPr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F22D865F-9B71-0B41-BCED-B4052CB06315}"/>
                </a:ext>
              </a:extLst>
            </p:cNvPr>
            <p:cNvSpPr/>
            <p:nvPr/>
          </p:nvSpPr>
          <p:spPr>
            <a:xfrm>
              <a:off x="7536691" y="1888432"/>
              <a:ext cx="2389597" cy="3772816"/>
            </a:xfrm>
            <a:prstGeom prst="rect">
              <a:avLst/>
            </a:prstGeom>
            <a:solidFill>
              <a:schemeClr val="tx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cxnSp>
          <p:nvCxnSpPr>
            <p:cNvPr id="50" name="Straight Connector 6">
              <a:extLst>
                <a:ext uri="{FF2B5EF4-FFF2-40B4-BE49-F238E27FC236}">
                  <a16:creationId xmlns:a16="http://schemas.microsoft.com/office/drawing/2014/main" id="{54F1753D-8606-A148-9D48-BE18ED428F1B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8046735" y="3417911"/>
              <a:ext cx="130759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39">
              <a:extLst>
                <a:ext uri="{FF2B5EF4-FFF2-40B4-BE49-F238E27FC236}">
                  <a16:creationId xmlns:a16="http://schemas.microsoft.com/office/drawing/2014/main" id="{80923EFE-B1D3-F943-9BC6-F8CA809E56C8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7889826" y="2988974"/>
              <a:ext cx="16561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000" b="1" dirty="0">
                  <a:solidFill>
                    <a:schemeClr val="bg1"/>
                  </a:solidFill>
                  <a:latin typeface="+mj-lt"/>
                </a:rPr>
                <a:t>CATT-</a:t>
              </a:r>
              <a:r>
                <a:rPr lang="es-ES_tradnl" sz="2000" b="1" dirty="0" err="1">
                  <a:solidFill>
                    <a:schemeClr val="bg1"/>
                  </a:solidFill>
                  <a:latin typeface="+mj-lt"/>
                </a:rPr>
                <a:t>Acoustic</a:t>
              </a:r>
              <a:endParaRPr lang="es-ES_tradnl" sz="2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2" name="TextBox 31">
              <a:extLst>
                <a:ext uri="{FF2B5EF4-FFF2-40B4-BE49-F238E27FC236}">
                  <a16:creationId xmlns:a16="http://schemas.microsoft.com/office/drawing/2014/main" id="{CDD6CF40-A896-144B-B58D-93D7DE2BAB81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889826" y="3937764"/>
              <a:ext cx="1656184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_tradnl" sz="1200" dirty="0">
                  <a:solidFill>
                    <a:schemeClr val="bg1"/>
                  </a:solidFill>
                </a:rPr>
                <a:t>Procesará y mostrará los datos obtenidos en la simulación con diferentes tipos de representaciones</a:t>
              </a:r>
            </a:p>
            <a:p>
              <a:pPr algn="ctr"/>
              <a:endParaRPr lang="es-ES_tradnl" sz="12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31">
              <a:extLst>
                <a:ext uri="{FF2B5EF4-FFF2-40B4-BE49-F238E27FC236}">
                  <a16:creationId xmlns:a16="http://schemas.microsoft.com/office/drawing/2014/main" id="{1B89CAD2-7918-7641-826F-897D9E87CF17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817818" y="3557117"/>
              <a:ext cx="180657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_tradnl" sz="1400" b="1" dirty="0">
                  <a:solidFill>
                    <a:schemeClr val="bg1"/>
                  </a:solidFill>
                </a:rPr>
                <a:t>CATT2Matlab</a:t>
              </a:r>
            </a:p>
            <a:p>
              <a:pPr algn="ctr"/>
              <a:endParaRPr lang="es-ES_tradnl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876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04FF3725-12B4-9F44-8A73-599BBDCC892B}"/>
              </a:ext>
            </a:extLst>
          </p:cNvPr>
          <p:cNvGrpSpPr/>
          <p:nvPr/>
        </p:nvGrpSpPr>
        <p:grpSpPr>
          <a:xfrm>
            <a:off x="7894215" y="679516"/>
            <a:ext cx="3077064" cy="2029404"/>
            <a:chOff x="7894215" y="679516"/>
            <a:chExt cx="3077064" cy="2029404"/>
          </a:xfrm>
        </p:grpSpPr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74C5CBC8-893D-514D-B601-3EAD553342E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7894215" y="1025523"/>
              <a:ext cx="1514153" cy="16833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16">
              <a:extLst>
                <a:ext uri="{FF2B5EF4-FFF2-40B4-BE49-F238E27FC236}">
                  <a16:creationId xmlns:a16="http://schemas.microsoft.com/office/drawing/2014/main" id="{04B991B2-9164-C247-B40A-39B741984E91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9408368" y="679516"/>
              <a:ext cx="1562911" cy="670139"/>
              <a:chOff x="9067578" y="5258758"/>
              <a:chExt cx="3126230" cy="1340453"/>
            </a:xfrm>
            <a:effectLst/>
          </p:grpSpPr>
          <p:sp>
            <p:nvSpPr>
              <p:cNvPr id="7" name="Rectangle: Rounded Corners 2">
                <a:extLst>
                  <a:ext uri="{FF2B5EF4-FFF2-40B4-BE49-F238E27FC236}">
                    <a16:creationId xmlns:a16="http://schemas.microsoft.com/office/drawing/2014/main" id="{4DB34EBA-BCDD-414F-B849-76B8F54F6281}"/>
                  </a:ext>
                </a:extLst>
              </p:cNvPr>
              <p:cNvSpPr/>
              <p:nvPr/>
            </p:nvSpPr>
            <p:spPr>
              <a:xfrm rot="5400000">
                <a:off x="9960467" y="4365871"/>
                <a:ext cx="1340453" cy="3126227"/>
              </a:xfrm>
              <a:prstGeom prst="roundRect">
                <a:avLst>
                  <a:gd name="adj" fmla="val 21316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970D0197-9FBC-8243-BF24-929CD73BC089}"/>
                  </a:ext>
                </a:extLst>
              </p:cNvPr>
              <p:cNvSpPr txBox="1"/>
              <p:nvPr/>
            </p:nvSpPr>
            <p:spPr>
              <a:xfrm>
                <a:off x="9067578" y="5427574"/>
                <a:ext cx="3126230" cy="10465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s-ES_tradnl" sz="1400" b="1" dirty="0">
                    <a:solidFill>
                      <a:srgbClr val="FFFFFF"/>
                    </a:solidFill>
                    <a:latin typeface="+mj-lt"/>
                  </a:rPr>
                  <a:t>Tiempo de reverberación</a:t>
                </a:r>
              </a:p>
            </p:txBody>
          </p:sp>
        </p:grp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FA8F6F1A-6164-D747-8346-96FAC2210F0C}"/>
              </a:ext>
            </a:extLst>
          </p:cNvPr>
          <p:cNvGrpSpPr/>
          <p:nvPr/>
        </p:nvGrpSpPr>
        <p:grpSpPr>
          <a:xfrm>
            <a:off x="8184232" y="1558195"/>
            <a:ext cx="2815352" cy="1424724"/>
            <a:chOff x="8184232" y="1558195"/>
            <a:chExt cx="2815352" cy="1424724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C43E5E6-71EC-7E44-89FD-96FBF47183FB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8184232" y="1904202"/>
              <a:ext cx="1252441" cy="10787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6">
              <a:extLst>
                <a:ext uri="{FF2B5EF4-FFF2-40B4-BE49-F238E27FC236}">
                  <a16:creationId xmlns:a16="http://schemas.microsoft.com/office/drawing/2014/main" id="{C919B199-6E19-B84A-A159-3FC9B1C5F2B2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9436673" y="1558195"/>
              <a:ext cx="1562911" cy="670139"/>
              <a:chOff x="9067578" y="5258758"/>
              <a:chExt cx="3126230" cy="1340453"/>
            </a:xfrm>
            <a:effectLst/>
          </p:grpSpPr>
          <p:sp>
            <p:nvSpPr>
              <p:cNvPr id="12" name="Rectangle: Rounded Corners 2">
                <a:extLst>
                  <a:ext uri="{FF2B5EF4-FFF2-40B4-BE49-F238E27FC236}">
                    <a16:creationId xmlns:a16="http://schemas.microsoft.com/office/drawing/2014/main" id="{68FB8CAC-32AF-FB44-A63F-D5E06D5ECCBE}"/>
                  </a:ext>
                </a:extLst>
              </p:cNvPr>
              <p:cNvSpPr/>
              <p:nvPr/>
            </p:nvSpPr>
            <p:spPr>
              <a:xfrm rot="5400000">
                <a:off x="9960467" y="4365871"/>
                <a:ext cx="1340453" cy="3126227"/>
              </a:xfrm>
              <a:prstGeom prst="roundRect">
                <a:avLst>
                  <a:gd name="adj" fmla="val 21316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26F01DA1-A003-2B44-B446-554DE9664209}"/>
                  </a:ext>
                </a:extLst>
              </p:cNvPr>
              <p:cNvSpPr txBox="1"/>
              <p:nvPr/>
            </p:nvSpPr>
            <p:spPr>
              <a:xfrm>
                <a:off x="9067578" y="5427574"/>
                <a:ext cx="3126230" cy="10465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s-ES_tradnl" sz="1400" b="1" dirty="0">
                    <a:solidFill>
                      <a:srgbClr val="FFFFFF"/>
                    </a:solidFill>
                    <a:latin typeface="+mj-lt"/>
                  </a:rPr>
                  <a:t>Curvas de campos acústicos</a:t>
                </a:r>
              </a:p>
            </p:txBody>
          </p:sp>
        </p:grp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9000B5F6-96F2-B94A-B231-60CF2B085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5663" y="1396876"/>
            <a:ext cx="7480673" cy="4840436"/>
          </a:xfrm>
          <a:prstGeom prst="rect">
            <a:avLst/>
          </a:prstGeom>
          <a:effectLst/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DB9C19B8-355C-ED4F-BC78-DF6CD9AA183D}"/>
              </a:ext>
            </a:extLst>
          </p:cNvPr>
          <p:cNvCxnSpPr>
            <a:cxnSpLocks/>
          </p:cNvCxnSpPr>
          <p:nvPr/>
        </p:nvCxnSpPr>
        <p:spPr>
          <a:xfrm flipV="1">
            <a:off x="4283075" y="3852000"/>
            <a:ext cx="9525" cy="25401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43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C31709C-20C4-4F53-9B68-03872BFE38D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10313" y="447"/>
            <a:ext cx="10514231" cy="6857107"/>
          </a:xfrm>
          <a:prstGeom prst="rect">
            <a:avLst/>
          </a:prstGeom>
          <a:gradFill flip="none" rotWithShape="1">
            <a:gsLst>
              <a:gs pos="56000">
                <a:schemeClr val="accent1"/>
              </a:gs>
              <a:gs pos="100000">
                <a:schemeClr val="accent1">
                  <a:lumMod val="5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A8C61-40E8-4E17-991B-4D2FEA7D9AB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50374" y="2875612"/>
            <a:ext cx="3816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rgbClr val="FFFFFF"/>
                </a:solidFill>
                <a:latin typeface="+mj-lt"/>
              </a:rPr>
              <a:t>Estudio de la relación campo directo/reverberado; útil/perjudicial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A5225F5D-1BA3-48AA-BD4D-91BBAAD1FAD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096000" y="1557337"/>
            <a:ext cx="3313475" cy="500241"/>
          </a:xfrm>
          <a:prstGeom prst="homePlate">
            <a:avLst>
              <a:gd name="adj" fmla="val 321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EE0CA-EDA4-4364-BE84-769EBF98B5B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171640" y="2550221"/>
            <a:ext cx="7140295" cy="15098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EF70E5-C134-4688-A304-60B58CCCDD4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200733" y="1629490"/>
            <a:ext cx="253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b="1" dirty="0"/>
              <a:t>Introducción 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F5F755-0C77-4826-B1B3-2D9E0029B53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990448" y="2070975"/>
            <a:ext cx="2740403" cy="5301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s-ES_tradnl" sz="1000" dirty="0">
                <a:solidFill>
                  <a:schemeClr val="bg1"/>
                </a:solidFill>
              </a:rPr>
              <a:t>El inicio del planteamiento del problema y las diferentes propuestas hasta el día de hoy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9E2DDBA1-B464-3549-B2A4-C9701EC0D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758642"/>
              </p:ext>
            </p:extLst>
          </p:nvPr>
        </p:nvGraphicFramePr>
        <p:xfrm>
          <a:off x="8736938" y="1412776"/>
          <a:ext cx="535608" cy="4104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5608">
                  <a:extLst>
                    <a:ext uri="{9D8B030D-6E8A-4147-A177-3AD203B41FA5}">
                      <a16:colId xmlns:a16="http://schemas.microsoft.com/office/drawing/2014/main" val="1593202623"/>
                    </a:ext>
                  </a:extLst>
                </a:gridCol>
              </a:tblGrid>
              <a:tr h="820891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>
                          <a:latin typeface="dt-education-01" panose="02000509000000000000" pitchFamily="49" charset="0"/>
                          <a:cs typeface="Arial" panose="020B0604020202020204" pitchFamily="34" charset="0"/>
                        </a:rPr>
                        <a:t>Z</a:t>
                      </a:r>
                      <a:endParaRPr lang="es-ES_tradnl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dt-business-01" panose="020005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8529551"/>
                  </a:ext>
                </a:extLst>
              </a:tr>
              <a:tr h="820891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dt-education-03" panose="02000509000000000000" pitchFamily="49" charset="0"/>
                          <a:cs typeface="Arial" panose="020B0604020202020204" pitchFamily="34" charset="0"/>
                        </a:rPr>
                        <a:t>x</a:t>
                      </a:r>
                      <a:endParaRPr lang="es-ES_tradnl" dirty="0">
                        <a:solidFill>
                          <a:schemeClr val="bg1"/>
                        </a:solidFill>
                        <a:latin typeface="dt-business-01" panose="020005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4481856"/>
                  </a:ext>
                </a:extLst>
              </a:tr>
              <a:tr h="820891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dt-industry-02" panose="02000509000000000000" pitchFamily="49" charset="0"/>
                          <a:cs typeface="Arial" panose="020B0604020202020204" pitchFamily="34" charset="0"/>
                        </a:rPr>
                        <a:t>7</a:t>
                      </a:r>
                      <a:endParaRPr lang="es-ES_tradnl" dirty="0">
                        <a:solidFill>
                          <a:schemeClr val="bg1"/>
                        </a:solidFill>
                        <a:latin typeface="dt-business-05" panose="020005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554049"/>
                  </a:ext>
                </a:extLst>
              </a:tr>
              <a:tr h="820891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>
                          <a:solidFill>
                            <a:srgbClr val="FFFFFF"/>
                          </a:solidFill>
                          <a:latin typeface="dt-business-04" panose="02000509000000000000" pitchFamily="49" charset="0"/>
                        </a:rPr>
                        <a:t>6</a:t>
                      </a:r>
                      <a:endParaRPr lang="es-ES_tradnl" dirty="0">
                        <a:solidFill>
                          <a:srgbClr val="FFFFFF"/>
                        </a:solidFill>
                        <a:latin typeface="dt-business-01" panose="020005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72462"/>
                  </a:ext>
                </a:extLst>
              </a:tr>
              <a:tr h="820891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dt-education-03" panose="02000509000000000000" pitchFamily="49" charset="0"/>
                          <a:cs typeface="Arial" panose="020B0604020202020204" pitchFamily="34" charset="0"/>
                        </a:rPr>
                        <a:t>#</a:t>
                      </a:r>
                      <a:endParaRPr lang="es-ES_tradnl" dirty="0">
                        <a:solidFill>
                          <a:schemeClr val="bg1"/>
                        </a:solidFill>
                        <a:latin typeface="dt-business-01" panose="020005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764392"/>
                  </a:ext>
                </a:extLst>
              </a:tr>
            </a:tbl>
          </a:graphicData>
        </a:graphic>
      </p:graphicFrame>
      <p:sp>
        <p:nvSpPr>
          <p:cNvPr id="35" name="Rectangle: Rounded Corners 3">
            <a:extLst>
              <a:ext uri="{FF2B5EF4-FFF2-40B4-BE49-F238E27FC236}">
                <a16:creationId xmlns:a16="http://schemas.microsoft.com/office/drawing/2014/main" id="{4EBC4593-11F6-044E-8D78-86E161F2CC2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2700000">
            <a:off x="249648" y="4528320"/>
            <a:ext cx="501388" cy="501323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6" name="Rectangle: Rounded Corners 4">
            <a:extLst>
              <a:ext uri="{FF2B5EF4-FFF2-40B4-BE49-F238E27FC236}">
                <a16:creationId xmlns:a16="http://schemas.microsoft.com/office/drawing/2014/main" id="{F8381C3D-075F-9548-B8AE-D9FD95EA6BE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2700000">
            <a:off x="293157" y="4571824"/>
            <a:ext cx="414371" cy="414317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7" name="Rectangle: Rounded Corners 5">
            <a:extLst>
              <a:ext uri="{FF2B5EF4-FFF2-40B4-BE49-F238E27FC236}">
                <a16:creationId xmlns:a16="http://schemas.microsoft.com/office/drawing/2014/main" id="{B5454268-FEBF-6C49-9D6B-B8FAA029D6C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2700000">
            <a:off x="344681" y="4624716"/>
            <a:ext cx="311323" cy="309671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8" name="Rectangle: Rounded Corners 6">
            <a:extLst>
              <a:ext uri="{FF2B5EF4-FFF2-40B4-BE49-F238E27FC236}">
                <a16:creationId xmlns:a16="http://schemas.microsoft.com/office/drawing/2014/main" id="{EB30E17F-A563-6743-825C-6799C2A6FF1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2700000">
            <a:off x="394023" y="4672678"/>
            <a:ext cx="212638" cy="212610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C827DF4B-81E0-8249-B9BF-FEEFFA3F1445}"/>
              </a:ext>
            </a:extLst>
          </p:cNvPr>
          <p:cNvSpPr txBox="1">
            <a:spLocks/>
          </p:cNvSpPr>
          <p:nvPr>
            <p:custDataLst>
              <p:tags r:id="rId11"/>
            </p:custDataLst>
          </p:nvPr>
        </p:nvSpPr>
        <p:spPr>
          <a:xfrm>
            <a:off x="438477" y="4619854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s-ES_tradnl" sz="1000" b="1" smtClean="0">
                <a:solidFill>
                  <a:schemeClr val="bg1"/>
                </a:solidFill>
                <a:latin typeface="+mj-lt"/>
              </a:rPr>
              <a:pPr algn="ctr"/>
              <a:t>2</a:t>
            </a:fld>
            <a:endParaRPr lang="es-ES_tradnl" sz="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195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30" dur="6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2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34" dur="4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36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D72662FA-9458-104B-A194-F8005F9DDD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17" r="10417"/>
          <a:stretch>
            <a:fillRect/>
          </a:stretch>
        </p:blipFill>
        <p:spPr>
          <a:xfrm>
            <a:off x="-240096" y="0"/>
            <a:ext cx="5472000" cy="6912901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13C59-E89D-422E-8009-0876A016544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446"/>
            <a:ext cx="6399967" cy="6858000"/>
          </a:xfrm>
          <a:prstGeom prst="rect">
            <a:avLst/>
          </a:prstGeom>
          <a:solidFill>
            <a:srgbClr val="0D122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7751F84-7711-4FBD-BB1F-5A40DBFF34C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8900000">
            <a:off x="-4621165" y="-3842154"/>
            <a:ext cx="14670873" cy="14670873"/>
          </a:xfrm>
          <a:custGeom>
            <a:avLst/>
            <a:gdLst>
              <a:gd name="connsiteX0" fmla="*/ 6904390 w 20043416"/>
              <a:gd name="connsiteY0" fmla="*/ 6690858 h 20043416"/>
              <a:gd name="connsiteX1" fmla="*/ 6261579 w 20043416"/>
              <a:gd name="connsiteY1" fmla="*/ 8242742 h 20043416"/>
              <a:gd name="connsiteX2" fmla="*/ 6261580 w 20043416"/>
              <a:gd name="connsiteY2" fmla="*/ 11587142 h 20043416"/>
              <a:gd name="connsiteX3" fmla="*/ 8456275 w 20043416"/>
              <a:gd name="connsiteY3" fmla="*/ 13781837 h 20043416"/>
              <a:gd name="connsiteX4" fmla="*/ 11800674 w 20043416"/>
              <a:gd name="connsiteY4" fmla="*/ 13781837 h 20043416"/>
              <a:gd name="connsiteX5" fmla="*/ 13995369 w 20043416"/>
              <a:gd name="connsiteY5" fmla="*/ 11587142 h 20043416"/>
              <a:gd name="connsiteX6" fmla="*/ 13995369 w 20043416"/>
              <a:gd name="connsiteY6" fmla="*/ 8242742 h 20043416"/>
              <a:gd name="connsiteX7" fmla="*/ 11800675 w 20043416"/>
              <a:gd name="connsiteY7" fmla="*/ 6048047 h 20043416"/>
              <a:gd name="connsiteX8" fmla="*/ 8456274 w 20043416"/>
              <a:gd name="connsiteY8" fmla="*/ 6048047 h 20043416"/>
              <a:gd name="connsiteX9" fmla="*/ 6904390 w 20043416"/>
              <a:gd name="connsiteY9" fmla="*/ 6690858 h 20043416"/>
              <a:gd name="connsiteX10" fmla="*/ 2935290 w 20043416"/>
              <a:gd name="connsiteY10" fmla="*/ 2935290 h 20043416"/>
              <a:gd name="connsiteX11" fmla="*/ 17108126 w 20043416"/>
              <a:gd name="connsiteY11" fmla="*/ 2935290 h 20043416"/>
              <a:gd name="connsiteX12" fmla="*/ 17108126 w 20043416"/>
              <a:gd name="connsiteY12" fmla="*/ 17108126 h 20043416"/>
              <a:gd name="connsiteX13" fmla="*/ 2935290 w 20043416"/>
              <a:gd name="connsiteY13" fmla="*/ 17108126 h 20043416"/>
              <a:gd name="connsiteX14" fmla="*/ 2935290 w 20043416"/>
              <a:gd name="connsiteY14" fmla="*/ 2935290 h 2004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043416" h="20043416">
                <a:moveTo>
                  <a:pt x="6904390" y="6690858"/>
                </a:moveTo>
                <a:cubicBezTo>
                  <a:pt x="6507229" y="7088020"/>
                  <a:pt x="6261579" y="7636694"/>
                  <a:pt x="6261579" y="8242742"/>
                </a:cubicBezTo>
                <a:lnTo>
                  <a:pt x="6261580" y="11587142"/>
                </a:lnTo>
                <a:cubicBezTo>
                  <a:pt x="6261580" y="12799239"/>
                  <a:pt x="7244177" y="13781836"/>
                  <a:pt x="8456275" y="13781837"/>
                </a:cubicBezTo>
                <a:lnTo>
                  <a:pt x="11800674" y="13781837"/>
                </a:lnTo>
                <a:cubicBezTo>
                  <a:pt x="13012771" y="13781837"/>
                  <a:pt x="13995369" y="12799239"/>
                  <a:pt x="13995369" y="11587142"/>
                </a:cubicBezTo>
                <a:lnTo>
                  <a:pt x="13995369" y="8242742"/>
                </a:lnTo>
                <a:cubicBezTo>
                  <a:pt x="13995368" y="7030645"/>
                  <a:pt x="13012771" y="6048048"/>
                  <a:pt x="11800675" y="6048047"/>
                </a:cubicBezTo>
                <a:lnTo>
                  <a:pt x="8456274" y="6048047"/>
                </a:lnTo>
                <a:cubicBezTo>
                  <a:pt x="7850226" y="6048047"/>
                  <a:pt x="7301552" y="6293696"/>
                  <a:pt x="6904390" y="6690858"/>
                </a:cubicBezTo>
                <a:close/>
                <a:moveTo>
                  <a:pt x="2935290" y="2935290"/>
                </a:moveTo>
                <a:cubicBezTo>
                  <a:pt x="6849011" y="-978431"/>
                  <a:pt x="13194406" y="-978431"/>
                  <a:pt x="17108126" y="2935290"/>
                </a:cubicBezTo>
                <a:cubicBezTo>
                  <a:pt x="21021847" y="6849010"/>
                  <a:pt x="21021846" y="13194405"/>
                  <a:pt x="17108126" y="17108126"/>
                </a:cubicBezTo>
                <a:cubicBezTo>
                  <a:pt x="13194405" y="21021846"/>
                  <a:pt x="6849011" y="21021847"/>
                  <a:pt x="2935290" y="17108126"/>
                </a:cubicBezTo>
                <a:cubicBezTo>
                  <a:pt x="-978431" y="13194406"/>
                  <a:pt x="-978431" y="6849010"/>
                  <a:pt x="2935290" y="2935290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  <a:alpha val="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sz="900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A34ECD0-5B7C-465C-8218-4950169A328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8900000">
            <a:off x="-5517310" y="-3842154"/>
            <a:ext cx="14670873" cy="14670873"/>
          </a:xfrm>
          <a:custGeom>
            <a:avLst/>
            <a:gdLst>
              <a:gd name="connsiteX0" fmla="*/ 6904390 w 20043416"/>
              <a:gd name="connsiteY0" fmla="*/ 6690858 h 20043416"/>
              <a:gd name="connsiteX1" fmla="*/ 6261579 w 20043416"/>
              <a:gd name="connsiteY1" fmla="*/ 8242742 h 20043416"/>
              <a:gd name="connsiteX2" fmla="*/ 6261580 w 20043416"/>
              <a:gd name="connsiteY2" fmla="*/ 11587142 h 20043416"/>
              <a:gd name="connsiteX3" fmla="*/ 8456275 w 20043416"/>
              <a:gd name="connsiteY3" fmla="*/ 13781837 h 20043416"/>
              <a:gd name="connsiteX4" fmla="*/ 11800674 w 20043416"/>
              <a:gd name="connsiteY4" fmla="*/ 13781837 h 20043416"/>
              <a:gd name="connsiteX5" fmla="*/ 13995369 w 20043416"/>
              <a:gd name="connsiteY5" fmla="*/ 11587142 h 20043416"/>
              <a:gd name="connsiteX6" fmla="*/ 13995369 w 20043416"/>
              <a:gd name="connsiteY6" fmla="*/ 8242742 h 20043416"/>
              <a:gd name="connsiteX7" fmla="*/ 11800675 w 20043416"/>
              <a:gd name="connsiteY7" fmla="*/ 6048047 h 20043416"/>
              <a:gd name="connsiteX8" fmla="*/ 8456274 w 20043416"/>
              <a:gd name="connsiteY8" fmla="*/ 6048047 h 20043416"/>
              <a:gd name="connsiteX9" fmla="*/ 6904390 w 20043416"/>
              <a:gd name="connsiteY9" fmla="*/ 6690858 h 20043416"/>
              <a:gd name="connsiteX10" fmla="*/ 2935290 w 20043416"/>
              <a:gd name="connsiteY10" fmla="*/ 2935290 h 20043416"/>
              <a:gd name="connsiteX11" fmla="*/ 17108126 w 20043416"/>
              <a:gd name="connsiteY11" fmla="*/ 2935290 h 20043416"/>
              <a:gd name="connsiteX12" fmla="*/ 17108126 w 20043416"/>
              <a:gd name="connsiteY12" fmla="*/ 17108126 h 20043416"/>
              <a:gd name="connsiteX13" fmla="*/ 2935290 w 20043416"/>
              <a:gd name="connsiteY13" fmla="*/ 17108126 h 20043416"/>
              <a:gd name="connsiteX14" fmla="*/ 2935290 w 20043416"/>
              <a:gd name="connsiteY14" fmla="*/ 2935290 h 2004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043416" h="20043416">
                <a:moveTo>
                  <a:pt x="6904390" y="6690858"/>
                </a:moveTo>
                <a:cubicBezTo>
                  <a:pt x="6507229" y="7088020"/>
                  <a:pt x="6261579" y="7636694"/>
                  <a:pt x="6261579" y="8242742"/>
                </a:cubicBezTo>
                <a:lnTo>
                  <a:pt x="6261580" y="11587142"/>
                </a:lnTo>
                <a:cubicBezTo>
                  <a:pt x="6261580" y="12799239"/>
                  <a:pt x="7244177" y="13781836"/>
                  <a:pt x="8456275" y="13781837"/>
                </a:cubicBezTo>
                <a:lnTo>
                  <a:pt x="11800674" y="13781837"/>
                </a:lnTo>
                <a:cubicBezTo>
                  <a:pt x="13012771" y="13781837"/>
                  <a:pt x="13995369" y="12799239"/>
                  <a:pt x="13995369" y="11587142"/>
                </a:cubicBezTo>
                <a:lnTo>
                  <a:pt x="13995369" y="8242742"/>
                </a:lnTo>
                <a:cubicBezTo>
                  <a:pt x="13995368" y="7030645"/>
                  <a:pt x="13012771" y="6048048"/>
                  <a:pt x="11800675" y="6048047"/>
                </a:cubicBezTo>
                <a:lnTo>
                  <a:pt x="8456274" y="6048047"/>
                </a:lnTo>
                <a:cubicBezTo>
                  <a:pt x="7850226" y="6048047"/>
                  <a:pt x="7301552" y="6293696"/>
                  <a:pt x="6904390" y="6690858"/>
                </a:cubicBezTo>
                <a:close/>
                <a:moveTo>
                  <a:pt x="2935290" y="2935290"/>
                </a:moveTo>
                <a:cubicBezTo>
                  <a:pt x="6849011" y="-978431"/>
                  <a:pt x="13194406" y="-978431"/>
                  <a:pt x="17108126" y="2935290"/>
                </a:cubicBezTo>
                <a:cubicBezTo>
                  <a:pt x="21021847" y="6849010"/>
                  <a:pt x="21021846" y="13194405"/>
                  <a:pt x="17108126" y="17108126"/>
                </a:cubicBezTo>
                <a:cubicBezTo>
                  <a:pt x="13194405" y="21021846"/>
                  <a:pt x="6849011" y="21021847"/>
                  <a:pt x="2935290" y="17108126"/>
                </a:cubicBezTo>
                <a:cubicBezTo>
                  <a:pt x="-978431" y="13194406"/>
                  <a:pt x="-978431" y="6849010"/>
                  <a:pt x="2935290" y="293529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628AA6-DA56-4245-9A9A-12E5D8363E5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312692" y="3014340"/>
            <a:ext cx="4631536" cy="7077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sz="3999" b="1" dirty="0">
                <a:solidFill>
                  <a:srgbClr val="FFFFFF"/>
                </a:solidFill>
                <a:latin typeface="Century Gothic" panose="020B0502020202020204" pitchFamily="34" charset="0"/>
              </a:rPr>
              <a:t>DESARROLLO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B76DE3-C348-4E13-B0BE-90C0325C993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697867" y="1841390"/>
            <a:ext cx="3005252" cy="547560"/>
            <a:chOff x="15397738" y="3682365"/>
            <a:chExt cx="6011287" cy="109526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8D30FE3-15A7-41B6-8D8F-13AEF6B4BF0D}"/>
                </a:ext>
              </a:extLst>
            </p:cNvPr>
            <p:cNvGrpSpPr/>
            <p:nvPr/>
          </p:nvGrpSpPr>
          <p:grpSpPr>
            <a:xfrm>
              <a:off x="15397738" y="3847648"/>
              <a:ext cx="906895" cy="929979"/>
              <a:chOff x="15277463" y="3847648"/>
              <a:chExt cx="906895" cy="929979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316288A-7492-48CF-8072-A3E2DABA4AF2}"/>
                  </a:ext>
                </a:extLst>
              </p:cNvPr>
              <p:cNvSpPr/>
              <p:nvPr/>
            </p:nvSpPr>
            <p:spPr>
              <a:xfrm rot="2700000">
                <a:off x="15275103" y="3850008"/>
                <a:ext cx="911615" cy="906895"/>
              </a:xfrm>
              <a:prstGeom prst="roundRect">
                <a:avLst>
                  <a:gd name="adj" fmla="val 21316"/>
                </a:avLst>
              </a:prstGeom>
              <a:solidFill>
                <a:schemeClr val="accent1"/>
              </a:solidFill>
              <a:ln>
                <a:solidFill>
                  <a:srgbClr val="F3F3F3"/>
                </a:solidFill>
              </a:ln>
              <a:effectLst>
                <a:outerShdw blurRad="685800" sx="102000" sy="102000" algn="ctr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8C81CB1-215C-480C-831E-5D01CD5E0D4E}"/>
                  </a:ext>
                </a:extLst>
              </p:cNvPr>
              <p:cNvSpPr/>
              <p:nvPr/>
            </p:nvSpPr>
            <p:spPr>
              <a:xfrm>
                <a:off x="15289707" y="3977303"/>
                <a:ext cx="882408" cy="800324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dt-line-communication-01" panose="02000509000000000000" pitchFamily="49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68AFCB-9DED-4345-82C0-1F72FCC7AF6E}"/>
                </a:ext>
              </a:extLst>
            </p:cNvPr>
            <p:cNvSpPr txBox="1"/>
            <p:nvPr/>
          </p:nvSpPr>
          <p:spPr>
            <a:xfrm>
              <a:off x="16710025" y="3682365"/>
              <a:ext cx="2925157" cy="554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latin typeface="+mj-lt"/>
                </a:rPr>
                <a:t>MEDICIONES IN SITU</a:t>
              </a:r>
              <a:endParaRPr lang="es-ES_tradnl" sz="1200" b="1" dirty="0">
                <a:latin typeface="+mj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0E2865-CC5A-445D-A7E8-4167E0E1B276}"/>
                </a:ext>
              </a:extLst>
            </p:cNvPr>
            <p:cNvSpPr txBox="1"/>
            <p:nvPr/>
          </p:nvSpPr>
          <p:spPr>
            <a:xfrm>
              <a:off x="16710025" y="4242944"/>
              <a:ext cx="4699000" cy="461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900" dirty="0"/>
                <a:t>Medidas experimentales en dos recintos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17AF21-59AA-48B0-8473-272BDDF7ED6D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8076877" y="3063423"/>
            <a:ext cx="3005252" cy="549664"/>
            <a:chOff x="15397738" y="3682365"/>
            <a:chExt cx="6011287" cy="109947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0AC3C45-BDE2-474E-99D2-4B0313D979DC}"/>
                </a:ext>
              </a:extLst>
            </p:cNvPr>
            <p:cNvGrpSpPr/>
            <p:nvPr/>
          </p:nvGrpSpPr>
          <p:grpSpPr>
            <a:xfrm>
              <a:off x="15397738" y="3847648"/>
              <a:ext cx="906895" cy="934187"/>
              <a:chOff x="15277463" y="3847648"/>
              <a:chExt cx="906895" cy="934187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99211725-42C4-4DB3-8D99-FAA758826588}"/>
                  </a:ext>
                </a:extLst>
              </p:cNvPr>
              <p:cNvSpPr/>
              <p:nvPr/>
            </p:nvSpPr>
            <p:spPr>
              <a:xfrm rot="2700000">
                <a:off x="15275103" y="3850008"/>
                <a:ext cx="911615" cy="906895"/>
              </a:xfrm>
              <a:prstGeom prst="roundRect">
                <a:avLst>
                  <a:gd name="adj" fmla="val 21316"/>
                </a:avLst>
              </a:prstGeom>
              <a:solidFill>
                <a:schemeClr val="accent1"/>
              </a:solidFill>
              <a:ln>
                <a:solidFill>
                  <a:srgbClr val="F3F3F3"/>
                </a:solidFill>
              </a:ln>
              <a:effectLst>
                <a:outerShdw blurRad="685800" sx="102000" sy="102000" algn="ctr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FA8342D-3454-48F3-8BEB-D5631D8003DC}"/>
                  </a:ext>
                </a:extLst>
              </p:cNvPr>
              <p:cNvSpPr/>
              <p:nvPr/>
            </p:nvSpPr>
            <p:spPr>
              <a:xfrm>
                <a:off x="15289707" y="3981511"/>
                <a:ext cx="882406" cy="800324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dt-designertools-02" panose="02000509000000000000" pitchFamily="49" charset="0"/>
                    <a:cs typeface="Arial" panose="020B0604020202020204" pitchFamily="34" charset="0"/>
                  </a:rPr>
                  <a:t>b</a:t>
                </a:r>
                <a:endParaRPr lang="es-ES_tradnl" sz="2000" dirty="0">
                  <a:solidFill>
                    <a:schemeClr val="bg1"/>
                  </a:solidFill>
                  <a:latin typeface="dt-line-industry-01" panose="02000509000000000000" pitchFamily="49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D3D5ED-3A34-4538-A3BD-2C2DB5E7484F}"/>
                </a:ext>
              </a:extLst>
            </p:cNvPr>
            <p:cNvSpPr txBox="1"/>
            <p:nvPr/>
          </p:nvSpPr>
          <p:spPr>
            <a:xfrm>
              <a:off x="16710025" y="3682365"/>
              <a:ext cx="3087658" cy="554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latin typeface="+mj-lt"/>
                </a:rPr>
                <a:t>MODELOS ACÚSTICOS</a:t>
              </a:r>
              <a:endParaRPr lang="es-ES_tradnl" sz="1200" b="1" dirty="0">
                <a:latin typeface="+mj-l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361792-1630-4713-8A09-791D5574C2E8}"/>
                </a:ext>
              </a:extLst>
            </p:cNvPr>
            <p:cNvSpPr txBox="1"/>
            <p:nvPr/>
          </p:nvSpPr>
          <p:spPr>
            <a:xfrm>
              <a:off x="16710025" y="4242944"/>
              <a:ext cx="4699000" cy="461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900" dirty="0"/>
                <a:t>Modelos realizados con CATT-</a:t>
              </a:r>
              <a:r>
                <a:rPr lang="es-ES_tradnl" sz="900" dirty="0" err="1"/>
                <a:t>Acoustic</a:t>
              </a:r>
              <a:r>
                <a:rPr lang="es-ES_tradnl" sz="900" dirty="0"/>
                <a:t> y EASE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0D47F5A-6D35-4AC0-9364-2CE88D6BDD9A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7697867" y="4285454"/>
            <a:ext cx="3005252" cy="649585"/>
            <a:chOff x="15397738" y="3682365"/>
            <a:chExt cx="6011287" cy="129933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F7CFCDD-664A-4B4A-8DD7-E4EDA75881D3}"/>
                </a:ext>
              </a:extLst>
            </p:cNvPr>
            <p:cNvGrpSpPr/>
            <p:nvPr/>
          </p:nvGrpSpPr>
          <p:grpSpPr>
            <a:xfrm>
              <a:off x="15397738" y="3847649"/>
              <a:ext cx="906894" cy="938394"/>
              <a:chOff x="15277463" y="3847648"/>
              <a:chExt cx="906895" cy="938395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6CF9F54E-89D0-4283-B94C-90A6F2382B3C}"/>
                  </a:ext>
                </a:extLst>
              </p:cNvPr>
              <p:cNvSpPr/>
              <p:nvPr/>
            </p:nvSpPr>
            <p:spPr>
              <a:xfrm rot="2700000">
                <a:off x="15275103" y="3850008"/>
                <a:ext cx="911615" cy="906895"/>
              </a:xfrm>
              <a:prstGeom prst="roundRect">
                <a:avLst>
                  <a:gd name="adj" fmla="val 21316"/>
                </a:avLst>
              </a:prstGeom>
              <a:solidFill>
                <a:schemeClr val="accent1"/>
              </a:solidFill>
              <a:ln>
                <a:solidFill>
                  <a:srgbClr val="F3F3F3"/>
                </a:solidFill>
              </a:ln>
              <a:effectLst>
                <a:outerShdw blurRad="685800" sx="102000" sy="102000" algn="ctr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B529AE6-7890-44EF-9B0E-61A617AED29A}"/>
                  </a:ext>
                </a:extLst>
              </p:cNvPr>
              <p:cNvSpPr/>
              <p:nvPr/>
            </p:nvSpPr>
            <p:spPr>
              <a:xfrm>
                <a:off x="15289707" y="3985720"/>
                <a:ext cx="882408" cy="80032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dt-line-business-01" panose="02000509000000000000" pitchFamily="49" charset="0"/>
                    <a:cs typeface="Arial" panose="020B0604020202020204" pitchFamily="34" charset="0"/>
                  </a:rPr>
                  <a:t>0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25481E-C9D5-4C10-933C-A82659F56E65}"/>
                </a:ext>
              </a:extLst>
            </p:cNvPr>
            <p:cNvSpPr txBox="1"/>
            <p:nvPr/>
          </p:nvSpPr>
          <p:spPr>
            <a:xfrm>
              <a:off x="16710025" y="3682365"/>
              <a:ext cx="4062283" cy="554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latin typeface="+mj-lt"/>
                </a:rPr>
                <a:t>OBTENCIÓN DE COEFICIENTES</a:t>
              </a:r>
              <a:endParaRPr lang="es-ES_tradnl" sz="1200" b="1" dirty="0">
                <a:latin typeface="+mj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D11A21-E6EA-43F0-B08C-84E7FF2D2E9B}"/>
                </a:ext>
              </a:extLst>
            </p:cNvPr>
            <p:cNvSpPr txBox="1"/>
            <p:nvPr/>
          </p:nvSpPr>
          <p:spPr>
            <a:xfrm>
              <a:off x="16710025" y="4242944"/>
              <a:ext cx="4699000" cy="738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900" dirty="0"/>
                <a:t>Escalado de los modelos para obtener diferentes coeficientes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3572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>
            <a:extLst>
              <a:ext uri="{FF2B5EF4-FFF2-40B4-BE49-F238E27FC236}">
                <a16:creationId xmlns:a16="http://schemas.microsoft.com/office/drawing/2014/main" id="{01824052-56F9-E346-A62F-30E360F7CDDD}"/>
              </a:ext>
            </a:extLst>
          </p:cNvPr>
          <p:cNvGrpSpPr/>
          <p:nvPr/>
        </p:nvGrpSpPr>
        <p:grpSpPr>
          <a:xfrm>
            <a:off x="1958629" y="1664793"/>
            <a:ext cx="3066863" cy="4428503"/>
            <a:chOff x="1958629" y="1664793"/>
            <a:chExt cx="3066863" cy="442850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5D7B4E9-BEA2-47D0-A70B-D7621A73F56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958629" y="1664793"/>
              <a:ext cx="3066863" cy="4428503"/>
            </a:xfrm>
            <a:prstGeom prst="roundRect">
              <a:avLst>
                <a:gd name="adj" fmla="val 65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00100" dist="38100" algn="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9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5482E90-F193-4AE7-90C8-519B04647C4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289175" y="1664793"/>
              <a:ext cx="2404982" cy="6580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42" rtlCol="0" anchor="ctr"/>
            <a:lstStyle/>
            <a:p>
              <a:pPr algn="ctr">
                <a:lnSpc>
                  <a:spcPct val="150000"/>
                </a:lnSpc>
              </a:pPr>
              <a:r>
                <a:rPr lang="es-ES_tradnl" b="1" dirty="0">
                  <a:solidFill>
                    <a:schemeClr val="tx1"/>
                  </a:solidFill>
                  <a:latin typeface="+mj-lt"/>
                </a:rPr>
                <a:t>OP/S003</a:t>
              </a:r>
            </a:p>
            <a:p>
              <a:pPr algn="ctr">
                <a:lnSpc>
                  <a:spcPct val="150000"/>
                </a:lnSpc>
              </a:pPr>
              <a:r>
                <a:rPr lang="es-ES_tradnl" sz="1200" dirty="0">
                  <a:solidFill>
                    <a:schemeClr val="tx1"/>
                  </a:solidFill>
                </a:rPr>
                <a:t>Escuela de Óptica y Optometría</a:t>
              </a:r>
            </a:p>
          </p:txBody>
        </p:sp>
      </p:grp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09CDBFD5-BB63-4447-ACA7-D3F82BFDD77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6793" y="2558157"/>
            <a:ext cx="2405063" cy="1492250"/>
          </a:xfrm>
          <a:prstGeom prst="roundRect">
            <a:avLst/>
          </a:prstGeom>
        </p:spPr>
      </p:pic>
      <p:pic>
        <p:nvPicPr>
          <p:cNvPr id="16" name="Marcador de posición de imagen 8">
            <a:extLst>
              <a:ext uri="{FF2B5EF4-FFF2-40B4-BE49-F238E27FC236}">
                <a16:creationId xmlns:a16="http://schemas.microsoft.com/office/drawing/2014/main" id="{CFBEA3D1-D5A1-0846-AEA6-2A473A877E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9175" y="4362055"/>
            <a:ext cx="2404982" cy="1492250"/>
          </a:xfrm>
          <a:prstGeom prst="round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CE58CDD-DEEF-9A4E-B4CF-3763561D23B6}"/>
              </a:ext>
            </a:extLst>
          </p:cNvPr>
          <p:cNvGrpSpPr/>
          <p:nvPr/>
        </p:nvGrpSpPr>
        <p:grpSpPr>
          <a:xfrm>
            <a:off x="7256080" y="1664793"/>
            <a:ext cx="3066863" cy="4428503"/>
            <a:chOff x="7256080" y="1376761"/>
            <a:chExt cx="3066863" cy="442850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F2C0F23-1D36-4345-97BE-154FBF10674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7256080" y="1376761"/>
              <a:ext cx="3066863" cy="4428503"/>
            </a:xfrm>
            <a:prstGeom prst="roundRect">
              <a:avLst>
                <a:gd name="adj" fmla="val 6522"/>
              </a:avLst>
            </a:prstGeom>
            <a:solidFill>
              <a:schemeClr val="accent1"/>
            </a:solidFill>
            <a:ln>
              <a:noFill/>
            </a:ln>
            <a:effectLst>
              <a:outerShdw blurRad="800100" dist="38100" algn="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9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A26E5E-D5FA-4B85-AE1F-4D04E38BE425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7587414" y="1376761"/>
              <a:ext cx="2404194" cy="6580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42" rtlCol="0" anchor="ctr"/>
            <a:lstStyle/>
            <a:p>
              <a:pPr algn="ctr">
                <a:lnSpc>
                  <a:spcPct val="150000"/>
                </a:lnSpc>
              </a:pPr>
              <a:r>
                <a:rPr lang="es-ES_tradnl" b="1" dirty="0">
                  <a:solidFill>
                    <a:schemeClr val="bg1"/>
                  </a:solidFill>
                  <a:latin typeface="+mj-lt"/>
                </a:rPr>
                <a:t>EP/0-26M</a:t>
              </a:r>
            </a:p>
            <a:p>
              <a:pPr algn="ctr">
                <a:lnSpc>
                  <a:spcPct val="150000"/>
                </a:lnSpc>
              </a:pPr>
              <a:r>
                <a:rPr lang="es-ES_tradnl" sz="1200" dirty="0">
                  <a:solidFill>
                    <a:schemeClr val="bg1"/>
                  </a:solidFill>
                </a:rPr>
                <a:t>Escuela Politécnica Superior IV</a:t>
              </a:r>
            </a:p>
          </p:txBody>
        </p:sp>
      </p:grpSp>
      <p:pic>
        <p:nvPicPr>
          <p:cNvPr id="19" name="Marcador de posición de imagen 17">
            <a:extLst>
              <a:ext uri="{FF2B5EF4-FFF2-40B4-BE49-F238E27FC236}">
                <a16:creationId xmlns:a16="http://schemas.microsoft.com/office/drawing/2014/main" id="{EAA3F89F-2669-AC48-AA3F-ED6FAD5DD4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663" y="4362055"/>
            <a:ext cx="2404945" cy="1492250"/>
          </a:xfrm>
          <a:prstGeom prst="round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</p:pic>
      <p:sp>
        <p:nvSpPr>
          <p:cNvPr id="24" name="Rectangle 3">
            <a:extLst>
              <a:ext uri="{FF2B5EF4-FFF2-40B4-BE49-F238E27FC236}">
                <a16:creationId xmlns:a16="http://schemas.microsoft.com/office/drawing/2014/main" id="{76554D54-2CA8-CA4E-85DE-29734E7AD44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711624" y="2558157"/>
            <a:ext cx="1646585" cy="3296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42" rtlCol="0" anchor="t" anchorCtr="0"/>
          <a:lstStyle/>
          <a:p>
            <a:pPr algn="just">
              <a:lnSpc>
                <a:spcPct val="150000"/>
              </a:lnSpc>
            </a:pPr>
            <a:r>
              <a:rPr lang="es-ES_tradnl" sz="1400" dirty="0">
                <a:solidFill>
                  <a:schemeClr val="tx1"/>
                </a:solidFill>
              </a:rPr>
              <a:t>Dimensiones: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400" b="1" dirty="0">
                <a:solidFill>
                  <a:schemeClr val="tx1"/>
                </a:solidFill>
              </a:rPr>
              <a:t>Altura</a:t>
            </a:r>
            <a:r>
              <a:rPr lang="es-ES_tradnl" sz="1400" dirty="0">
                <a:solidFill>
                  <a:schemeClr val="tx1"/>
                </a:solidFill>
              </a:rPr>
              <a:t>: 2.8 m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400" b="1" dirty="0">
                <a:solidFill>
                  <a:schemeClr val="tx1"/>
                </a:solidFill>
              </a:rPr>
              <a:t>Largo</a:t>
            </a:r>
            <a:r>
              <a:rPr lang="es-ES_tradnl" sz="1400" dirty="0">
                <a:solidFill>
                  <a:schemeClr val="tx1"/>
                </a:solidFill>
              </a:rPr>
              <a:t>: 18.9 m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400" b="1" dirty="0">
                <a:solidFill>
                  <a:schemeClr val="tx1"/>
                </a:solidFill>
              </a:rPr>
              <a:t>Ancho</a:t>
            </a:r>
            <a:r>
              <a:rPr lang="es-ES_tradnl" sz="1400" dirty="0">
                <a:solidFill>
                  <a:schemeClr val="tx1"/>
                </a:solidFill>
              </a:rPr>
              <a:t>: 9.6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_tradnl" sz="140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s-ES_tradnl" sz="1400" b="1" dirty="0">
                <a:solidFill>
                  <a:schemeClr val="tx1"/>
                </a:solidFill>
              </a:rPr>
              <a:t>Volumen</a:t>
            </a:r>
            <a:r>
              <a:rPr lang="es-ES_tradnl" sz="1400" dirty="0">
                <a:solidFill>
                  <a:schemeClr val="tx1"/>
                </a:solidFill>
              </a:rPr>
              <a:t>: 500 m</a:t>
            </a:r>
            <a:r>
              <a:rPr lang="es-ES_tradnl" sz="1400" baseline="30000" dirty="0">
                <a:solidFill>
                  <a:schemeClr val="tx1"/>
                </a:solidFill>
              </a:rPr>
              <a:t>3</a:t>
            </a:r>
            <a:endParaRPr lang="es-ES_tradnl" sz="140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s-ES_tradnl" sz="1400" b="1" dirty="0">
                <a:solidFill>
                  <a:schemeClr val="tx1"/>
                </a:solidFill>
              </a:rPr>
              <a:t>Superficie</a:t>
            </a:r>
            <a:r>
              <a:rPr lang="es-ES_tradnl" sz="1400" dirty="0">
                <a:solidFill>
                  <a:schemeClr val="tx1"/>
                </a:solidFill>
              </a:rPr>
              <a:t>: 520 m</a:t>
            </a:r>
            <a:r>
              <a:rPr lang="es-ES_tradnl" sz="1400" baseline="30000" dirty="0">
                <a:solidFill>
                  <a:schemeClr val="tx1"/>
                </a:solidFill>
              </a:rPr>
              <a:t>2</a:t>
            </a:r>
            <a:endParaRPr lang="es-ES_tradnl" sz="1400" dirty="0">
              <a:solidFill>
                <a:schemeClr val="tx1"/>
              </a:solidFill>
            </a:endParaRPr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FE2BB756-9DFE-5147-AA39-9B5517DDD29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86663" y="2558157"/>
            <a:ext cx="2405062" cy="1492250"/>
          </a:xfrm>
          <a:prstGeom prst="roundRect">
            <a:avLst/>
          </a:prstGeom>
        </p:spPr>
      </p:pic>
      <p:sp>
        <p:nvSpPr>
          <p:cNvPr id="25" name="Rectangle 3">
            <a:extLst>
              <a:ext uri="{FF2B5EF4-FFF2-40B4-BE49-F238E27FC236}">
                <a16:creationId xmlns:a16="http://schemas.microsoft.com/office/drawing/2014/main" id="{DBA48913-8936-C845-AF99-B2F0AEFCE3C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024598" y="2558574"/>
            <a:ext cx="1646585" cy="3296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42" rtlCol="0" anchor="t" anchorCtr="0"/>
          <a:lstStyle/>
          <a:p>
            <a:pPr algn="just">
              <a:lnSpc>
                <a:spcPct val="150000"/>
              </a:lnSpc>
            </a:pPr>
            <a:r>
              <a:rPr lang="es-ES_tradnl" sz="1400" dirty="0">
                <a:solidFill>
                  <a:schemeClr val="bg1"/>
                </a:solidFill>
              </a:rPr>
              <a:t>Dimensiones: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400" b="1" dirty="0">
                <a:solidFill>
                  <a:schemeClr val="bg1"/>
                </a:solidFill>
              </a:rPr>
              <a:t>Altura</a:t>
            </a:r>
            <a:r>
              <a:rPr lang="es-ES_tradnl" sz="1400" dirty="0">
                <a:solidFill>
                  <a:schemeClr val="bg1"/>
                </a:solidFill>
              </a:rPr>
              <a:t>: 2.7 m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400" b="1" dirty="0">
                <a:solidFill>
                  <a:schemeClr val="bg1"/>
                </a:solidFill>
              </a:rPr>
              <a:t>Largo</a:t>
            </a:r>
            <a:r>
              <a:rPr lang="es-ES_tradnl" sz="1400" dirty="0">
                <a:solidFill>
                  <a:schemeClr val="bg1"/>
                </a:solidFill>
              </a:rPr>
              <a:t>: 11.9 m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400" b="1" dirty="0">
                <a:solidFill>
                  <a:schemeClr val="bg1"/>
                </a:solidFill>
              </a:rPr>
              <a:t>Ancho</a:t>
            </a:r>
            <a:r>
              <a:rPr lang="es-ES_tradnl" sz="1400" dirty="0">
                <a:solidFill>
                  <a:schemeClr val="bg1"/>
                </a:solidFill>
              </a:rPr>
              <a:t>: 7.1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_tradnl" sz="14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s-ES_tradnl" sz="1400" b="1" dirty="0">
                <a:solidFill>
                  <a:schemeClr val="bg1"/>
                </a:solidFill>
              </a:rPr>
              <a:t>Volumen</a:t>
            </a:r>
            <a:r>
              <a:rPr lang="es-ES_tradnl" sz="1400" dirty="0">
                <a:solidFill>
                  <a:schemeClr val="bg1"/>
                </a:solidFill>
              </a:rPr>
              <a:t>: 230 m</a:t>
            </a:r>
            <a:r>
              <a:rPr lang="es-ES_tradnl" sz="1400" baseline="30000" dirty="0">
                <a:solidFill>
                  <a:schemeClr val="bg1"/>
                </a:solidFill>
              </a:rPr>
              <a:t>3</a:t>
            </a:r>
            <a:endParaRPr lang="es-ES_tradnl" sz="14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s-ES_tradnl" sz="1400" b="1" dirty="0">
                <a:solidFill>
                  <a:schemeClr val="bg1"/>
                </a:solidFill>
              </a:rPr>
              <a:t>Superficie</a:t>
            </a:r>
            <a:r>
              <a:rPr lang="es-ES_tradnl" sz="1400" dirty="0">
                <a:solidFill>
                  <a:schemeClr val="bg1"/>
                </a:solidFill>
              </a:rPr>
              <a:t>: 270 m</a:t>
            </a:r>
            <a:r>
              <a:rPr lang="es-ES_tradnl" sz="1400" baseline="30000" dirty="0">
                <a:solidFill>
                  <a:schemeClr val="bg1"/>
                </a:solidFill>
              </a:rPr>
              <a:t>2</a:t>
            </a:r>
            <a:endParaRPr lang="es-ES_tradnl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888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BD1C5A96-A1EE-4045-A11C-A21243E092BB}"/>
              </a:ext>
            </a:extLst>
          </p:cNvPr>
          <p:cNvGrpSpPr/>
          <p:nvPr/>
        </p:nvGrpSpPr>
        <p:grpSpPr>
          <a:xfrm>
            <a:off x="4562963" y="1160737"/>
            <a:ext cx="3066863" cy="756095"/>
            <a:chOff x="4562963" y="1268760"/>
            <a:chExt cx="3066863" cy="75609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5D7B4E9-BEA2-47D0-A70B-D7621A73F56D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62963" y="1268760"/>
              <a:ext cx="3066863" cy="756095"/>
            </a:xfrm>
            <a:prstGeom prst="roundRect">
              <a:avLst>
                <a:gd name="adj" fmla="val 27877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800100" dist="38100" algn="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9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5482E90-F193-4AE7-90C8-519B04647C4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893509" y="1268760"/>
              <a:ext cx="2404982" cy="6580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42" tIns="0" rtlCol="0" anchor="t" anchorCtr="0"/>
            <a:lstStyle/>
            <a:p>
              <a:pPr algn="ctr">
                <a:lnSpc>
                  <a:spcPct val="150000"/>
                </a:lnSpc>
              </a:pPr>
              <a:r>
                <a:rPr lang="es-ES_tradnl" b="1" dirty="0">
                  <a:solidFill>
                    <a:schemeClr val="bg1"/>
                  </a:solidFill>
                  <a:latin typeface="+mj-lt"/>
                </a:rPr>
                <a:t>OP/S003</a:t>
              </a:r>
            </a:p>
            <a:p>
              <a:pPr algn="ctr">
                <a:lnSpc>
                  <a:spcPct val="150000"/>
                </a:lnSpc>
              </a:pPr>
              <a:r>
                <a:rPr lang="es-ES_tradnl" sz="1200" dirty="0">
                  <a:solidFill>
                    <a:schemeClr val="bg1"/>
                  </a:solidFill>
                </a:rPr>
                <a:t>Escuela de Óptica y Optometría</a:t>
              </a:r>
            </a:p>
          </p:txBody>
        </p:sp>
      </p:grp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F81809A8-E750-0D4E-A756-8843F483E53E}"/>
              </a:ext>
            </a:extLst>
          </p:cNvPr>
          <p:cNvSpPr>
            <a:spLocks noChangeAspect="1"/>
          </p:cNvSpPr>
          <p:nvPr/>
        </p:nvSpPr>
        <p:spPr>
          <a:xfrm>
            <a:off x="657831" y="2492896"/>
            <a:ext cx="5006121" cy="2808312"/>
          </a:xfrm>
          <a:prstGeom prst="roundRect">
            <a:avLst>
              <a:gd name="adj" fmla="val 7914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800100" dist="38100" algn="ctr" rotWithShape="0">
              <a:srgbClr val="000000">
                <a:alpha val="13725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E21F69E9-A40A-C145-A5E6-D6C80779529F}"/>
              </a:ext>
            </a:extLst>
          </p:cNvPr>
          <p:cNvSpPr>
            <a:spLocks noChangeAspect="1"/>
          </p:cNvSpPr>
          <p:nvPr/>
        </p:nvSpPr>
        <p:spPr>
          <a:xfrm>
            <a:off x="6528048" y="2492896"/>
            <a:ext cx="5006121" cy="2808312"/>
          </a:xfrm>
          <a:prstGeom prst="roundRect">
            <a:avLst>
              <a:gd name="adj" fmla="val 7914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800100" dist="38100" algn="ctr" rotWithShape="0">
              <a:srgbClr val="000000">
                <a:alpha val="13725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17336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C703387-4374-0D40-BF40-6A86740B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1874" y="2181114"/>
            <a:ext cx="8528252" cy="3456384"/>
          </a:xfrm>
          <a:prstGeom prst="rect">
            <a:avLst/>
          </a:prstGeom>
          <a:effectLst>
            <a:outerShdw blurRad="800100" dist="38100" algn="ctr" rotWithShape="0">
              <a:prstClr val="black">
                <a:alpha val="14000"/>
              </a:prstClr>
            </a:outerShdw>
          </a:effec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BB0F9989-5790-D242-90C2-98DA0342DEDF}"/>
              </a:ext>
            </a:extLst>
          </p:cNvPr>
          <p:cNvGrpSpPr/>
          <p:nvPr/>
        </p:nvGrpSpPr>
        <p:grpSpPr>
          <a:xfrm>
            <a:off x="4562963" y="1160737"/>
            <a:ext cx="3066863" cy="900111"/>
            <a:chOff x="4562963" y="1268760"/>
            <a:chExt cx="3066863" cy="900111"/>
          </a:xfrm>
        </p:grpSpPr>
        <p:sp>
          <p:nvSpPr>
            <p:cNvPr id="10" name="Rectangle: Rounded Corners 2">
              <a:extLst>
                <a:ext uri="{FF2B5EF4-FFF2-40B4-BE49-F238E27FC236}">
                  <a16:creationId xmlns:a16="http://schemas.microsoft.com/office/drawing/2014/main" id="{1D3D65BA-3229-C442-8E61-706DF25066C4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62963" y="1268760"/>
              <a:ext cx="3066863" cy="900111"/>
            </a:xfrm>
            <a:prstGeom prst="roundRect">
              <a:avLst>
                <a:gd name="adj" fmla="val 26461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800100" dist="38100" algn="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900" dirty="0"/>
            </a:p>
          </p:txBody>
        </p:sp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CEE047D6-0B53-034C-A362-423B8F56266B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893509" y="1268760"/>
              <a:ext cx="2404982" cy="6580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42" tIns="0" rtlCol="0" anchor="t" anchorCtr="0"/>
            <a:lstStyle/>
            <a:p>
              <a:pPr algn="ctr">
                <a:lnSpc>
                  <a:spcPct val="150000"/>
                </a:lnSpc>
              </a:pPr>
              <a:r>
                <a:rPr lang="es-ES_tradnl" b="1" dirty="0">
                  <a:solidFill>
                    <a:schemeClr val="bg1"/>
                  </a:solidFill>
                  <a:latin typeface="+mj-lt"/>
                </a:rPr>
                <a:t>OP/S003</a:t>
              </a:r>
            </a:p>
            <a:p>
              <a:pPr algn="ctr">
                <a:lnSpc>
                  <a:spcPct val="150000"/>
                </a:lnSpc>
              </a:pPr>
              <a:r>
                <a:rPr lang="es-ES_tradnl" sz="1200" dirty="0">
                  <a:solidFill>
                    <a:schemeClr val="bg1"/>
                  </a:solidFill>
                </a:rPr>
                <a:t>Escuela de Óptica y Optometría</a:t>
              </a: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8BF099BC-BEA0-114F-BD43-F6F2442FD61C}"/>
              </a:ext>
            </a:extLst>
          </p:cNvPr>
          <p:cNvSpPr txBox="1"/>
          <p:nvPr/>
        </p:nvSpPr>
        <p:spPr>
          <a:xfrm>
            <a:off x="5560375" y="1797543"/>
            <a:ext cx="1071250" cy="276999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algn="ctr"/>
            <a:r>
              <a:rPr lang="es-ES_tradnl" sz="1200" b="1" dirty="0">
                <a:solidFill>
                  <a:schemeClr val="bg1"/>
                </a:solidFill>
              </a:rPr>
              <a:t>Con mobiliario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82A0A51-B15C-B241-8A28-0D75E915138F}"/>
              </a:ext>
            </a:extLst>
          </p:cNvPr>
          <p:cNvSpPr txBox="1"/>
          <p:nvPr/>
        </p:nvSpPr>
        <p:spPr>
          <a:xfrm>
            <a:off x="2528888" y="2181114"/>
            <a:ext cx="3279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 dirty="0">
                <a:latin typeface="Century Gothic" panose="020B0502020202020204" pitchFamily="34" charset="0"/>
              </a:rPr>
              <a:t>Fuente en esquina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061210C-FA2A-B94E-9C0B-AA27105E7574}"/>
              </a:ext>
            </a:extLst>
          </p:cNvPr>
          <p:cNvSpPr txBox="1"/>
          <p:nvPr/>
        </p:nvSpPr>
        <p:spPr>
          <a:xfrm>
            <a:off x="6816080" y="2181114"/>
            <a:ext cx="3301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 dirty="0">
                <a:latin typeface="Century Gothic" panose="020B0502020202020204" pitchFamily="34" charset="0"/>
              </a:rPr>
              <a:t>Fuente en el centro</a:t>
            </a:r>
          </a:p>
        </p:txBody>
      </p:sp>
    </p:spTree>
    <p:extLst>
      <p:ext uri="{BB962C8B-B14F-4D97-AF65-F5344CB8AC3E}">
        <p14:creationId xmlns:p14="http://schemas.microsoft.com/office/powerpoint/2010/main" val="1547437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C703387-4374-0D40-BF40-6A86740B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7499" y="2218035"/>
            <a:ext cx="8539629" cy="3434620"/>
          </a:xfrm>
          <a:prstGeom prst="rect">
            <a:avLst/>
          </a:prstGeom>
          <a:effectLst>
            <a:outerShdw blurRad="800100" dist="38100" algn="ctr" rotWithShape="0">
              <a:prstClr val="black">
                <a:alpha val="14000"/>
              </a:prstClr>
            </a:outerShdw>
          </a:effec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BB0F9989-5790-D242-90C2-98DA0342DEDF}"/>
              </a:ext>
            </a:extLst>
          </p:cNvPr>
          <p:cNvGrpSpPr/>
          <p:nvPr/>
        </p:nvGrpSpPr>
        <p:grpSpPr>
          <a:xfrm>
            <a:off x="4562963" y="1160737"/>
            <a:ext cx="3066863" cy="900111"/>
            <a:chOff x="4562963" y="1268760"/>
            <a:chExt cx="3066863" cy="900111"/>
          </a:xfrm>
        </p:grpSpPr>
        <p:sp>
          <p:nvSpPr>
            <p:cNvPr id="10" name="Rectangle: Rounded Corners 2">
              <a:extLst>
                <a:ext uri="{FF2B5EF4-FFF2-40B4-BE49-F238E27FC236}">
                  <a16:creationId xmlns:a16="http://schemas.microsoft.com/office/drawing/2014/main" id="{1D3D65BA-3229-C442-8E61-706DF25066C4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62963" y="1268760"/>
              <a:ext cx="3066863" cy="900111"/>
            </a:xfrm>
            <a:prstGeom prst="roundRect">
              <a:avLst>
                <a:gd name="adj" fmla="val 23984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800100" dist="38100" algn="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900" dirty="0"/>
            </a:p>
          </p:txBody>
        </p:sp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CEE047D6-0B53-034C-A362-423B8F56266B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893509" y="1268760"/>
              <a:ext cx="2404982" cy="6580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42" tIns="0" rtlCol="0" anchor="t" anchorCtr="0"/>
            <a:lstStyle/>
            <a:p>
              <a:pPr algn="ctr">
                <a:lnSpc>
                  <a:spcPct val="150000"/>
                </a:lnSpc>
              </a:pPr>
              <a:r>
                <a:rPr lang="es-ES_tradnl" b="1" dirty="0">
                  <a:solidFill>
                    <a:schemeClr val="bg1"/>
                  </a:solidFill>
                  <a:latin typeface="+mj-lt"/>
                </a:rPr>
                <a:t>OP/S003</a:t>
              </a:r>
            </a:p>
            <a:p>
              <a:pPr algn="ctr">
                <a:lnSpc>
                  <a:spcPct val="150000"/>
                </a:lnSpc>
              </a:pPr>
              <a:r>
                <a:rPr lang="es-ES_tradnl" sz="1200" dirty="0">
                  <a:solidFill>
                    <a:schemeClr val="bg1"/>
                  </a:solidFill>
                </a:rPr>
                <a:t>Escuela de Óptica y Optometría</a:t>
              </a: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8BF099BC-BEA0-114F-BD43-F6F2442FD61C}"/>
              </a:ext>
            </a:extLst>
          </p:cNvPr>
          <p:cNvSpPr txBox="1"/>
          <p:nvPr/>
        </p:nvSpPr>
        <p:spPr>
          <a:xfrm>
            <a:off x="5587626" y="1796566"/>
            <a:ext cx="1016748" cy="276999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algn="ctr"/>
            <a:r>
              <a:rPr lang="es-ES_tradnl" sz="1200" b="1" dirty="0">
                <a:solidFill>
                  <a:schemeClr val="bg1"/>
                </a:solidFill>
              </a:rPr>
              <a:t>Sin mobiliario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DE9FCBF-CD81-7C4B-A86E-20F247D4309B}"/>
              </a:ext>
            </a:extLst>
          </p:cNvPr>
          <p:cNvSpPr txBox="1"/>
          <p:nvPr/>
        </p:nvSpPr>
        <p:spPr>
          <a:xfrm>
            <a:off x="2528888" y="2181114"/>
            <a:ext cx="3279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 dirty="0">
                <a:latin typeface="Century Gothic" panose="020B0502020202020204" pitchFamily="34" charset="0"/>
              </a:rPr>
              <a:t>Fuente en esquina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5356600-C214-B84F-8BCD-5BC701915668}"/>
              </a:ext>
            </a:extLst>
          </p:cNvPr>
          <p:cNvSpPr txBox="1"/>
          <p:nvPr/>
        </p:nvSpPr>
        <p:spPr>
          <a:xfrm>
            <a:off x="6816080" y="2181114"/>
            <a:ext cx="3301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 dirty="0">
                <a:latin typeface="Century Gothic" panose="020B0502020202020204" pitchFamily="34" charset="0"/>
              </a:rPr>
              <a:t>Fuente en el centro</a:t>
            </a:r>
          </a:p>
        </p:txBody>
      </p:sp>
    </p:spTree>
    <p:extLst>
      <p:ext uri="{BB962C8B-B14F-4D97-AF65-F5344CB8AC3E}">
        <p14:creationId xmlns:p14="http://schemas.microsoft.com/office/powerpoint/2010/main" val="246883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BD1C5A96-A1EE-4045-A11C-A21243E092BB}"/>
              </a:ext>
            </a:extLst>
          </p:cNvPr>
          <p:cNvGrpSpPr/>
          <p:nvPr/>
        </p:nvGrpSpPr>
        <p:grpSpPr>
          <a:xfrm>
            <a:off x="4562963" y="1160737"/>
            <a:ext cx="3066863" cy="756095"/>
            <a:chOff x="4562963" y="1268760"/>
            <a:chExt cx="3066863" cy="75609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5D7B4E9-BEA2-47D0-A70B-D7621A73F56D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62963" y="1268760"/>
              <a:ext cx="3066863" cy="756095"/>
            </a:xfrm>
            <a:prstGeom prst="roundRect">
              <a:avLst>
                <a:gd name="adj" fmla="val 27877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800100" dist="38100" algn="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9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5482E90-F193-4AE7-90C8-519B04647C4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893509" y="1268760"/>
              <a:ext cx="2404982" cy="6580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42" tIns="0" rtlCol="0" anchor="t" anchorCtr="0"/>
            <a:lstStyle/>
            <a:p>
              <a:pPr algn="ctr">
                <a:lnSpc>
                  <a:spcPct val="150000"/>
                </a:lnSpc>
              </a:pPr>
              <a:r>
                <a:rPr lang="es-ES_tradnl" b="1" dirty="0">
                  <a:solidFill>
                    <a:schemeClr val="bg1"/>
                  </a:solidFill>
                  <a:latin typeface="+mj-lt"/>
                </a:rPr>
                <a:t>EP/0-26M</a:t>
              </a:r>
            </a:p>
            <a:p>
              <a:pPr algn="ctr">
                <a:lnSpc>
                  <a:spcPct val="150000"/>
                </a:lnSpc>
              </a:pPr>
              <a:r>
                <a:rPr lang="es-ES_tradnl" sz="1200" dirty="0">
                  <a:solidFill>
                    <a:schemeClr val="bg1"/>
                  </a:solidFill>
                </a:rPr>
                <a:t>Escuela Politécnica Superior</a:t>
              </a:r>
            </a:p>
          </p:txBody>
        </p:sp>
      </p:grp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F81809A8-E750-0D4E-A756-8843F483E53E}"/>
              </a:ext>
            </a:extLst>
          </p:cNvPr>
          <p:cNvSpPr>
            <a:spLocks noChangeAspect="1"/>
          </p:cNvSpPr>
          <p:nvPr/>
        </p:nvSpPr>
        <p:spPr>
          <a:xfrm>
            <a:off x="657831" y="2492896"/>
            <a:ext cx="5006121" cy="2808312"/>
          </a:xfrm>
          <a:prstGeom prst="roundRect">
            <a:avLst>
              <a:gd name="adj" fmla="val 7914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800100" dist="38100" algn="ctr" rotWithShape="0">
              <a:srgbClr val="000000">
                <a:alpha val="13725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E21F69E9-A40A-C145-A5E6-D6C80779529F}"/>
              </a:ext>
            </a:extLst>
          </p:cNvPr>
          <p:cNvSpPr>
            <a:spLocks noChangeAspect="1"/>
          </p:cNvSpPr>
          <p:nvPr/>
        </p:nvSpPr>
        <p:spPr>
          <a:xfrm>
            <a:off x="6528048" y="2492896"/>
            <a:ext cx="5006121" cy="2808312"/>
          </a:xfrm>
          <a:prstGeom prst="roundRect">
            <a:avLst>
              <a:gd name="adj" fmla="val 7914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800100" dist="38100" algn="ctr" rotWithShape="0">
              <a:srgbClr val="000000">
                <a:alpha val="13725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99942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C703387-4374-0D40-BF40-6A86740B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5134" y="2323630"/>
            <a:ext cx="8309962" cy="3275322"/>
          </a:xfrm>
          <a:prstGeom prst="rect">
            <a:avLst/>
          </a:prstGeom>
          <a:effectLst>
            <a:outerShdw blurRad="800100" dist="38100" algn="ctr" rotWithShape="0">
              <a:prstClr val="black">
                <a:alpha val="14000"/>
              </a:prstClr>
            </a:outerShdw>
          </a:effec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BB0F9989-5790-D242-90C2-98DA0342DEDF}"/>
              </a:ext>
            </a:extLst>
          </p:cNvPr>
          <p:cNvGrpSpPr/>
          <p:nvPr/>
        </p:nvGrpSpPr>
        <p:grpSpPr>
          <a:xfrm>
            <a:off x="4562963" y="1160737"/>
            <a:ext cx="3066863" cy="900111"/>
            <a:chOff x="4562963" y="1268760"/>
            <a:chExt cx="3066863" cy="900111"/>
          </a:xfrm>
        </p:grpSpPr>
        <p:sp>
          <p:nvSpPr>
            <p:cNvPr id="10" name="Rectangle: Rounded Corners 2">
              <a:extLst>
                <a:ext uri="{FF2B5EF4-FFF2-40B4-BE49-F238E27FC236}">
                  <a16:creationId xmlns:a16="http://schemas.microsoft.com/office/drawing/2014/main" id="{1D3D65BA-3229-C442-8E61-706DF25066C4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62963" y="1268760"/>
              <a:ext cx="3066863" cy="900111"/>
            </a:xfrm>
            <a:prstGeom prst="roundRect">
              <a:avLst>
                <a:gd name="adj" fmla="val 26461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800100" dist="38100" algn="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900" dirty="0"/>
            </a:p>
          </p:txBody>
        </p:sp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CEE047D6-0B53-034C-A362-423B8F56266B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893509" y="1268760"/>
              <a:ext cx="2404982" cy="6580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42" tIns="0" rtlCol="0" anchor="t" anchorCtr="0"/>
            <a:lstStyle/>
            <a:p>
              <a:pPr lvl="0" algn="ctr">
                <a:lnSpc>
                  <a:spcPct val="150000"/>
                </a:lnSpc>
              </a:pPr>
              <a:r>
                <a:rPr lang="es-ES_tradnl" b="1" dirty="0">
                  <a:solidFill>
                    <a:srgbClr val="FFFFFF"/>
                  </a:solidFill>
                  <a:latin typeface="Calibri Light" panose="020F0302020204030204"/>
                </a:rPr>
                <a:t>EP/0-26M</a:t>
              </a:r>
            </a:p>
            <a:p>
              <a:pPr lvl="0" algn="ctr">
                <a:lnSpc>
                  <a:spcPct val="150000"/>
                </a:lnSpc>
              </a:pPr>
              <a:r>
                <a:rPr lang="es-ES_tradnl" sz="1200" dirty="0">
                  <a:solidFill>
                    <a:srgbClr val="FFFFFF"/>
                  </a:solidFill>
                </a:rPr>
                <a:t>Escuela Politécnica Superior</a:t>
              </a:r>
            </a:p>
            <a:p>
              <a:pPr algn="ctr">
                <a:lnSpc>
                  <a:spcPct val="150000"/>
                </a:lnSpc>
              </a:pPr>
              <a:endParaRPr lang="es-ES_tradnl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8BF099BC-BEA0-114F-BD43-F6F2442FD61C}"/>
              </a:ext>
            </a:extLst>
          </p:cNvPr>
          <p:cNvSpPr txBox="1"/>
          <p:nvPr/>
        </p:nvSpPr>
        <p:spPr>
          <a:xfrm>
            <a:off x="5560375" y="1797543"/>
            <a:ext cx="1071250" cy="276999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algn="ctr"/>
            <a:r>
              <a:rPr lang="es-ES_tradnl" sz="1200" b="1" dirty="0">
                <a:solidFill>
                  <a:schemeClr val="bg1"/>
                </a:solidFill>
              </a:rPr>
              <a:t>Con mobiliario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61340DC-D670-A445-AF3C-5BE9FDA48AE4}"/>
              </a:ext>
            </a:extLst>
          </p:cNvPr>
          <p:cNvSpPr txBox="1"/>
          <p:nvPr/>
        </p:nvSpPr>
        <p:spPr>
          <a:xfrm>
            <a:off x="2528888" y="2181114"/>
            <a:ext cx="3279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 dirty="0">
                <a:latin typeface="Century Gothic" panose="020B0502020202020204" pitchFamily="34" charset="0"/>
              </a:rPr>
              <a:t>Fuente en esquina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24068F5-77BA-2846-967A-1427696E3DD6}"/>
              </a:ext>
            </a:extLst>
          </p:cNvPr>
          <p:cNvSpPr txBox="1"/>
          <p:nvPr/>
        </p:nvSpPr>
        <p:spPr>
          <a:xfrm>
            <a:off x="6816080" y="2181114"/>
            <a:ext cx="3301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 dirty="0">
                <a:latin typeface="Century Gothic" panose="020B0502020202020204" pitchFamily="34" charset="0"/>
              </a:rPr>
              <a:t>Fuente en el centro</a:t>
            </a:r>
          </a:p>
        </p:txBody>
      </p:sp>
    </p:spTree>
    <p:extLst>
      <p:ext uri="{BB962C8B-B14F-4D97-AF65-F5344CB8AC3E}">
        <p14:creationId xmlns:p14="http://schemas.microsoft.com/office/powerpoint/2010/main" val="2682567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C703387-4374-0D40-BF40-6A86740B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4377" y="2288049"/>
            <a:ext cx="8333405" cy="3284562"/>
          </a:xfrm>
          <a:prstGeom prst="rect">
            <a:avLst/>
          </a:prstGeom>
          <a:effectLst>
            <a:outerShdw blurRad="800100" dist="38100" algn="ctr" rotWithShape="0">
              <a:prstClr val="black">
                <a:alpha val="14000"/>
              </a:prstClr>
            </a:outerShdw>
          </a:effec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BB0F9989-5790-D242-90C2-98DA0342DEDF}"/>
              </a:ext>
            </a:extLst>
          </p:cNvPr>
          <p:cNvGrpSpPr/>
          <p:nvPr/>
        </p:nvGrpSpPr>
        <p:grpSpPr>
          <a:xfrm>
            <a:off x="4562963" y="1160737"/>
            <a:ext cx="3066863" cy="900111"/>
            <a:chOff x="4562963" y="1268760"/>
            <a:chExt cx="3066863" cy="900111"/>
          </a:xfrm>
        </p:grpSpPr>
        <p:sp>
          <p:nvSpPr>
            <p:cNvPr id="10" name="Rectangle: Rounded Corners 2">
              <a:extLst>
                <a:ext uri="{FF2B5EF4-FFF2-40B4-BE49-F238E27FC236}">
                  <a16:creationId xmlns:a16="http://schemas.microsoft.com/office/drawing/2014/main" id="{1D3D65BA-3229-C442-8E61-706DF25066C4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62963" y="1268760"/>
              <a:ext cx="3066863" cy="900111"/>
            </a:xfrm>
            <a:prstGeom prst="roundRect">
              <a:avLst>
                <a:gd name="adj" fmla="val 26461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800100" dist="38100" algn="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900" dirty="0"/>
            </a:p>
          </p:txBody>
        </p:sp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CEE047D6-0B53-034C-A362-423B8F56266B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893509" y="1268760"/>
              <a:ext cx="2404982" cy="6580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42" tIns="0" rtlCol="0" anchor="t" anchorCtr="0"/>
            <a:lstStyle/>
            <a:p>
              <a:pPr lvl="0" algn="ctr">
                <a:lnSpc>
                  <a:spcPct val="150000"/>
                </a:lnSpc>
              </a:pPr>
              <a:r>
                <a:rPr lang="es-ES_tradnl" b="1" dirty="0">
                  <a:solidFill>
                    <a:srgbClr val="FFFFFF"/>
                  </a:solidFill>
                  <a:latin typeface="Calibri Light" panose="020F0302020204030204"/>
                </a:rPr>
                <a:t>EP/0-26M</a:t>
              </a:r>
            </a:p>
            <a:p>
              <a:pPr lvl="0" algn="ctr">
                <a:lnSpc>
                  <a:spcPct val="150000"/>
                </a:lnSpc>
              </a:pPr>
              <a:r>
                <a:rPr lang="es-ES_tradnl" sz="1200" dirty="0">
                  <a:solidFill>
                    <a:srgbClr val="FFFFFF"/>
                  </a:solidFill>
                </a:rPr>
                <a:t>Escuela Politécnica Superior</a:t>
              </a: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8BF099BC-BEA0-114F-BD43-F6F2442FD61C}"/>
              </a:ext>
            </a:extLst>
          </p:cNvPr>
          <p:cNvSpPr txBox="1"/>
          <p:nvPr/>
        </p:nvSpPr>
        <p:spPr>
          <a:xfrm>
            <a:off x="5587626" y="1796566"/>
            <a:ext cx="1016748" cy="276999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algn="ctr"/>
            <a:r>
              <a:rPr lang="es-ES_tradnl" sz="1200" b="1" dirty="0">
                <a:solidFill>
                  <a:schemeClr val="bg1"/>
                </a:solidFill>
              </a:rPr>
              <a:t>Sin mobiliario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1B2DEA0-331D-4149-A3B0-C290467B3CF9}"/>
              </a:ext>
            </a:extLst>
          </p:cNvPr>
          <p:cNvSpPr txBox="1"/>
          <p:nvPr/>
        </p:nvSpPr>
        <p:spPr>
          <a:xfrm>
            <a:off x="2528888" y="2181114"/>
            <a:ext cx="3279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 dirty="0">
                <a:latin typeface="Century Gothic" panose="020B0502020202020204" pitchFamily="34" charset="0"/>
              </a:rPr>
              <a:t>Fuente en esquina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AC19631-994A-3D46-B3BE-26E34CD4B0F3}"/>
              </a:ext>
            </a:extLst>
          </p:cNvPr>
          <p:cNvSpPr txBox="1"/>
          <p:nvPr/>
        </p:nvSpPr>
        <p:spPr>
          <a:xfrm>
            <a:off x="6816080" y="2181114"/>
            <a:ext cx="3301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 dirty="0">
                <a:latin typeface="Century Gothic" panose="020B0502020202020204" pitchFamily="34" charset="0"/>
              </a:rPr>
              <a:t>Fuente en el centro</a:t>
            </a:r>
          </a:p>
        </p:txBody>
      </p:sp>
    </p:spTree>
    <p:extLst>
      <p:ext uri="{BB962C8B-B14F-4D97-AF65-F5344CB8AC3E}">
        <p14:creationId xmlns:p14="http://schemas.microsoft.com/office/powerpoint/2010/main" val="409923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06A84961-90E4-0048-8F5D-89DF92D2B6AB}"/>
              </a:ext>
            </a:extLst>
          </p:cNvPr>
          <p:cNvGrpSpPr/>
          <p:nvPr/>
        </p:nvGrpSpPr>
        <p:grpSpPr>
          <a:xfrm>
            <a:off x="4562963" y="1160737"/>
            <a:ext cx="3066863" cy="756095"/>
            <a:chOff x="4562963" y="1268760"/>
            <a:chExt cx="3066863" cy="756095"/>
          </a:xfrm>
        </p:grpSpPr>
        <p:sp>
          <p:nvSpPr>
            <p:cNvPr id="14" name="Rectangle: Rounded Corners 2">
              <a:extLst>
                <a:ext uri="{FF2B5EF4-FFF2-40B4-BE49-F238E27FC236}">
                  <a16:creationId xmlns:a16="http://schemas.microsoft.com/office/drawing/2014/main" id="{11A31030-0376-6F4D-815C-533143022C0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62963" y="1268760"/>
              <a:ext cx="3066863" cy="756095"/>
            </a:xfrm>
            <a:prstGeom prst="roundRect">
              <a:avLst>
                <a:gd name="adj" fmla="val 30827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800100" dist="38100" algn="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900" dirty="0"/>
            </a:p>
          </p:txBody>
        </p:sp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1D58F0A4-67FA-0243-ACA6-70649306AF0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893509" y="1268760"/>
              <a:ext cx="2404982" cy="6580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42" tIns="0" rtlCol="0" anchor="t" anchorCtr="0"/>
            <a:lstStyle/>
            <a:p>
              <a:pPr algn="ctr">
                <a:lnSpc>
                  <a:spcPct val="150000"/>
                </a:lnSpc>
              </a:pPr>
              <a:r>
                <a:rPr lang="es-ES_tradnl" b="1" dirty="0">
                  <a:solidFill>
                    <a:schemeClr val="bg1"/>
                  </a:solidFill>
                  <a:latin typeface="+mj-lt"/>
                </a:rPr>
                <a:t>EP/0-26M</a:t>
              </a:r>
            </a:p>
            <a:p>
              <a:pPr algn="ctr">
                <a:lnSpc>
                  <a:spcPct val="150000"/>
                </a:lnSpc>
              </a:pPr>
              <a:r>
                <a:rPr lang="es-ES_tradnl" sz="1200" dirty="0">
                  <a:solidFill>
                    <a:schemeClr val="bg1"/>
                  </a:solidFill>
                </a:rPr>
                <a:t>Escuela Politécnica Superior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7B1FD5F7-F80C-4B4C-9CA3-538CEB7614D0}"/>
              </a:ext>
            </a:extLst>
          </p:cNvPr>
          <p:cNvGrpSpPr/>
          <p:nvPr/>
        </p:nvGrpSpPr>
        <p:grpSpPr>
          <a:xfrm>
            <a:off x="-11545960" y="2204864"/>
            <a:ext cx="11410644" cy="3624150"/>
            <a:chOff x="445996" y="2181114"/>
            <a:chExt cx="11410644" cy="362415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4568E73F-A3A4-C745-99FB-DDC993A5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996" y="2197683"/>
              <a:ext cx="11410644" cy="3607581"/>
            </a:xfrm>
            <a:prstGeom prst="rect">
              <a:avLst/>
            </a:prstGeom>
            <a:effectLst>
              <a:outerShdw blurRad="800100" dist="38100" algn="ctr" rotWithShape="0">
                <a:prstClr val="black">
                  <a:alpha val="14000"/>
                </a:prstClr>
              </a:outerShdw>
            </a:effectLst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8197CFB9-F2FC-5846-A668-ACACFDEF126E}"/>
                </a:ext>
              </a:extLst>
            </p:cNvPr>
            <p:cNvSpPr txBox="1"/>
            <p:nvPr/>
          </p:nvSpPr>
          <p:spPr>
            <a:xfrm>
              <a:off x="1271464" y="2181114"/>
              <a:ext cx="9721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b="1" dirty="0">
                  <a:latin typeface="Century Gothic" panose="020B0502020202020204" pitchFamily="34" charset="0"/>
                </a:rPr>
                <a:t>Campo útil con mobiliario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72792229-7602-1A47-BFB3-482860066B81}"/>
              </a:ext>
            </a:extLst>
          </p:cNvPr>
          <p:cNvGrpSpPr/>
          <p:nvPr/>
        </p:nvGrpSpPr>
        <p:grpSpPr>
          <a:xfrm>
            <a:off x="12468330" y="2181113"/>
            <a:ext cx="11410644" cy="3584065"/>
            <a:chOff x="445996" y="2181114"/>
            <a:chExt cx="11410644" cy="3584065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DC7ED0EB-8994-CA41-9D64-6F5D13173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996" y="2237767"/>
              <a:ext cx="11410644" cy="3527412"/>
            </a:xfrm>
            <a:prstGeom prst="rect">
              <a:avLst/>
            </a:prstGeom>
            <a:effectLst>
              <a:outerShdw blurRad="800100" dist="38100" algn="ctr" rotWithShape="0">
                <a:prstClr val="black">
                  <a:alpha val="14000"/>
                </a:prstClr>
              </a:outerShdw>
            </a:effectLst>
          </p:spPr>
        </p:pic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17D26BB2-12B4-4C43-874E-3174C4A007AE}"/>
                </a:ext>
              </a:extLst>
            </p:cNvPr>
            <p:cNvSpPr txBox="1"/>
            <p:nvPr/>
          </p:nvSpPr>
          <p:spPr>
            <a:xfrm>
              <a:off x="1271464" y="2181114"/>
              <a:ext cx="9721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b="1" dirty="0">
                  <a:latin typeface="Century Gothic" panose="020B0502020202020204" pitchFamily="34" charset="0"/>
                </a:rPr>
                <a:t>Campo útil sin mobiliario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93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0.98373 -0.002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18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3 0.0037 L -0.98659 -0.0020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31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06A84961-90E4-0048-8F5D-89DF92D2B6AB}"/>
              </a:ext>
            </a:extLst>
          </p:cNvPr>
          <p:cNvGrpSpPr/>
          <p:nvPr/>
        </p:nvGrpSpPr>
        <p:grpSpPr>
          <a:xfrm>
            <a:off x="4562963" y="1160737"/>
            <a:ext cx="3066863" cy="756095"/>
            <a:chOff x="4562963" y="1268760"/>
            <a:chExt cx="3066863" cy="756095"/>
          </a:xfrm>
        </p:grpSpPr>
        <p:sp>
          <p:nvSpPr>
            <p:cNvPr id="14" name="Rectangle: Rounded Corners 2">
              <a:extLst>
                <a:ext uri="{FF2B5EF4-FFF2-40B4-BE49-F238E27FC236}">
                  <a16:creationId xmlns:a16="http://schemas.microsoft.com/office/drawing/2014/main" id="{11A31030-0376-6F4D-815C-533143022C0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62963" y="1268760"/>
              <a:ext cx="3066863" cy="756095"/>
            </a:xfrm>
            <a:prstGeom prst="roundRect">
              <a:avLst>
                <a:gd name="adj" fmla="val 32302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800100" dist="38100" algn="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900" dirty="0"/>
            </a:p>
          </p:txBody>
        </p:sp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1D58F0A4-67FA-0243-ACA6-70649306AF0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893509" y="1268760"/>
              <a:ext cx="2404982" cy="6580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42" tIns="0" rtlCol="0" anchor="t" anchorCtr="0"/>
            <a:lstStyle/>
            <a:p>
              <a:pPr algn="ctr">
                <a:lnSpc>
                  <a:spcPct val="150000"/>
                </a:lnSpc>
              </a:pPr>
              <a:r>
                <a:rPr lang="es-ES_tradnl" b="1" dirty="0">
                  <a:solidFill>
                    <a:schemeClr val="bg1"/>
                  </a:solidFill>
                  <a:latin typeface="+mj-lt"/>
                </a:rPr>
                <a:t>EP/0-26M</a:t>
              </a:r>
            </a:p>
            <a:p>
              <a:pPr algn="ctr">
                <a:lnSpc>
                  <a:spcPct val="150000"/>
                </a:lnSpc>
              </a:pPr>
              <a:r>
                <a:rPr lang="es-ES_tradnl" sz="1200" dirty="0">
                  <a:solidFill>
                    <a:schemeClr val="bg1"/>
                  </a:solidFill>
                </a:rPr>
                <a:t>Escuela Politécnica Superior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7B1FD5F7-F80C-4B4C-9CA3-538CEB7614D0}"/>
              </a:ext>
            </a:extLst>
          </p:cNvPr>
          <p:cNvGrpSpPr/>
          <p:nvPr/>
        </p:nvGrpSpPr>
        <p:grpSpPr>
          <a:xfrm>
            <a:off x="-11512093" y="2204864"/>
            <a:ext cx="11258093" cy="3583832"/>
            <a:chOff x="479863" y="2181114"/>
            <a:chExt cx="11258093" cy="3583832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4568E73F-A3A4-C745-99FB-DDC993A5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863" y="2395541"/>
              <a:ext cx="11258093" cy="3369405"/>
            </a:xfrm>
            <a:prstGeom prst="rect">
              <a:avLst/>
            </a:prstGeom>
            <a:effectLst>
              <a:outerShdw blurRad="800100" dist="38100" algn="ctr" rotWithShape="0">
                <a:prstClr val="black">
                  <a:alpha val="14000"/>
                </a:prstClr>
              </a:outerShdw>
            </a:effectLst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8197CFB9-F2FC-5846-A668-ACACFDEF126E}"/>
                </a:ext>
              </a:extLst>
            </p:cNvPr>
            <p:cNvSpPr txBox="1"/>
            <p:nvPr/>
          </p:nvSpPr>
          <p:spPr>
            <a:xfrm>
              <a:off x="1271464" y="2181114"/>
              <a:ext cx="9721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b="1" dirty="0">
                  <a:latin typeface="Century Gothic" panose="020B0502020202020204" pitchFamily="34" charset="0"/>
                </a:rPr>
                <a:t>Campo perjudicial con mobiliario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72792229-7602-1A47-BFB3-482860066B81}"/>
              </a:ext>
            </a:extLst>
          </p:cNvPr>
          <p:cNvGrpSpPr/>
          <p:nvPr/>
        </p:nvGrpSpPr>
        <p:grpSpPr>
          <a:xfrm>
            <a:off x="12468330" y="2181113"/>
            <a:ext cx="11410644" cy="3581419"/>
            <a:chOff x="445996" y="2181114"/>
            <a:chExt cx="11410644" cy="3581419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DC7ED0EB-8994-CA41-9D64-6F5D13173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996" y="2342013"/>
              <a:ext cx="11410644" cy="3420520"/>
            </a:xfrm>
            <a:prstGeom prst="rect">
              <a:avLst/>
            </a:prstGeom>
            <a:effectLst>
              <a:outerShdw blurRad="800100" dist="38100" algn="ctr" rotWithShape="0">
                <a:prstClr val="black">
                  <a:alpha val="14000"/>
                </a:prstClr>
              </a:outerShdw>
            </a:effectLst>
          </p:spPr>
        </p:pic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17D26BB2-12B4-4C43-874E-3174C4A007AE}"/>
                </a:ext>
              </a:extLst>
            </p:cNvPr>
            <p:cNvSpPr txBox="1"/>
            <p:nvPr/>
          </p:nvSpPr>
          <p:spPr>
            <a:xfrm>
              <a:off x="1271464" y="2181114"/>
              <a:ext cx="9721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b="1" dirty="0">
                  <a:latin typeface="Century Gothic" panose="020B0502020202020204" pitchFamily="34" charset="0"/>
                </a:rPr>
                <a:t>Campo perjudicial sin mobiliario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7529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0.98372 -0.002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18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3 0.0037 L -0.98659 -0.0020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31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C31709C-20C4-4F53-9B68-03872BFE38D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10313" y="447"/>
            <a:ext cx="10514231" cy="6857107"/>
          </a:xfrm>
          <a:prstGeom prst="rect">
            <a:avLst/>
          </a:prstGeom>
          <a:gradFill flip="none" rotWithShape="1">
            <a:gsLst>
              <a:gs pos="56000">
                <a:schemeClr val="accent1"/>
              </a:gs>
              <a:gs pos="100000">
                <a:schemeClr val="accent1">
                  <a:lumMod val="5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A5225F5D-1BA3-48AA-BD4D-91BBAAD1FAD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96000" y="2385217"/>
            <a:ext cx="3313475" cy="500241"/>
          </a:xfrm>
          <a:prstGeom prst="homePlate">
            <a:avLst>
              <a:gd name="adj" fmla="val 321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EE0CA-EDA4-4364-BE84-769EBF98B5B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171640" y="2550221"/>
            <a:ext cx="7140295" cy="15098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EF70E5-C134-4688-A304-60B58CCCDD4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200733" y="2457370"/>
            <a:ext cx="253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b="1" dirty="0"/>
              <a:t>Objetivos 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F5F755-0C77-4826-B1B3-2D9E0029B53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990448" y="2826702"/>
            <a:ext cx="2740403" cy="299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s-ES_tradnl" sz="1000" dirty="0">
                <a:solidFill>
                  <a:schemeClr val="bg1"/>
                </a:solidFill>
              </a:rPr>
              <a:t>¿Qué pretendemos obtener?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9E2DDBA1-B464-3549-B2A4-C9701EC0D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682288"/>
              </p:ext>
            </p:extLst>
          </p:nvPr>
        </p:nvGraphicFramePr>
        <p:xfrm>
          <a:off x="8736938" y="1412776"/>
          <a:ext cx="535608" cy="4104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5608">
                  <a:extLst>
                    <a:ext uri="{9D8B030D-6E8A-4147-A177-3AD203B41FA5}">
                      <a16:colId xmlns:a16="http://schemas.microsoft.com/office/drawing/2014/main" val="1593202623"/>
                    </a:ext>
                  </a:extLst>
                </a:gridCol>
              </a:tblGrid>
              <a:tr h="820891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>
                          <a:solidFill>
                            <a:schemeClr val="bg1"/>
                          </a:solidFill>
                          <a:latin typeface="dt-education-01" panose="02000509000000000000" pitchFamily="49" charset="0"/>
                          <a:cs typeface="Arial" panose="020B0604020202020204" pitchFamily="34" charset="0"/>
                        </a:rPr>
                        <a:t>Z</a:t>
                      </a:r>
                      <a:endParaRPr lang="es-ES_tradnl" dirty="0">
                        <a:solidFill>
                          <a:schemeClr val="bg1"/>
                        </a:solidFill>
                        <a:latin typeface="dt-business-01" panose="020005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8529551"/>
                  </a:ext>
                </a:extLst>
              </a:tr>
              <a:tr h="820891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dt-education-03" panose="02000509000000000000" pitchFamily="49" charset="0"/>
                          <a:cs typeface="Arial" panose="020B0604020202020204" pitchFamily="34" charset="0"/>
                        </a:rPr>
                        <a:t>x</a:t>
                      </a:r>
                      <a:endParaRPr lang="es-ES_tradnl" dirty="0">
                        <a:solidFill>
                          <a:schemeClr val="tx1"/>
                        </a:solidFill>
                        <a:latin typeface="dt-business-01" panose="020005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4481856"/>
                  </a:ext>
                </a:extLst>
              </a:tr>
              <a:tr h="820891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dt-industry-02" panose="02000509000000000000" pitchFamily="49" charset="0"/>
                          <a:cs typeface="Arial" panose="020B0604020202020204" pitchFamily="34" charset="0"/>
                        </a:rPr>
                        <a:t>7</a:t>
                      </a:r>
                      <a:endParaRPr lang="es-ES_tradnl" dirty="0">
                        <a:solidFill>
                          <a:schemeClr val="bg1"/>
                        </a:solidFill>
                        <a:latin typeface="dt-business-05" panose="020005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554049"/>
                  </a:ext>
                </a:extLst>
              </a:tr>
              <a:tr h="820891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>
                          <a:solidFill>
                            <a:srgbClr val="FFFFFF"/>
                          </a:solidFill>
                          <a:latin typeface="dt-business-04" panose="02000509000000000000" pitchFamily="49" charset="0"/>
                        </a:rPr>
                        <a:t>6</a:t>
                      </a:r>
                      <a:endParaRPr lang="es-ES_tradnl" dirty="0">
                        <a:solidFill>
                          <a:srgbClr val="FFFFFF"/>
                        </a:solidFill>
                        <a:latin typeface="dt-business-01" panose="020005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72462"/>
                  </a:ext>
                </a:extLst>
              </a:tr>
              <a:tr h="820891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dt-education-03" panose="02000509000000000000" pitchFamily="49" charset="0"/>
                          <a:cs typeface="Arial" panose="020B0604020202020204" pitchFamily="34" charset="0"/>
                        </a:rPr>
                        <a:t>#</a:t>
                      </a:r>
                      <a:endParaRPr lang="es-ES_tradnl" dirty="0">
                        <a:solidFill>
                          <a:schemeClr val="bg1"/>
                        </a:solidFill>
                        <a:latin typeface="dt-business-01" panose="020005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764392"/>
                  </a:ext>
                </a:extLst>
              </a:tr>
            </a:tbl>
          </a:graphicData>
        </a:graphic>
      </p:graphicFrame>
      <p:sp>
        <p:nvSpPr>
          <p:cNvPr id="9" name="TextBox 5">
            <a:extLst>
              <a:ext uri="{FF2B5EF4-FFF2-40B4-BE49-F238E27FC236}">
                <a16:creationId xmlns:a16="http://schemas.microsoft.com/office/drawing/2014/main" id="{74FA1967-566F-FF4E-9374-0039ED6A1E1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350374" y="2875612"/>
            <a:ext cx="3816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rgbClr val="FFFFFF"/>
                </a:solidFill>
                <a:latin typeface="+mj-lt"/>
              </a:rPr>
              <a:t>Estudio de la relación campo directo/reverberado; útil/perjudicial</a:t>
            </a:r>
          </a:p>
        </p:txBody>
      </p:sp>
      <p:sp>
        <p:nvSpPr>
          <p:cNvPr id="23" name="Rectangle: Rounded Corners 5">
            <a:extLst>
              <a:ext uri="{FF2B5EF4-FFF2-40B4-BE49-F238E27FC236}">
                <a16:creationId xmlns:a16="http://schemas.microsoft.com/office/drawing/2014/main" id="{FB875E73-6B04-104E-8A22-42EB63CEFB4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2700000">
            <a:off x="249648" y="4528320"/>
            <a:ext cx="501388" cy="501323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4" name="Rectangle: Rounded Corners 6">
            <a:extLst>
              <a:ext uri="{FF2B5EF4-FFF2-40B4-BE49-F238E27FC236}">
                <a16:creationId xmlns:a16="http://schemas.microsoft.com/office/drawing/2014/main" id="{8DB82CE2-282A-0948-845C-2085C26D952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2700000">
            <a:off x="293157" y="4571824"/>
            <a:ext cx="414371" cy="414317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5" name="Rectangle: Rounded Corners 7">
            <a:extLst>
              <a:ext uri="{FF2B5EF4-FFF2-40B4-BE49-F238E27FC236}">
                <a16:creationId xmlns:a16="http://schemas.microsoft.com/office/drawing/2014/main" id="{01CDB53C-6D1B-E54E-A992-9C94C87394B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2700000">
            <a:off x="344681" y="4624716"/>
            <a:ext cx="311323" cy="309671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6" name="Rectangle: Rounded Corners 8">
            <a:extLst>
              <a:ext uri="{FF2B5EF4-FFF2-40B4-BE49-F238E27FC236}">
                <a16:creationId xmlns:a16="http://schemas.microsoft.com/office/drawing/2014/main" id="{042298FF-C7D5-1B49-B77A-BD83ED68F3E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2700000">
            <a:off x="394023" y="4672678"/>
            <a:ext cx="212638" cy="212610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F37CD848-A39F-8A4B-97CE-35AC2F5D1DE8}"/>
              </a:ext>
            </a:extLst>
          </p:cNvPr>
          <p:cNvSpPr txBox="1">
            <a:spLocks/>
          </p:cNvSpPr>
          <p:nvPr>
            <p:custDataLst>
              <p:tags r:id="rId11"/>
            </p:custDataLst>
          </p:nvPr>
        </p:nvSpPr>
        <p:spPr>
          <a:xfrm>
            <a:off x="438477" y="4619854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s-ES_tradnl" sz="1000" b="1" smtClean="0">
                <a:solidFill>
                  <a:schemeClr val="bg1"/>
                </a:solidFill>
                <a:latin typeface="+mj-lt"/>
              </a:rPr>
              <a:pPr algn="ctr"/>
              <a:t>3</a:t>
            </a:fld>
            <a:endParaRPr lang="es-ES_tradnl" sz="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7744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10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12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7B1FD5F7-F80C-4B4C-9CA3-538CEB7614D0}"/>
              </a:ext>
            </a:extLst>
          </p:cNvPr>
          <p:cNvGrpSpPr/>
          <p:nvPr/>
        </p:nvGrpSpPr>
        <p:grpSpPr>
          <a:xfrm>
            <a:off x="-10720492" y="2118732"/>
            <a:ext cx="9721080" cy="3686898"/>
            <a:chOff x="1271464" y="2094982"/>
            <a:chExt cx="9721080" cy="3686898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4568E73F-A3A4-C745-99FB-DDC993A5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8895" y="2094982"/>
              <a:ext cx="8798794" cy="3686898"/>
            </a:xfrm>
            <a:prstGeom prst="rect">
              <a:avLst/>
            </a:prstGeom>
            <a:effectLst>
              <a:outerShdw blurRad="800100" dist="38100" algn="ctr" rotWithShape="0">
                <a:prstClr val="black">
                  <a:alpha val="14000"/>
                </a:prstClr>
              </a:outerShdw>
            </a:effectLst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8197CFB9-F2FC-5846-A668-ACACFDEF126E}"/>
                </a:ext>
              </a:extLst>
            </p:cNvPr>
            <p:cNvSpPr txBox="1"/>
            <p:nvPr/>
          </p:nvSpPr>
          <p:spPr>
            <a:xfrm>
              <a:off x="1271464" y="2181114"/>
              <a:ext cx="9721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1400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72792229-7602-1A47-BFB3-482860066B81}"/>
              </a:ext>
            </a:extLst>
          </p:cNvPr>
          <p:cNvGrpSpPr/>
          <p:nvPr/>
        </p:nvGrpSpPr>
        <p:grpSpPr>
          <a:xfrm>
            <a:off x="13293798" y="2118732"/>
            <a:ext cx="9721080" cy="3643800"/>
            <a:chOff x="1271464" y="2118733"/>
            <a:chExt cx="9721080" cy="3643800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DC7ED0EB-8994-CA41-9D64-6F5D13173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4421" y="2118733"/>
              <a:ext cx="8531291" cy="3643800"/>
            </a:xfrm>
            <a:prstGeom prst="rect">
              <a:avLst/>
            </a:prstGeom>
            <a:effectLst>
              <a:outerShdw blurRad="800100" dist="38100" algn="ctr" rotWithShape="0">
                <a:prstClr val="black">
                  <a:alpha val="14000"/>
                </a:prstClr>
              </a:outerShdw>
            </a:effectLst>
          </p:spPr>
        </p:pic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17D26BB2-12B4-4C43-874E-3174C4A007AE}"/>
                </a:ext>
              </a:extLst>
            </p:cNvPr>
            <p:cNvSpPr txBox="1"/>
            <p:nvPr/>
          </p:nvSpPr>
          <p:spPr>
            <a:xfrm>
              <a:off x="1271464" y="2181114"/>
              <a:ext cx="9721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_tradnl" sz="1400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A9AC6B39-9C2A-D247-9F00-2E833436E8B3}"/>
              </a:ext>
            </a:extLst>
          </p:cNvPr>
          <p:cNvGrpSpPr/>
          <p:nvPr/>
        </p:nvGrpSpPr>
        <p:grpSpPr>
          <a:xfrm>
            <a:off x="4562963" y="1160737"/>
            <a:ext cx="3066863" cy="900111"/>
            <a:chOff x="4562963" y="1268760"/>
            <a:chExt cx="3066863" cy="900111"/>
          </a:xfrm>
        </p:grpSpPr>
        <p:sp>
          <p:nvSpPr>
            <p:cNvPr id="12" name="Rectangle: Rounded Corners 2">
              <a:extLst>
                <a:ext uri="{FF2B5EF4-FFF2-40B4-BE49-F238E27FC236}">
                  <a16:creationId xmlns:a16="http://schemas.microsoft.com/office/drawing/2014/main" id="{2194BE18-A84C-B64E-8B4A-4093B386F89F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62963" y="1268760"/>
              <a:ext cx="3066863" cy="900111"/>
            </a:xfrm>
            <a:prstGeom prst="roundRect">
              <a:avLst>
                <a:gd name="adj" fmla="val 26461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800100" dist="38100" algn="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900" dirty="0"/>
            </a:p>
          </p:txBody>
        </p:sp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7F814639-DB76-CC40-B321-8D5A5D9FAE8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893509" y="1268760"/>
              <a:ext cx="2404982" cy="6580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42" tIns="0" rtlCol="0" anchor="t" anchorCtr="0"/>
            <a:lstStyle/>
            <a:p>
              <a:pPr lvl="0" algn="ctr">
                <a:lnSpc>
                  <a:spcPct val="150000"/>
                </a:lnSpc>
              </a:pPr>
              <a:r>
                <a:rPr lang="es-ES_tradnl" b="1" dirty="0">
                  <a:solidFill>
                    <a:srgbClr val="FFFFFF"/>
                  </a:solidFill>
                  <a:latin typeface="Calibri Light" panose="020F0302020204030204"/>
                </a:rPr>
                <a:t>EP/0-26M</a:t>
              </a:r>
            </a:p>
            <a:p>
              <a:pPr lvl="0" algn="ctr">
                <a:lnSpc>
                  <a:spcPct val="150000"/>
                </a:lnSpc>
              </a:pPr>
              <a:r>
                <a:rPr lang="es-ES_tradnl" sz="1200" dirty="0">
                  <a:solidFill>
                    <a:srgbClr val="FFFFFF"/>
                  </a:solidFill>
                </a:rPr>
                <a:t>Escuela Politécnica Superior</a:t>
              </a:r>
            </a:p>
            <a:p>
              <a:pPr algn="ctr">
                <a:lnSpc>
                  <a:spcPct val="150000"/>
                </a:lnSpc>
              </a:pPr>
              <a:endParaRPr lang="es-ES_tradnl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7506A4A-B11E-7D4E-8F84-28D9CAF6AA47}"/>
              </a:ext>
            </a:extLst>
          </p:cNvPr>
          <p:cNvSpPr txBox="1"/>
          <p:nvPr/>
        </p:nvSpPr>
        <p:spPr>
          <a:xfrm>
            <a:off x="4969058" y="1796566"/>
            <a:ext cx="2253887" cy="276999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algn="ctr"/>
            <a:r>
              <a:rPr lang="es-ES_tradnl" sz="1200" b="1" dirty="0">
                <a:solidFill>
                  <a:schemeClr val="bg1"/>
                </a:solidFill>
              </a:rPr>
              <a:t>Campo Perjudicial - Sin mobiliario</a:t>
            </a:r>
          </a:p>
        </p:txBody>
      </p:sp>
    </p:spTree>
    <p:extLst>
      <p:ext uri="{BB962C8B-B14F-4D97-AF65-F5344CB8AC3E}">
        <p14:creationId xmlns:p14="http://schemas.microsoft.com/office/powerpoint/2010/main" val="30651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98373 -0.002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18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4 0.0037 L -0.98659 -0.0020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31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>
            <a:extLst>
              <a:ext uri="{FF2B5EF4-FFF2-40B4-BE49-F238E27FC236}">
                <a16:creationId xmlns:a16="http://schemas.microsoft.com/office/drawing/2014/main" id="{01824052-56F9-E346-A62F-30E360F7CDDD}"/>
              </a:ext>
            </a:extLst>
          </p:cNvPr>
          <p:cNvGrpSpPr/>
          <p:nvPr/>
        </p:nvGrpSpPr>
        <p:grpSpPr>
          <a:xfrm>
            <a:off x="1958629" y="1664793"/>
            <a:ext cx="3066863" cy="4428503"/>
            <a:chOff x="1958629" y="1664793"/>
            <a:chExt cx="3066863" cy="442850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5D7B4E9-BEA2-47D0-A70B-D7621A73F56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958629" y="1664793"/>
              <a:ext cx="3066863" cy="4428503"/>
            </a:xfrm>
            <a:prstGeom prst="roundRect">
              <a:avLst>
                <a:gd name="adj" fmla="val 6522"/>
              </a:avLst>
            </a:prstGeom>
            <a:solidFill>
              <a:schemeClr val="accent1"/>
            </a:solidFill>
            <a:ln>
              <a:noFill/>
            </a:ln>
            <a:effectLst>
              <a:outerShdw blurRad="800100" dist="38100" algn="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9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5482E90-F193-4AE7-90C8-519B04647C4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289175" y="1664793"/>
              <a:ext cx="2404982" cy="3243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42" rtlCol="0" anchor="ctr"/>
            <a:lstStyle/>
            <a:p>
              <a:pPr algn="ctr">
                <a:lnSpc>
                  <a:spcPct val="150000"/>
                </a:lnSpc>
              </a:pPr>
              <a:r>
                <a:rPr lang="es-ES_tradnl" b="1" dirty="0">
                  <a:solidFill>
                    <a:schemeClr val="bg1"/>
                  </a:solidFill>
                  <a:latin typeface="+mj-lt"/>
                </a:rPr>
                <a:t>CATT-</a:t>
              </a:r>
              <a:r>
                <a:rPr lang="es-ES_tradnl" b="1" dirty="0" err="1">
                  <a:solidFill>
                    <a:schemeClr val="bg1"/>
                  </a:solidFill>
                  <a:latin typeface="+mj-lt"/>
                </a:rPr>
                <a:t>Acoustic</a:t>
              </a:r>
              <a:endParaRPr lang="es-ES_tradnl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09CDBFD5-BB63-4447-ACA7-D3F82BFDD77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9175" y="2547728"/>
            <a:ext cx="2405063" cy="1422422"/>
          </a:xfrm>
          <a:prstGeom prst="roundRect">
            <a:avLst/>
          </a:prstGeom>
        </p:spPr>
      </p:pic>
      <p:pic>
        <p:nvPicPr>
          <p:cNvPr id="16" name="Marcador de posición de imagen 8">
            <a:extLst>
              <a:ext uri="{FF2B5EF4-FFF2-40B4-BE49-F238E27FC236}">
                <a16:creationId xmlns:a16="http://schemas.microsoft.com/office/drawing/2014/main" id="{CFBEA3D1-D5A1-0846-AEA6-2A473A877E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9175" y="4482425"/>
            <a:ext cx="2404982" cy="1441459"/>
          </a:xfrm>
          <a:prstGeom prst="roundRect">
            <a:avLst/>
          </a:prstGeom>
          <a:noFill/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CE58CDD-DEEF-9A4E-B4CF-3763561D23B6}"/>
              </a:ext>
            </a:extLst>
          </p:cNvPr>
          <p:cNvGrpSpPr/>
          <p:nvPr/>
        </p:nvGrpSpPr>
        <p:grpSpPr>
          <a:xfrm>
            <a:off x="7256080" y="1664793"/>
            <a:ext cx="3066863" cy="4428503"/>
            <a:chOff x="7256080" y="1376761"/>
            <a:chExt cx="3066863" cy="442850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F2C0F23-1D36-4345-97BE-154FBF106742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7256080" y="1376761"/>
              <a:ext cx="3066863" cy="4428503"/>
            </a:xfrm>
            <a:prstGeom prst="roundRect">
              <a:avLst>
                <a:gd name="adj" fmla="val 65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00100" dist="38100" algn="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9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A26E5E-D5FA-4B85-AE1F-4D04E38BE425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7587414" y="1376761"/>
              <a:ext cx="2404194" cy="3243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42" rtlCol="0" anchor="ctr"/>
            <a:lstStyle/>
            <a:p>
              <a:pPr algn="ctr">
                <a:lnSpc>
                  <a:spcPct val="150000"/>
                </a:lnSpc>
              </a:pPr>
              <a:r>
                <a:rPr lang="es-ES_tradnl" b="1" dirty="0">
                  <a:solidFill>
                    <a:schemeClr val="tx1"/>
                  </a:solidFill>
                  <a:latin typeface="+mj-lt"/>
                </a:rPr>
                <a:t>EASE</a:t>
              </a:r>
            </a:p>
          </p:txBody>
        </p:sp>
      </p:grp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FE2BB756-9DFE-5147-AA39-9B5517DDD29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544" y="2543872"/>
            <a:ext cx="2405062" cy="1430133"/>
          </a:xfrm>
          <a:prstGeom prst="roundRect">
            <a:avLst/>
          </a:prstGeom>
        </p:spPr>
      </p:pic>
      <p:pic>
        <p:nvPicPr>
          <p:cNvPr id="19" name="Marcador de posición de imagen 17">
            <a:extLst>
              <a:ext uri="{FF2B5EF4-FFF2-40B4-BE49-F238E27FC236}">
                <a16:creationId xmlns:a16="http://schemas.microsoft.com/office/drawing/2014/main" id="{EAA3F89F-2669-AC48-AA3F-ED6FAD5DD4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3371" y="4437112"/>
            <a:ext cx="2291529" cy="1492250"/>
          </a:xfrm>
          <a:prstGeom prst="roundRect">
            <a:avLst/>
          </a:prstGeom>
          <a:noFill/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ADF829C-BE84-2043-AAA2-6B00CDAEA609}"/>
              </a:ext>
            </a:extLst>
          </p:cNvPr>
          <p:cNvSpPr/>
          <p:nvPr/>
        </p:nvSpPr>
        <p:spPr>
          <a:xfrm>
            <a:off x="3085881" y="2110868"/>
            <a:ext cx="811569" cy="382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400" dirty="0">
                <a:solidFill>
                  <a:schemeClr val="bg1"/>
                </a:solidFill>
              </a:rPr>
              <a:t>OP/S003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D8A2A41-5967-104D-8FD6-E32DA1946947}"/>
              </a:ext>
            </a:extLst>
          </p:cNvPr>
          <p:cNvSpPr/>
          <p:nvPr/>
        </p:nvSpPr>
        <p:spPr>
          <a:xfrm>
            <a:off x="3037793" y="4055084"/>
            <a:ext cx="907749" cy="382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400" dirty="0">
                <a:solidFill>
                  <a:schemeClr val="bg1"/>
                </a:solidFill>
              </a:rPr>
              <a:t>EP/0-26M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6C603CE-1232-3F4F-9A7A-5DDBCB8A22BD}"/>
              </a:ext>
            </a:extLst>
          </p:cNvPr>
          <p:cNvSpPr/>
          <p:nvPr/>
        </p:nvSpPr>
        <p:spPr>
          <a:xfrm>
            <a:off x="8383292" y="2113315"/>
            <a:ext cx="811569" cy="382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400" dirty="0"/>
              <a:t>OP/S003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930F7ECF-F075-E74F-86A1-1C5FD0A0AFCB}"/>
              </a:ext>
            </a:extLst>
          </p:cNvPr>
          <p:cNvSpPr/>
          <p:nvPr/>
        </p:nvSpPr>
        <p:spPr>
          <a:xfrm>
            <a:off x="8335201" y="4055084"/>
            <a:ext cx="907749" cy="382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400" dirty="0"/>
              <a:t>EP/0-26M</a:t>
            </a:r>
          </a:p>
        </p:txBody>
      </p:sp>
    </p:spTree>
    <p:extLst>
      <p:ext uri="{BB962C8B-B14F-4D97-AF65-F5344CB8AC3E}">
        <p14:creationId xmlns:p14="http://schemas.microsoft.com/office/powerpoint/2010/main" val="90418243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C703387-4374-0D40-BF40-6A86740B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4640" y="2275615"/>
            <a:ext cx="8438560" cy="3364147"/>
          </a:xfrm>
          <a:prstGeom prst="rect">
            <a:avLst/>
          </a:prstGeom>
          <a:effectLst>
            <a:outerShdw blurRad="800100" dist="38100" algn="ctr" rotWithShape="0">
              <a:prstClr val="black">
                <a:alpha val="14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82A0A51-B15C-B241-8A28-0D75E915138F}"/>
              </a:ext>
            </a:extLst>
          </p:cNvPr>
          <p:cNvSpPr txBox="1"/>
          <p:nvPr/>
        </p:nvSpPr>
        <p:spPr>
          <a:xfrm>
            <a:off x="2528888" y="2181114"/>
            <a:ext cx="3279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 dirty="0">
                <a:latin typeface="Century Gothic" panose="020B0502020202020204" pitchFamily="34" charset="0"/>
              </a:rPr>
              <a:t>Fuente en esquina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061210C-FA2A-B94E-9C0B-AA27105E7574}"/>
              </a:ext>
            </a:extLst>
          </p:cNvPr>
          <p:cNvSpPr txBox="1"/>
          <p:nvPr/>
        </p:nvSpPr>
        <p:spPr>
          <a:xfrm>
            <a:off x="6816080" y="2181114"/>
            <a:ext cx="3301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 dirty="0">
                <a:latin typeface="Century Gothic" panose="020B0502020202020204" pitchFamily="34" charset="0"/>
              </a:rPr>
              <a:t>Fuente en el centro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BDFC1F89-5DA8-0543-B390-40909F8974CA}"/>
              </a:ext>
            </a:extLst>
          </p:cNvPr>
          <p:cNvGrpSpPr/>
          <p:nvPr/>
        </p:nvGrpSpPr>
        <p:grpSpPr>
          <a:xfrm>
            <a:off x="4562963" y="1160737"/>
            <a:ext cx="3066863" cy="756095"/>
            <a:chOff x="4562963" y="1268760"/>
            <a:chExt cx="3066863" cy="756095"/>
          </a:xfrm>
        </p:grpSpPr>
        <p:sp>
          <p:nvSpPr>
            <p:cNvPr id="15" name="Rectangle: Rounded Corners 2">
              <a:extLst>
                <a:ext uri="{FF2B5EF4-FFF2-40B4-BE49-F238E27FC236}">
                  <a16:creationId xmlns:a16="http://schemas.microsoft.com/office/drawing/2014/main" id="{8451818B-DD16-3E4A-86AE-E8CC5C9E0288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62963" y="1268760"/>
              <a:ext cx="3066863" cy="756095"/>
            </a:xfrm>
            <a:prstGeom prst="roundRect">
              <a:avLst>
                <a:gd name="adj" fmla="val 30389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800100" dist="38100" algn="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900" dirty="0"/>
            </a:p>
          </p:txBody>
        </p:sp>
        <p:sp>
          <p:nvSpPr>
            <p:cNvPr id="16" name="Rectangle 3">
              <a:extLst>
                <a:ext uri="{FF2B5EF4-FFF2-40B4-BE49-F238E27FC236}">
                  <a16:creationId xmlns:a16="http://schemas.microsoft.com/office/drawing/2014/main" id="{4F81B69A-9E8C-444A-9674-EE4FA6E9411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893509" y="1268760"/>
              <a:ext cx="2404982" cy="6580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42" tIns="0" rtlCol="0" anchor="t" anchorCtr="0"/>
            <a:lstStyle/>
            <a:p>
              <a:pPr algn="ctr">
                <a:lnSpc>
                  <a:spcPct val="150000"/>
                </a:lnSpc>
              </a:pPr>
              <a:r>
                <a:rPr lang="es-ES_tradnl" b="1" dirty="0">
                  <a:solidFill>
                    <a:schemeClr val="bg1"/>
                  </a:solidFill>
                  <a:latin typeface="+mj-lt"/>
                </a:rPr>
                <a:t>OP/S003</a:t>
              </a:r>
            </a:p>
            <a:p>
              <a:pPr algn="ctr">
                <a:lnSpc>
                  <a:spcPct val="150000"/>
                </a:lnSpc>
              </a:pPr>
              <a:r>
                <a:rPr lang="es-ES_tradnl" sz="1200" dirty="0">
                  <a:solidFill>
                    <a:schemeClr val="bg1"/>
                  </a:solidFill>
                </a:rPr>
                <a:t>CATT-</a:t>
              </a:r>
              <a:r>
                <a:rPr lang="es-ES_tradnl" sz="1200" dirty="0" err="1">
                  <a:solidFill>
                    <a:schemeClr val="bg1"/>
                  </a:solidFill>
                </a:rPr>
                <a:t>Acoustic</a:t>
              </a:r>
              <a:endParaRPr lang="es-ES_tradnl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750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C703387-4374-0D40-BF40-6A86740B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864" y="2227482"/>
            <a:ext cx="8633145" cy="3378187"/>
          </a:xfrm>
          <a:prstGeom prst="rect">
            <a:avLst/>
          </a:prstGeom>
          <a:effectLst>
            <a:outerShdw blurRad="800100" dist="38100" algn="ctr" rotWithShape="0">
              <a:prstClr val="black">
                <a:alpha val="14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82A0A51-B15C-B241-8A28-0D75E915138F}"/>
              </a:ext>
            </a:extLst>
          </p:cNvPr>
          <p:cNvSpPr txBox="1"/>
          <p:nvPr/>
        </p:nvSpPr>
        <p:spPr>
          <a:xfrm>
            <a:off x="2528888" y="2181114"/>
            <a:ext cx="3279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 dirty="0">
                <a:latin typeface="Century Gothic" panose="020B0502020202020204" pitchFamily="34" charset="0"/>
              </a:rPr>
              <a:t>Fuente en esquina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061210C-FA2A-B94E-9C0B-AA27105E7574}"/>
              </a:ext>
            </a:extLst>
          </p:cNvPr>
          <p:cNvSpPr txBox="1"/>
          <p:nvPr/>
        </p:nvSpPr>
        <p:spPr>
          <a:xfrm>
            <a:off x="6816080" y="2181114"/>
            <a:ext cx="3301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 dirty="0">
                <a:latin typeface="Century Gothic" panose="020B0502020202020204" pitchFamily="34" charset="0"/>
              </a:rPr>
              <a:t>Fuente en el centro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44751383-AAA4-B64E-8F06-491DC821DD4F}"/>
              </a:ext>
            </a:extLst>
          </p:cNvPr>
          <p:cNvGrpSpPr/>
          <p:nvPr/>
        </p:nvGrpSpPr>
        <p:grpSpPr>
          <a:xfrm>
            <a:off x="4562963" y="1160737"/>
            <a:ext cx="3066863" cy="756095"/>
            <a:chOff x="4562963" y="1268760"/>
            <a:chExt cx="3066863" cy="756095"/>
          </a:xfrm>
        </p:grpSpPr>
        <p:sp>
          <p:nvSpPr>
            <p:cNvPr id="19" name="Rectangle: Rounded Corners 2">
              <a:extLst>
                <a:ext uri="{FF2B5EF4-FFF2-40B4-BE49-F238E27FC236}">
                  <a16:creationId xmlns:a16="http://schemas.microsoft.com/office/drawing/2014/main" id="{34BA7360-BB70-F34A-B3FF-7D6B3E375241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62963" y="1268760"/>
              <a:ext cx="3066863" cy="756095"/>
            </a:xfrm>
            <a:prstGeom prst="roundRect">
              <a:avLst>
                <a:gd name="adj" fmla="val 30389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800100" dist="38100" algn="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900" dirty="0"/>
            </a:p>
          </p:txBody>
        </p:sp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08B7BBBF-D171-4247-BD1D-0DBCD0521EAD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893509" y="1268760"/>
              <a:ext cx="2404982" cy="6580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42" tIns="0" rtlCol="0" anchor="t" anchorCtr="0"/>
            <a:lstStyle/>
            <a:p>
              <a:pPr algn="ctr">
                <a:lnSpc>
                  <a:spcPct val="150000"/>
                </a:lnSpc>
              </a:pPr>
              <a:r>
                <a:rPr lang="es-ES_tradnl" b="1" dirty="0">
                  <a:solidFill>
                    <a:schemeClr val="bg1"/>
                  </a:solidFill>
                  <a:latin typeface="+mj-lt"/>
                </a:rPr>
                <a:t>OP/S003</a:t>
              </a:r>
            </a:p>
            <a:p>
              <a:pPr algn="ctr">
                <a:lnSpc>
                  <a:spcPct val="150000"/>
                </a:lnSpc>
              </a:pPr>
              <a:r>
                <a:rPr lang="es-ES_tradnl" sz="1200" dirty="0">
                  <a:solidFill>
                    <a:schemeClr val="bg1"/>
                  </a:solidFill>
                </a:rPr>
                <a:t>EASE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2615966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C703387-4374-0D40-BF40-6A86740B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4639" y="2216864"/>
            <a:ext cx="8438561" cy="3401736"/>
          </a:xfrm>
          <a:prstGeom prst="rect">
            <a:avLst/>
          </a:prstGeom>
          <a:effectLst>
            <a:outerShdw blurRad="800100" dist="38100" algn="ctr" rotWithShape="0">
              <a:prstClr val="black">
                <a:alpha val="14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82A0A51-B15C-B241-8A28-0D75E915138F}"/>
              </a:ext>
            </a:extLst>
          </p:cNvPr>
          <p:cNvSpPr txBox="1"/>
          <p:nvPr/>
        </p:nvSpPr>
        <p:spPr>
          <a:xfrm>
            <a:off x="2528888" y="2181114"/>
            <a:ext cx="3279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 dirty="0">
                <a:latin typeface="Century Gothic" panose="020B0502020202020204" pitchFamily="34" charset="0"/>
              </a:rPr>
              <a:t>Fuente en esquina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061210C-FA2A-B94E-9C0B-AA27105E7574}"/>
              </a:ext>
            </a:extLst>
          </p:cNvPr>
          <p:cNvSpPr txBox="1"/>
          <p:nvPr/>
        </p:nvSpPr>
        <p:spPr>
          <a:xfrm>
            <a:off x="6816080" y="2181114"/>
            <a:ext cx="3301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 dirty="0">
                <a:latin typeface="Century Gothic" panose="020B0502020202020204" pitchFamily="34" charset="0"/>
              </a:rPr>
              <a:t>Fuente en el centro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BDFC1F89-5DA8-0543-B390-40909F8974CA}"/>
              </a:ext>
            </a:extLst>
          </p:cNvPr>
          <p:cNvGrpSpPr/>
          <p:nvPr/>
        </p:nvGrpSpPr>
        <p:grpSpPr>
          <a:xfrm>
            <a:off x="4562963" y="1160737"/>
            <a:ext cx="3066863" cy="756095"/>
            <a:chOff x="4562963" y="1268760"/>
            <a:chExt cx="3066863" cy="756095"/>
          </a:xfrm>
        </p:grpSpPr>
        <p:sp>
          <p:nvSpPr>
            <p:cNvPr id="15" name="Rectangle: Rounded Corners 2">
              <a:extLst>
                <a:ext uri="{FF2B5EF4-FFF2-40B4-BE49-F238E27FC236}">
                  <a16:creationId xmlns:a16="http://schemas.microsoft.com/office/drawing/2014/main" id="{8451818B-DD16-3E4A-86AE-E8CC5C9E0288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62963" y="1268760"/>
              <a:ext cx="3066863" cy="756095"/>
            </a:xfrm>
            <a:prstGeom prst="roundRect">
              <a:avLst>
                <a:gd name="adj" fmla="val 33657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800100" dist="38100" algn="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900" dirty="0"/>
            </a:p>
          </p:txBody>
        </p:sp>
        <p:sp>
          <p:nvSpPr>
            <p:cNvPr id="16" name="Rectangle 3">
              <a:extLst>
                <a:ext uri="{FF2B5EF4-FFF2-40B4-BE49-F238E27FC236}">
                  <a16:creationId xmlns:a16="http://schemas.microsoft.com/office/drawing/2014/main" id="{4F81B69A-9E8C-444A-9674-EE4FA6E9411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893509" y="1268760"/>
              <a:ext cx="2404982" cy="6580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42" tIns="0" rtlCol="0" anchor="t" anchorCtr="0"/>
            <a:lstStyle/>
            <a:p>
              <a:pPr algn="ctr">
                <a:lnSpc>
                  <a:spcPct val="150000"/>
                </a:lnSpc>
              </a:pPr>
              <a:r>
                <a:rPr lang="es-ES_tradnl" b="1" dirty="0">
                  <a:solidFill>
                    <a:schemeClr val="bg1"/>
                  </a:solidFill>
                  <a:latin typeface="+mj-lt"/>
                </a:rPr>
                <a:t>EP/0-26M</a:t>
              </a:r>
            </a:p>
            <a:p>
              <a:pPr algn="ctr">
                <a:lnSpc>
                  <a:spcPct val="150000"/>
                </a:lnSpc>
              </a:pPr>
              <a:r>
                <a:rPr lang="es-ES_tradnl" sz="1200" dirty="0">
                  <a:solidFill>
                    <a:schemeClr val="bg1"/>
                  </a:solidFill>
                </a:rPr>
                <a:t>CATT-</a:t>
              </a:r>
              <a:r>
                <a:rPr lang="es-ES_tradnl" sz="1200" dirty="0" err="1">
                  <a:solidFill>
                    <a:schemeClr val="bg1"/>
                  </a:solidFill>
                </a:rPr>
                <a:t>Acoustic</a:t>
              </a:r>
              <a:endParaRPr lang="es-ES_tradnl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3601797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C703387-4374-0D40-BF40-6A86740B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4639" y="2283301"/>
            <a:ext cx="8385552" cy="3327898"/>
          </a:xfrm>
          <a:prstGeom prst="rect">
            <a:avLst/>
          </a:prstGeom>
          <a:effectLst>
            <a:outerShdw blurRad="800100" dist="38100" algn="ctr" rotWithShape="0">
              <a:prstClr val="black">
                <a:alpha val="14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82A0A51-B15C-B241-8A28-0D75E915138F}"/>
              </a:ext>
            </a:extLst>
          </p:cNvPr>
          <p:cNvSpPr txBox="1"/>
          <p:nvPr/>
        </p:nvSpPr>
        <p:spPr>
          <a:xfrm>
            <a:off x="2528888" y="2181114"/>
            <a:ext cx="3279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 dirty="0">
                <a:latin typeface="Century Gothic" panose="020B0502020202020204" pitchFamily="34" charset="0"/>
              </a:rPr>
              <a:t>Fuente en esquina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061210C-FA2A-B94E-9C0B-AA27105E7574}"/>
              </a:ext>
            </a:extLst>
          </p:cNvPr>
          <p:cNvSpPr txBox="1"/>
          <p:nvPr/>
        </p:nvSpPr>
        <p:spPr>
          <a:xfrm>
            <a:off x="6816080" y="2181114"/>
            <a:ext cx="3301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 dirty="0">
                <a:latin typeface="Century Gothic" panose="020B0502020202020204" pitchFamily="34" charset="0"/>
              </a:rPr>
              <a:t>Fuente en el centro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BDFC1F89-5DA8-0543-B390-40909F8974CA}"/>
              </a:ext>
            </a:extLst>
          </p:cNvPr>
          <p:cNvGrpSpPr/>
          <p:nvPr/>
        </p:nvGrpSpPr>
        <p:grpSpPr>
          <a:xfrm>
            <a:off x="4562963" y="1160737"/>
            <a:ext cx="3066863" cy="756095"/>
            <a:chOff x="4562963" y="1268760"/>
            <a:chExt cx="3066863" cy="756095"/>
          </a:xfrm>
        </p:grpSpPr>
        <p:sp>
          <p:nvSpPr>
            <p:cNvPr id="15" name="Rectangle: Rounded Corners 2">
              <a:extLst>
                <a:ext uri="{FF2B5EF4-FFF2-40B4-BE49-F238E27FC236}">
                  <a16:creationId xmlns:a16="http://schemas.microsoft.com/office/drawing/2014/main" id="{8451818B-DD16-3E4A-86AE-E8CC5C9E0288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62963" y="1268760"/>
              <a:ext cx="3066863" cy="756095"/>
            </a:xfrm>
            <a:prstGeom prst="roundRect">
              <a:avLst>
                <a:gd name="adj" fmla="val 27120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800100" dist="38100" algn="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900" dirty="0"/>
            </a:p>
          </p:txBody>
        </p:sp>
        <p:sp>
          <p:nvSpPr>
            <p:cNvPr id="16" name="Rectangle 3">
              <a:extLst>
                <a:ext uri="{FF2B5EF4-FFF2-40B4-BE49-F238E27FC236}">
                  <a16:creationId xmlns:a16="http://schemas.microsoft.com/office/drawing/2014/main" id="{4F81B69A-9E8C-444A-9674-EE4FA6E9411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893509" y="1268760"/>
              <a:ext cx="2404982" cy="6580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42" tIns="0" rtlCol="0" anchor="t" anchorCtr="0"/>
            <a:lstStyle/>
            <a:p>
              <a:pPr algn="ctr">
                <a:lnSpc>
                  <a:spcPct val="150000"/>
                </a:lnSpc>
              </a:pPr>
              <a:r>
                <a:rPr lang="es-ES_tradnl" b="1" dirty="0">
                  <a:solidFill>
                    <a:schemeClr val="bg1"/>
                  </a:solidFill>
                  <a:latin typeface="+mj-lt"/>
                </a:rPr>
                <a:t>EP/0-26M</a:t>
              </a:r>
            </a:p>
            <a:p>
              <a:pPr algn="ctr">
                <a:lnSpc>
                  <a:spcPct val="150000"/>
                </a:lnSpc>
              </a:pPr>
              <a:r>
                <a:rPr lang="es-ES_tradnl" sz="1200" dirty="0">
                  <a:solidFill>
                    <a:schemeClr val="bg1"/>
                  </a:solidFill>
                </a:rPr>
                <a:t>EASE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578679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C703387-4374-0D40-BF40-6A86740B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2501" y="2333350"/>
            <a:ext cx="7009827" cy="3327898"/>
          </a:xfrm>
          <a:prstGeom prst="rect">
            <a:avLst/>
          </a:prstGeom>
          <a:effectLst>
            <a:outerShdw blurRad="800100" dist="38100" algn="ctr" rotWithShape="0">
              <a:prstClr val="black">
                <a:alpha val="14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82A0A51-B15C-B241-8A28-0D75E915138F}"/>
              </a:ext>
            </a:extLst>
          </p:cNvPr>
          <p:cNvSpPr txBox="1"/>
          <p:nvPr/>
        </p:nvSpPr>
        <p:spPr>
          <a:xfrm>
            <a:off x="2783632" y="2181114"/>
            <a:ext cx="6624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 dirty="0">
                <a:latin typeface="Century Gothic" panose="020B0502020202020204" pitchFamily="34" charset="0"/>
              </a:rPr>
              <a:t>Fuente en esquina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BDFC1F89-5DA8-0543-B390-40909F8974CA}"/>
              </a:ext>
            </a:extLst>
          </p:cNvPr>
          <p:cNvGrpSpPr/>
          <p:nvPr/>
        </p:nvGrpSpPr>
        <p:grpSpPr>
          <a:xfrm>
            <a:off x="4562963" y="1160737"/>
            <a:ext cx="3066863" cy="756095"/>
            <a:chOff x="4562963" y="1268760"/>
            <a:chExt cx="3066863" cy="756095"/>
          </a:xfrm>
        </p:grpSpPr>
        <p:sp>
          <p:nvSpPr>
            <p:cNvPr id="15" name="Rectangle: Rounded Corners 2">
              <a:extLst>
                <a:ext uri="{FF2B5EF4-FFF2-40B4-BE49-F238E27FC236}">
                  <a16:creationId xmlns:a16="http://schemas.microsoft.com/office/drawing/2014/main" id="{8451818B-DD16-3E4A-86AE-E8CC5C9E0288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562963" y="1268760"/>
              <a:ext cx="3066863" cy="756095"/>
            </a:xfrm>
            <a:prstGeom prst="roundRect">
              <a:avLst>
                <a:gd name="adj" fmla="val 30389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800100" dist="38100" algn="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900" dirty="0"/>
            </a:p>
          </p:txBody>
        </p:sp>
        <p:sp>
          <p:nvSpPr>
            <p:cNvPr id="16" name="Rectangle 3">
              <a:extLst>
                <a:ext uri="{FF2B5EF4-FFF2-40B4-BE49-F238E27FC236}">
                  <a16:creationId xmlns:a16="http://schemas.microsoft.com/office/drawing/2014/main" id="{4F81B69A-9E8C-444A-9674-EE4FA6E9411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893509" y="1268760"/>
              <a:ext cx="2404982" cy="6580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42" tIns="0" rtlCol="0" anchor="t" anchorCtr="0"/>
            <a:lstStyle/>
            <a:p>
              <a:pPr algn="ctr">
                <a:lnSpc>
                  <a:spcPct val="150000"/>
                </a:lnSpc>
              </a:pPr>
              <a:r>
                <a:rPr lang="es-ES_tradnl" b="1" dirty="0">
                  <a:solidFill>
                    <a:schemeClr val="bg1"/>
                  </a:solidFill>
                  <a:latin typeface="+mj-lt"/>
                </a:rPr>
                <a:t>EP/0-26M</a:t>
              </a:r>
            </a:p>
            <a:p>
              <a:pPr algn="ctr">
                <a:lnSpc>
                  <a:spcPct val="150000"/>
                </a:lnSpc>
              </a:pPr>
              <a:r>
                <a:rPr lang="es-ES_tradnl" sz="1200" dirty="0">
                  <a:solidFill>
                    <a:schemeClr val="bg1"/>
                  </a:solidFill>
                </a:rPr>
                <a:t>EASE – Ejemplo de validación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694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5EF41F9-83E9-6040-8317-424570C2E1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5800" y="1583068"/>
            <a:ext cx="6834137" cy="4392612"/>
          </a:xfrm>
          <a:prstGeom prst="rect">
            <a:avLst/>
          </a:prstGeom>
          <a:ln w="635">
            <a:solidFill>
              <a:schemeClr val="bg1">
                <a:lumMod val="50000"/>
              </a:schemeClr>
            </a:solidFill>
          </a:ln>
          <a:effectLst>
            <a:outerShdw blurRad="800100" dist="38100" algn="ctr" rotWithShape="0">
              <a:prstClr val="black">
                <a:alpha val="14000"/>
              </a:prstClr>
            </a:outerShdw>
          </a:effectLst>
        </p:spPr>
      </p:pic>
      <p:grpSp>
        <p:nvGrpSpPr>
          <p:cNvPr id="778" name="Grupo 777">
            <a:extLst>
              <a:ext uri="{FF2B5EF4-FFF2-40B4-BE49-F238E27FC236}">
                <a16:creationId xmlns:a16="http://schemas.microsoft.com/office/drawing/2014/main" id="{61370093-D7C7-4045-8968-EC06A6FB0AA6}"/>
              </a:ext>
            </a:extLst>
          </p:cNvPr>
          <p:cNvGrpSpPr/>
          <p:nvPr/>
        </p:nvGrpSpPr>
        <p:grpSpPr>
          <a:xfrm>
            <a:off x="4908133" y="1888432"/>
            <a:ext cx="2389597" cy="3772816"/>
            <a:chOff x="4908133" y="1888432"/>
            <a:chExt cx="2389597" cy="3772816"/>
          </a:xfrm>
        </p:grpSpPr>
        <p:sp>
          <p:nvSpPr>
            <p:cNvPr id="779" name="Rectangle 24">
              <a:extLst>
                <a:ext uri="{FF2B5EF4-FFF2-40B4-BE49-F238E27FC236}">
                  <a16:creationId xmlns:a16="http://schemas.microsoft.com/office/drawing/2014/main" id="{16AE5AEE-800A-1C42-943B-092EC606F269}"/>
                </a:ext>
              </a:extLst>
            </p:cNvPr>
            <p:cNvSpPr/>
            <p:nvPr/>
          </p:nvSpPr>
          <p:spPr>
            <a:xfrm>
              <a:off x="4908133" y="1888432"/>
              <a:ext cx="2389597" cy="3772816"/>
            </a:xfrm>
            <a:prstGeom prst="rect">
              <a:avLst/>
            </a:prstGeom>
            <a:solidFill>
              <a:schemeClr val="tx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780" name="Rectangle 27">
              <a:extLst>
                <a:ext uri="{FF2B5EF4-FFF2-40B4-BE49-F238E27FC236}">
                  <a16:creationId xmlns:a16="http://schemas.microsoft.com/office/drawing/2014/main" id="{D0E5BE23-EF98-6C4F-B0E6-8D0EC0204D74}"/>
                </a:ext>
              </a:extLst>
            </p:cNvPr>
            <p:cNvSpPr/>
            <p:nvPr/>
          </p:nvSpPr>
          <p:spPr>
            <a:xfrm>
              <a:off x="5016749" y="2027003"/>
              <a:ext cx="2172361" cy="3504743"/>
            </a:xfrm>
            <a:prstGeom prst="rect">
              <a:avLst/>
            </a:prstGeom>
            <a:solidFill>
              <a:schemeClr val="accent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cxnSp>
          <p:nvCxnSpPr>
            <p:cNvPr id="781" name="Straight Connector 6">
              <a:extLst>
                <a:ext uri="{FF2B5EF4-FFF2-40B4-BE49-F238E27FC236}">
                  <a16:creationId xmlns:a16="http://schemas.microsoft.com/office/drawing/2014/main" id="{6DD0D8FF-26A3-004A-B1F1-738D41CB4579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5460821" y="3417911"/>
              <a:ext cx="130759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2" name="TextBox 39">
              <a:extLst>
                <a:ext uri="{FF2B5EF4-FFF2-40B4-BE49-F238E27FC236}">
                  <a16:creationId xmlns:a16="http://schemas.microsoft.com/office/drawing/2014/main" id="{F9125D46-9DC8-1E43-A479-57A573E4A445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5442204" y="2844225"/>
              <a:ext cx="13075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200" b="1" dirty="0">
                  <a:solidFill>
                    <a:schemeClr val="bg1"/>
                  </a:solidFill>
                  <a:latin typeface="+mj-lt"/>
                </a:rPr>
                <a:t>EASE</a:t>
              </a:r>
            </a:p>
          </p:txBody>
        </p:sp>
        <p:sp>
          <p:nvSpPr>
            <p:cNvPr id="783" name="TextBox 31">
              <a:extLst>
                <a:ext uri="{FF2B5EF4-FFF2-40B4-BE49-F238E27FC236}">
                  <a16:creationId xmlns:a16="http://schemas.microsoft.com/office/drawing/2014/main" id="{FA202921-2F75-FE48-BDB2-AFA4CBBED492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5303912" y="3937764"/>
              <a:ext cx="1656184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_tradnl" sz="1200" dirty="0">
                  <a:solidFill>
                    <a:schemeClr val="bg1"/>
                  </a:solidFill>
                </a:rPr>
                <a:t>Procesa y muestra los datos obtenidos en la simulación y obtiene los coeficientes</a:t>
              </a:r>
            </a:p>
            <a:p>
              <a:pPr algn="ctr"/>
              <a:endParaRPr lang="es-ES_tradnl" sz="1200" dirty="0">
                <a:solidFill>
                  <a:schemeClr val="bg1"/>
                </a:solidFill>
              </a:endParaRPr>
            </a:p>
          </p:txBody>
        </p:sp>
        <p:sp>
          <p:nvSpPr>
            <p:cNvPr id="784" name="TextBox 31">
              <a:extLst>
                <a:ext uri="{FF2B5EF4-FFF2-40B4-BE49-F238E27FC236}">
                  <a16:creationId xmlns:a16="http://schemas.microsoft.com/office/drawing/2014/main" id="{C6F07E3E-6459-944A-96D5-1988D618749C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5231904" y="3557117"/>
              <a:ext cx="180657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_tradnl" sz="1400" b="1" dirty="0">
                  <a:solidFill>
                    <a:schemeClr val="bg1"/>
                  </a:solidFill>
                </a:rPr>
                <a:t>EASEPostFile2Matlab</a:t>
              </a:r>
            </a:p>
            <a:p>
              <a:pPr algn="ctr"/>
              <a:endParaRPr lang="es-ES_tradnl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77365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3151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2293018-DFE1-E746-9C4C-AD4D7B486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431" y="1556792"/>
            <a:ext cx="6501645" cy="1439862"/>
          </a:xfrm>
          <a:prstGeom prst="rect">
            <a:avLst/>
          </a:prstGeom>
        </p:spPr>
      </p:pic>
      <p:pic>
        <p:nvPicPr>
          <p:cNvPr id="776" name="Imagen 775">
            <a:extLst>
              <a:ext uri="{FF2B5EF4-FFF2-40B4-BE49-F238E27FC236}">
                <a16:creationId xmlns:a16="http://schemas.microsoft.com/office/drawing/2014/main" id="{CAEB876E-2B21-E042-A47B-F899A8D03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0768" y="2996654"/>
            <a:ext cx="6506818" cy="1455864"/>
          </a:xfrm>
          <a:prstGeom prst="rect">
            <a:avLst/>
          </a:prstGeom>
        </p:spPr>
      </p:pic>
      <p:pic>
        <p:nvPicPr>
          <p:cNvPr id="777" name="Imagen 776">
            <a:extLst>
              <a:ext uri="{FF2B5EF4-FFF2-40B4-BE49-F238E27FC236}">
                <a16:creationId xmlns:a16="http://schemas.microsoft.com/office/drawing/2014/main" id="{2F27ABFD-50BF-084B-B513-A15F226A6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5640" y="4438994"/>
            <a:ext cx="6505320" cy="158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85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extLst>
              <a:ext uri="{FF2B5EF4-FFF2-40B4-BE49-F238E27FC236}">
                <a16:creationId xmlns:a16="http://schemas.microsoft.com/office/drawing/2014/main" id="{617F534B-8203-3945-8D35-D0701D5DD021}"/>
              </a:ext>
            </a:extLst>
          </p:cNvPr>
          <p:cNvSpPr/>
          <p:nvPr/>
        </p:nvSpPr>
        <p:spPr>
          <a:xfrm>
            <a:off x="1343025" y="2908845"/>
            <a:ext cx="4248472" cy="2392363"/>
          </a:xfrm>
          <a:prstGeom prst="roundRect">
            <a:avLst>
              <a:gd name="adj" fmla="val 26028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  <a:effectLst>
            <a:outerShdw blurRad="774700" dist="2413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771" name="Rectangle 21">
            <a:extLst>
              <a:ext uri="{FF2B5EF4-FFF2-40B4-BE49-F238E27FC236}">
                <a16:creationId xmlns:a16="http://schemas.microsoft.com/office/drawing/2014/main" id="{99C6E89E-9CD1-BD4C-9B52-4BC6523DE749}"/>
              </a:ext>
            </a:extLst>
          </p:cNvPr>
          <p:cNvSpPr/>
          <p:nvPr/>
        </p:nvSpPr>
        <p:spPr>
          <a:xfrm>
            <a:off x="6527478" y="2908845"/>
            <a:ext cx="4248472" cy="2392363"/>
          </a:xfrm>
          <a:prstGeom prst="roundRect">
            <a:avLst>
              <a:gd name="adj" fmla="val 26028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  <a:effectLst>
            <a:outerShdw blurRad="774700" dist="2413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72" name="Imagen 771">
            <a:extLst>
              <a:ext uri="{FF2B5EF4-FFF2-40B4-BE49-F238E27FC236}">
                <a16:creationId xmlns:a16="http://schemas.microsoft.com/office/drawing/2014/main" id="{07FF30AF-C01D-8441-B038-EEB05660E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86" y="3099199"/>
            <a:ext cx="3145813" cy="1982906"/>
          </a:xfrm>
          <a:prstGeom prst="rect">
            <a:avLst/>
          </a:prstGeom>
        </p:spPr>
      </p:pic>
      <p:sp>
        <p:nvSpPr>
          <p:cNvPr id="773" name="CuadroTexto 772">
            <a:extLst>
              <a:ext uri="{FF2B5EF4-FFF2-40B4-BE49-F238E27FC236}">
                <a16:creationId xmlns:a16="http://schemas.microsoft.com/office/drawing/2014/main" id="{6ACB3677-AC00-014C-96D7-A19320C46D04}"/>
              </a:ext>
            </a:extLst>
          </p:cNvPr>
          <p:cNvSpPr txBox="1"/>
          <p:nvPr/>
        </p:nvSpPr>
        <p:spPr>
          <a:xfrm>
            <a:off x="1343025" y="2564904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 dirty="0">
                <a:latin typeface="Century Gothic" panose="020B0502020202020204" pitchFamily="34" charset="0"/>
              </a:rPr>
              <a:t>Teoría revisada corregida</a:t>
            </a:r>
          </a:p>
        </p:txBody>
      </p:sp>
      <p:sp>
        <p:nvSpPr>
          <p:cNvPr id="774" name="CuadroTexto 773">
            <a:extLst>
              <a:ext uri="{FF2B5EF4-FFF2-40B4-BE49-F238E27FC236}">
                <a16:creationId xmlns:a16="http://schemas.microsoft.com/office/drawing/2014/main" id="{E1F58873-5583-E644-BEDC-EA410F86C4FE}"/>
              </a:ext>
            </a:extLst>
          </p:cNvPr>
          <p:cNvSpPr txBox="1"/>
          <p:nvPr/>
        </p:nvSpPr>
        <p:spPr>
          <a:xfrm>
            <a:off x="6527478" y="2564904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 dirty="0">
                <a:latin typeface="Century Gothic" panose="020B0502020202020204" pitchFamily="34" charset="0"/>
              </a:rPr>
              <a:t>Parámetros de inteligibilidad / calidad</a:t>
            </a:r>
          </a:p>
        </p:txBody>
      </p:sp>
      <p:sp>
        <p:nvSpPr>
          <p:cNvPr id="775" name="CuadroTexto 774">
            <a:extLst>
              <a:ext uri="{FF2B5EF4-FFF2-40B4-BE49-F238E27FC236}">
                <a16:creationId xmlns:a16="http://schemas.microsoft.com/office/drawing/2014/main" id="{80256EF9-C66A-3F4E-9DBD-8298D1A572F0}"/>
              </a:ext>
            </a:extLst>
          </p:cNvPr>
          <p:cNvSpPr txBox="1"/>
          <p:nvPr/>
        </p:nvSpPr>
        <p:spPr>
          <a:xfrm>
            <a:off x="1343025" y="1988840"/>
            <a:ext cx="9432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latin typeface="Century Gothic" panose="020B0502020202020204" pitchFamily="34" charset="0"/>
              </a:rPr>
              <a:t>Además de obtener los coeficientes de corrección, utilizaremos éstos para calcular algunos parámetros acústicos y compararlos con lo obtenido en la simulación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751FB0D-4466-E847-AACA-2032A54C1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2797" y="3099199"/>
            <a:ext cx="4058149" cy="192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9298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C31709C-20C4-4F53-9B68-03872BFE38D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10313" y="447"/>
            <a:ext cx="10514231" cy="6857107"/>
          </a:xfrm>
          <a:prstGeom prst="rect">
            <a:avLst/>
          </a:prstGeom>
          <a:gradFill flip="none" rotWithShape="1">
            <a:gsLst>
              <a:gs pos="56000">
                <a:schemeClr val="accent1"/>
              </a:gs>
              <a:gs pos="100000">
                <a:schemeClr val="accent1">
                  <a:lumMod val="5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A5225F5D-1BA3-48AA-BD4D-91BBAAD1FAD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96000" y="3178680"/>
            <a:ext cx="3313475" cy="500241"/>
          </a:xfrm>
          <a:prstGeom prst="homePlate">
            <a:avLst>
              <a:gd name="adj" fmla="val 321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EE0CA-EDA4-4364-BE84-769EBF98B5B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171640" y="2550221"/>
            <a:ext cx="7140295" cy="15098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EF70E5-C134-4688-A304-60B58CCCDD4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200733" y="3250833"/>
            <a:ext cx="253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b="1" dirty="0"/>
              <a:t>Desarrollo 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F5F755-0C77-4826-B1B3-2D9E0029B53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990448" y="3620165"/>
            <a:ext cx="2740403" cy="299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s-ES_tradnl" sz="1000" dirty="0">
                <a:solidFill>
                  <a:schemeClr val="bg1"/>
                </a:solidFill>
              </a:rPr>
              <a:t>Herramientas y metodología empleada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9E2DDBA1-B464-3549-B2A4-C9701EC0D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950754"/>
              </p:ext>
            </p:extLst>
          </p:nvPr>
        </p:nvGraphicFramePr>
        <p:xfrm>
          <a:off x="8736938" y="1412776"/>
          <a:ext cx="535608" cy="4104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5608">
                  <a:extLst>
                    <a:ext uri="{9D8B030D-6E8A-4147-A177-3AD203B41FA5}">
                      <a16:colId xmlns:a16="http://schemas.microsoft.com/office/drawing/2014/main" val="1593202623"/>
                    </a:ext>
                  </a:extLst>
                </a:gridCol>
              </a:tblGrid>
              <a:tr h="820891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>
                          <a:solidFill>
                            <a:schemeClr val="bg1"/>
                          </a:solidFill>
                          <a:latin typeface="dt-education-01" panose="02000509000000000000" pitchFamily="49" charset="0"/>
                          <a:cs typeface="Arial" panose="020B0604020202020204" pitchFamily="34" charset="0"/>
                        </a:rPr>
                        <a:t>Z</a:t>
                      </a:r>
                      <a:endParaRPr lang="es-ES_tradnl" dirty="0">
                        <a:solidFill>
                          <a:schemeClr val="bg1"/>
                        </a:solidFill>
                        <a:latin typeface="dt-business-01" panose="020005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8529551"/>
                  </a:ext>
                </a:extLst>
              </a:tr>
              <a:tr h="820891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dt-education-03" panose="02000509000000000000" pitchFamily="49" charset="0"/>
                          <a:cs typeface="Arial" panose="020B0604020202020204" pitchFamily="34" charset="0"/>
                        </a:rPr>
                        <a:t>x</a:t>
                      </a:r>
                      <a:endParaRPr lang="es-ES_tradnl" dirty="0">
                        <a:solidFill>
                          <a:schemeClr val="bg1"/>
                        </a:solidFill>
                        <a:latin typeface="dt-business-01" panose="020005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4481856"/>
                  </a:ext>
                </a:extLst>
              </a:tr>
              <a:tr h="820891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dt-industry-02" panose="02000509000000000000" pitchFamily="49" charset="0"/>
                          <a:cs typeface="Arial" panose="020B0604020202020204" pitchFamily="34" charset="0"/>
                        </a:rPr>
                        <a:t>7</a:t>
                      </a:r>
                      <a:endParaRPr lang="es-ES_tradnl" dirty="0">
                        <a:solidFill>
                          <a:schemeClr val="tx1"/>
                        </a:solidFill>
                        <a:latin typeface="dt-business-05" panose="020005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554049"/>
                  </a:ext>
                </a:extLst>
              </a:tr>
              <a:tr h="820891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>
                          <a:solidFill>
                            <a:srgbClr val="FFFFFF"/>
                          </a:solidFill>
                          <a:latin typeface="dt-business-04" panose="02000509000000000000" pitchFamily="49" charset="0"/>
                        </a:rPr>
                        <a:t>6</a:t>
                      </a:r>
                      <a:endParaRPr lang="es-ES_tradnl" dirty="0">
                        <a:solidFill>
                          <a:srgbClr val="FFFFFF"/>
                        </a:solidFill>
                        <a:latin typeface="dt-business-01" panose="020005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72462"/>
                  </a:ext>
                </a:extLst>
              </a:tr>
              <a:tr h="820891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dt-education-03" panose="02000509000000000000" pitchFamily="49" charset="0"/>
                          <a:cs typeface="Arial" panose="020B0604020202020204" pitchFamily="34" charset="0"/>
                        </a:rPr>
                        <a:t>#</a:t>
                      </a:r>
                      <a:endParaRPr lang="es-ES_tradnl" dirty="0">
                        <a:solidFill>
                          <a:schemeClr val="bg1"/>
                        </a:solidFill>
                        <a:latin typeface="dt-business-01" panose="020005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764392"/>
                  </a:ext>
                </a:extLst>
              </a:tr>
            </a:tbl>
          </a:graphicData>
        </a:graphic>
      </p:graphicFrame>
      <p:sp>
        <p:nvSpPr>
          <p:cNvPr id="9" name="TextBox 5">
            <a:extLst>
              <a:ext uri="{FF2B5EF4-FFF2-40B4-BE49-F238E27FC236}">
                <a16:creationId xmlns:a16="http://schemas.microsoft.com/office/drawing/2014/main" id="{74FA1967-566F-FF4E-9374-0039ED6A1E1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350374" y="2875612"/>
            <a:ext cx="3816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rgbClr val="FFFFFF"/>
                </a:solidFill>
                <a:latin typeface="+mj-lt"/>
              </a:rPr>
              <a:t>Estudio de la relación campo directo/reverberado; útil/perjudicial</a:t>
            </a:r>
          </a:p>
        </p:txBody>
      </p:sp>
      <p:sp>
        <p:nvSpPr>
          <p:cNvPr id="23" name="Rectangle: Rounded Corners 5">
            <a:extLst>
              <a:ext uri="{FF2B5EF4-FFF2-40B4-BE49-F238E27FC236}">
                <a16:creationId xmlns:a16="http://schemas.microsoft.com/office/drawing/2014/main" id="{61FAD8B5-2E4D-DD4F-B341-C7618E7A10A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2700000">
            <a:off x="249648" y="4528320"/>
            <a:ext cx="501388" cy="501323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4" name="Rectangle: Rounded Corners 6">
            <a:extLst>
              <a:ext uri="{FF2B5EF4-FFF2-40B4-BE49-F238E27FC236}">
                <a16:creationId xmlns:a16="http://schemas.microsoft.com/office/drawing/2014/main" id="{D18EC1D6-3E60-0445-A606-EA74BF2162A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2700000">
            <a:off x="293157" y="4571824"/>
            <a:ext cx="414371" cy="414317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5" name="Rectangle: Rounded Corners 7">
            <a:extLst>
              <a:ext uri="{FF2B5EF4-FFF2-40B4-BE49-F238E27FC236}">
                <a16:creationId xmlns:a16="http://schemas.microsoft.com/office/drawing/2014/main" id="{478A89C9-FBA5-3142-BF2D-9E37875649B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2700000">
            <a:off x="344681" y="4624716"/>
            <a:ext cx="311323" cy="309671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6" name="Rectangle: Rounded Corners 8">
            <a:extLst>
              <a:ext uri="{FF2B5EF4-FFF2-40B4-BE49-F238E27FC236}">
                <a16:creationId xmlns:a16="http://schemas.microsoft.com/office/drawing/2014/main" id="{C164B9D1-2D33-F443-96DF-EE11BBB304A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2700000">
            <a:off x="394023" y="4672678"/>
            <a:ext cx="212638" cy="212610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7045344-9B20-DD4D-8269-D86CDE6D965A}"/>
              </a:ext>
            </a:extLst>
          </p:cNvPr>
          <p:cNvSpPr txBox="1">
            <a:spLocks/>
          </p:cNvSpPr>
          <p:nvPr>
            <p:custDataLst>
              <p:tags r:id="rId11"/>
            </p:custDataLst>
          </p:nvPr>
        </p:nvSpPr>
        <p:spPr>
          <a:xfrm>
            <a:off x="438477" y="4619854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s-ES_tradnl" sz="1000" b="1" smtClean="0">
                <a:solidFill>
                  <a:schemeClr val="bg1"/>
                </a:solidFill>
                <a:latin typeface="+mj-lt"/>
              </a:rPr>
              <a:pPr algn="ctr"/>
              <a:t>4</a:t>
            </a:fld>
            <a:endParaRPr lang="es-ES_tradnl" sz="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5339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10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12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FE9DB93-0E12-4493-AF3E-FA3837BAC35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700000">
            <a:off x="1268322" y="1629130"/>
            <a:ext cx="9962000" cy="9962000"/>
          </a:xfrm>
          <a:prstGeom prst="roundRect">
            <a:avLst>
              <a:gd name="adj" fmla="val 2837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914400" dist="482600" dir="18900000" algn="b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7E1F51-4BCF-44D8-A2DA-E84169EEE90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700000">
            <a:off x="1268322" y="2063645"/>
            <a:ext cx="9962000" cy="9962000"/>
          </a:xfrm>
          <a:prstGeom prst="roundRect">
            <a:avLst>
              <a:gd name="adj" fmla="val 28378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914400" dist="482600" dir="18900000" algn="b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A3B383-A026-4862-853E-179C19EE28E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2700000">
            <a:off x="4276440" y="3519329"/>
            <a:ext cx="3866392" cy="1157945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787400" dist="3048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9BB07C-409B-4EA5-8B68-7172B3A6571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2700000">
            <a:off x="1689013" y="2513895"/>
            <a:ext cx="3866392" cy="1157945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787400" dist="3048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E2F2B1-67C2-4DDC-85EC-608129CCD89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2700000">
            <a:off x="2646594" y="1495804"/>
            <a:ext cx="3866392" cy="3866392"/>
          </a:xfrm>
          <a:prstGeom prst="roundRect">
            <a:avLst>
              <a:gd name="adj" fmla="val 28378"/>
            </a:avLst>
          </a:prstGeom>
          <a:ln>
            <a:noFill/>
          </a:ln>
          <a:effectLst>
            <a:outerShdw blurRad="787400" dist="3048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A11A81-726B-401A-8834-768666EA064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21882" y="367184"/>
            <a:ext cx="184731" cy="5077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endParaRPr lang="es-ES_tradnl" sz="2699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C57EEE7-5215-433F-A203-8C43DF9DCFEE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2855640" y="2996952"/>
            <a:ext cx="3441999" cy="2457746"/>
            <a:chOff x="6170716" y="4822720"/>
            <a:chExt cx="6884894" cy="491613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EEDACD7-0D45-4E3E-8403-97AB3347F0A4}"/>
                </a:ext>
              </a:extLst>
            </p:cNvPr>
            <p:cNvSpPr txBox="1"/>
            <p:nvPr/>
          </p:nvSpPr>
          <p:spPr>
            <a:xfrm>
              <a:off x="6170716" y="4822720"/>
              <a:ext cx="6884894" cy="1415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999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RESULTADOS</a:t>
              </a:r>
              <a:endParaRPr lang="es-ES_tradnl" sz="3999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D39E0D-77D5-4B3D-9303-340AFE17C077}"/>
                </a:ext>
              </a:extLst>
            </p:cNvPr>
            <p:cNvSpPr txBox="1"/>
            <p:nvPr/>
          </p:nvSpPr>
          <p:spPr>
            <a:xfrm>
              <a:off x="6170716" y="7239759"/>
              <a:ext cx="6250171" cy="681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s-ES_tradnl" sz="1200" dirty="0">
                <a:solidFill>
                  <a:srgbClr val="FFFFFF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DF18853-013D-490E-A380-090772AF822E}"/>
                </a:ext>
              </a:extLst>
            </p:cNvPr>
            <p:cNvSpPr/>
            <p:nvPr/>
          </p:nvSpPr>
          <p:spPr>
            <a:xfrm>
              <a:off x="7748438" y="8910694"/>
              <a:ext cx="2765232" cy="828159"/>
            </a:xfrm>
            <a:prstGeom prst="roundRect">
              <a:avLst>
                <a:gd name="adj" fmla="val 50000"/>
              </a:avLst>
            </a:prstGeom>
            <a:noFill/>
            <a:ln w="38100">
              <a:noFill/>
            </a:ln>
            <a:effectLst>
              <a:outerShdw blurRad="787400" dist="3048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200" b="1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534FBB9-DB29-47B4-A57A-9DF193591EEB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8976319" y="4571851"/>
            <a:ext cx="3215680" cy="2285702"/>
            <a:chOff x="18359063" y="9144000"/>
            <a:chExt cx="6432197" cy="4572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CA7B46-9765-4C58-B92B-C4317DE22BE9}"/>
                </a:ext>
              </a:extLst>
            </p:cNvPr>
            <p:cNvSpPr/>
            <p:nvPr/>
          </p:nvSpPr>
          <p:spPr>
            <a:xfrm>
              <a:off x="18359063" y="9144000"/>
              <a:ext cx="6432197" cy="45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0A62922-E579-4CEE-BA15-39EE6343D1A1}"/>
                </a:ext>
              </a:extLst>
            </p:cNvPr>
            <p:cNvGrpSpPr/>
            <p:nvPr/>
          </p:nvGrpSpPr>
          <p:grpSpPr>
            <a:xfrm>
              <a:off x="18632357" y="9669271"/>
              <a:ext cx="5481519" cy="3526260"/>
              <a:chOff x="3222246" y="14600321"/>
              <a:chExt cx="5481519" cy="352626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07FDE63-2C54-413F-BA56-4A59FE78A30F}"/>
                  </a:ext>
                </a:extLst>
              </p:cNvPr>
              <p:cNvSpPr/>
              <p:nvPr/>
            </p:nvSpPr>
            <p:spPr>
              <a:xfrm>
                <a:off x="3222248" y="14600321"/>
                <a:ext cx="1395436" cy="1415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dt-education-04" panose="02000509000000000000" pitchFamily="49" charset="0"/>
                    <a:cs typeface="Arial" panose="020B0604020202020204" pitchFamily="34" charset="0"/>
                  </a:rPr>
                  <a:t>2</a:t>
                </a:r>
                <a:endParaRPr lang="es-ES_tradnl" sz="3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67C821-C502-409B-BFBC-927F7A1AB54F}"/>
                  </a:ext>
                </a:extLst>
              </p:cNvPr>
              <p:cNvSpPr txBox="1"/>
              <p:nvPr/>
            </p:nvSpPr>
            <p:spPr>
              <a:xfrm>
                <a:off x="3222246" y="15923759"/>
                <a:ext cx="5481519" cy="129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b="1" dirty="0">
                    <a:solidFill>
                      <a:srgbClr val="FFFFFF"/>
                    </a:solidFill>
                  </a:rPr>
                  <a:t>Relación de coeficientes y parámetros  &gt;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5CA8D8-1726-4726-8DC8-B183B752FEB6}"/>
                  </a:ext>
                </a:extLst>
              </p:cNvPr>
              <p:cNvSpPr txBox="1"/>
              <p:nvPr/>
            </p:nvSpPr>
            <p:spPr>
              <a:xfrm>
                <a:off x="3222246" y="17066153"/>
                <a:ext cx="5481519" cy="106042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sz="1000" dirty="0">
                    <a:solidFill>
                      <a:srgbClr val="FFFFFF"/>
                    </a:solidFill>
                  </a:rPr>
                  <a:t>Análisis de la relación de los coeficientes con los parámetros del recintos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ABF25E-FCD5-4BF1-8BF7-A8FC0A912772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8976319" y="2286149"/>
            <a:ext cx="3215680" cy="2285702"/>
            <a:chOff x="18359063" y="4572000"/>
            <a:chExt cx="6432197" cy="4572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C6C879-EB4F-4E46-8868-0E40FDBD94D3}"/>
                </a:ext>
              </a:extLst>
            </p:cNvPr>
            <p:cNvSpPr/>
            <p:nvPr/>
          </p:nvSpPr>
          <p:spPr>
            <a:xfrm>
              <a:off x="18359063" y="4572000"/>
              <a:ext cx="6432197" cy="457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9649DD9-92C4-45E5-80CF-738C0AC47234}"/>
                </a:ext>
              </a:extLst>
            </p:cNvPr>
            <p:cNvGrpSpPr/>
            <p:nvPr/>
          </p:nvGrpSpPr>
          <p:grpSpPr>
            <a:xfrm>
              <a:off x="18632357" y="5132082"/>
              <a:ext cx="5481519" cy="2930382"/>
              <a:chOff x="9574541" y="14600321"/>
              <a:chExt cx="5481519" cy="293038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2FE0F5C-6F06-4F19-BE43-79F563D6AAAD}"/>
                  </a:ext>
                </a:extLst>
              </p:cNvPr>
              <p:cNvSpPr/>
              <p:nvPr/>
            </p:nvSpPr>
            <p:spPr>
              <a:xfrm>
                <a:off x="9574543" y="14600321"/>
                <a:ext cx="1395436" cy="1415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dt-building-02" panose="02000509000000000000" pitchFamily="49" charset="0"/>
                    <a:cs typeface="Arial" panose="020B0604020202020204" pitchFamily="34" charset="0"/>
                  </a:rPr>
                  <a:t>$</a:t>
                </a:r>
                <a:endParaRPr lang="es-ES_tradnl" sz="3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C23971-252C-4D18-BB20-62198BD4E6D6}"/>
                  </a:ext>
                </a:extLst>
              </p:cNvPr>
              <p:cNvSpPr txBox="1"/>
              <p:nvPr/>
            </p:nvSpPr>
            <p:spPr>
              <a:xfrm>
                <a:off x="9574543" y="15923759"/>
                <a:ext cx="5060894" cy="738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b="1" dirty="0">
                    <a:solidFill>
                      <a:srgbClr val="FFFFFF"/>
                    </a:solidFill>
                  </a:rPr>
                  <a:t>Recintos escalados &gt;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C683CE-CC38-4CDA-880C-ECA5A77BA8C9}"/>
                  </a:ext>
                </a:extLst>
              </p:cNvPr>
              <p:cNvSpPr txBox="1"/>
              <p:nvPr/>
            </p:nvSpPr>
            <p:spPr>
              <a:xfrm>
                <a:off x="9574541" y="16470275"/>
                <a:ext cx="5481519" cy="106042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sz="1000" dirty="0">
                    <a:solidFill>
                      <a:srgbClr val="FFFFFF"/>
                    </a:solidFill>
                  </a:rPr>
                  <a:t>Coeficientes obtenidos para cada uno de los factores de escala.</a:t>
                </a:r>
                <a:endParaRPr lang="es-ES_tradnl" sz="120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FAD1A6F-6A0B-454B-AC5A-EF6B85DCB81F}"/>
              </a:ext>
            </a:extLst>
          </p:cNvPr>
          <p:cNvSpPr/>
          <p:nvPr/>
        </p:nvSpPr>
        <p:spPr>
          <a:xfrm>
            <a:off x="8976320" y="447"/>
            <a:ext cx="3215680" cy="2285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16668F-8FC9-412A-937F-0D00EB6ACCE5}"/>
              </a:ext>
            </a:extLst>
          </p:cNvPr>
          <p:cNvSpPr/>
          <p:nvPr/>
        </p:nvSpPr>
        <p:spPr>
          <a:xfrm>
            <a:off x="9112950" y="240712"/>
            <a:ext cx="697627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dt-building-02" panose="02000509000000000000" pitchFamily="49" charset="0"/>
                <a:cs typeface="Arial" panose="020B0604020202020204" pitchFamily="34" charset="0"/>
              </a:rPr>
              <a:t>h</a:t>
            </a:r>
            <a:endParaRPr lang="es-ES_tradnl" sz="3999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3FF602-7A54-49D0-82C7-E628F4CF391D}"/>
              </a:ext>
            </a:extLst>
          </p:cNvPr>
          <p:cNvSpPr txBox="1"/>
          <p:nvPr/>
        </p:nvSpPr>
        <p:spPr>
          <a:xfrm>
            <a:off x="9112950" y="902345"/>
            <a:ext cx="253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rgbClr val="FFFFFF"/>
                </a:solidFill>
              </a:rPr>
              <a:t>Recintos sin modificar 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74E6E8-9183-4BBF-B40D-7542FB625713}"/>
              </a:ext>
            </a:extLst>
          </p:cNvPr>
          <p:cNvSpPr txBox="1"/>
          <p:nvPr/>
        </p:nvSpPr>
        <p:spPr>
          <a:xfrm>
            <a:off x="9112949" y="1170663"/>
            <a:ext cx="2740403" cy="5301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1000" dirty="0">
                <a:solidFill>
                  <a:srgbClr val="FFFFFF"/>
                </a:solidFill>
              </a:rPr>
              <a:t>Se obtienen coeficientes y parámetros de inteligibilidad.</a:t>
            </a:r>
            <a:endParaRPr lang="es-ES_tradnl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183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7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9" grpId="0" animBg="1"/>
      <p:bldP spid="24" grpId="0"/>
      <p:bldP spid="25" grpId="0"/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E7CBD989-3773-CA4D-828D-DD3595181718}"/>
              </a:ext>
            </a:extLst>
          </p:cNvPr>
          <p:cNvSpPr/>
          <p:nvPr/>
        </p:nvSpPr>
        <p:spPr>
          <a:xfrm>
            <a:off x="5293847" y="732215"/>
            <a:ext cx="1880802" cy="725110"/>
          </a:xfrm>
          <a:prstGeom prst="roundRect">
            <a:avLst>
              <a:gd name="adj" fmla="val 25538"/>
            </a:avLst>
          </a:prstGeom>
          <a:ln>
            <a:noFill/>
          </a:ln>
          <a:effectLst>
            <a:outerShdw blurRad="762000" dist="889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194FE0AD-2D31-A446-BBD8-7B96447BC422}"/>
              </a:ext>
            </a:extLst>
          </p:cNvPr>
          <p:cNvSpPr txBox="1"/>
          <p:nvPr/>
        </p:nvSpPr>
        <p:spPr>
          <a:xfrm>
            <a:off x="5293847" y="804125"/>
            <a:ext cx="188080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s-ES_tradnl" b="1" dirty="0">
                <a:solidFill>
                  <a:srgbClr val="FFFFFF"/>
                </a:solidFill>
              </a:rPr>
              <a:t>OP/S003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0B2D17-A365-A843-B633-8E198A76A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89" y="2196186"/>
            <a:ext cx="6678458" cy="3679452"/>
          </a:xfrm>
          <a:prstGeom prst="rect">
            <a:avLst/>
          </a:prstGeom>
          <a:effectLst>
            <a:outerShdw blurRad="800100" dist="38100" algn="ctr" rotWithShape="0">
              <a:prstClr val="black">
                <a:alpha val="14000"/>
              </a:prstClr>
            </a:outerShdw>
          </a:effec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5081328C-91D2-DD44-99B6-5095701666DD}"/>
              </a:ext>
            </a:extLst>
          </p:cNvPr>
          <p:cNvGrpSpPr/>
          <p:nvPr/>
        </p:nvGrpSpPr>
        <p:grpSpPr>
          <a:xfrm>
            <a:off x="7320136" y="1241433"/>
            <a:ext cx="4562469" cy="5360445"/>
            <a:chOff x="7510196" y="1241433"/>
            <a:chExt cx="4562469" cy="536044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BC5C092E-3014-B24B-A875-86EF9EA1F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7508" y="1241433"/>
              <a:ext cx="2699583" cy="2682388"/>
            </a:xfrm>
            <a:prstGeom prst="rect">
              <a:avLst/>
            </a:prstGeom>
            <a:effectLst>
              <a:outerShdw blurRad="800100" dist="38100" algn="ctr" rotWithShape="0">
                <a:prstClr val="black">
                  <a:alpha val="14000"/>
                </a:prstClr>
              </a:outerShdw>
            </a:effectLst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A7A7C2D9-9E45-EA47-9A14-61C815740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0196" y="3923821"/>
              <a:ext cx="2866895" cy="2678057"/>
            </a:xfrm>
            <a:prstGeom prst="rect">
              <a:avLst/>
            </a:prstGeom>
            <a:effectLst>
              <a:outerShdw blurRad="800100" dist="38100" algn="ctr" rotWithShape="0">
                <a:prstClr val="black">
                  <a:alpha val="14000"/>
                </a:prstClr>
              </a:outerShdw>
            </a:effectLst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56E00492-AFF8-4F43-A2EF-BC0312DBA536}"/>
                </a:ext>
              </a:extLst>
            </p:cNvPr>
            <p:cNvSpPr txBox="1"/>
            <p:nvPr/>
          </p:nvSpPr>
          <p:spPr>
            <a:xfrm>
              <a:off x="10173615" y="2264028"/>
              <a:ext cx="1899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400" b="1" dirty="0">
                  <a:latin typeface="Century Gothic" panose="020B0502020202020204" pitchFamily="34" charset="0"/>
                </a:rPr>
                <a:t>Campo útil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1E8A71F-0219-0E42-AE9E-C1DE606B710E}"/>
                </a:ext>
              </a:extLst>
            </p:cNvPr>
            <p:cNvSpPr txBox="1"/>
            <p:nvPr/>
          </p:nvSpPr>
          <p:spPr>
            <a:xfrm>
              <a:off x="10169525" y="4970219"/>
              <a:ext cx="1899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400" b="1" dirty="0">
                  <a:latin typeface="Century Gothic" panose="020B0502020202020204" pitchFamily="34" charset="0"/>
                </a:rPr>
                <a:t>Campo perjudicial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61D23A2-F5F9-1F4C-B6EC-0325221B65EB}"/>
              </a:ext>
            </a:extLst>
          </p:cNvPr>
          <p:cNvSpPr txBox="1"/>
          <p:nvPr/>
        </p:nvSpPr>
        <p:spPr>
          <a:xfrm>
            <a:off x="5293847" y="1079159"/>
            <a:ext cx="1880801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s-ES_tradnl" sz="1200" b="1" dirty="0">
                <a:solidFill>
                  <a:schemeClr val="bg1"/>
                </a:solidFill>
              </a:rPr>
              <a:t>Fuente en el centro</a:t>
            </a:r>
          </a:p>
        </p:txBody>
      </p:sp>
    </p:spTree>
    <p:extLst>
      <p:ext uri="{BB962C8B-B14F-4D97-AF65-F5344CB8AC3E}">
        <p14:creationId xmlns:p14="http://schemas.microsoft.com/office/powerpoint/2010/main" val="28153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E7CBD989-3773-CA4D-828D-DD3595181718}"/>
              </a:ext>
            </a:extLst>
          </p:cNvPr>
          <p:cNvSpPr/>
          <p:nvPr/>
        </p:nvSpPr>
        <p:spPr>
          <a:xfrm>
            <a:off x="5293847" y="732215"/>
            <a:ext cx="1880802" cy="725110"/>
          </a:xfrm>
          <a:prstGeom prst="roundRect">
            <a:avLst>
              <a:gd name="adj" fmla="val 25538"/>
            </a:avLst>
          </a:prstGeom>
          <a:ln>
            <a:noFill/>
          </a:ln>
          <a:effectLst>
            <a:outerShdw blurRad="762000" dist="889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194FE0AD-2D31-A446-BBD8-7B96447BC422}"/>
              </a:ext>
            </a:extLst>
          </p:cNvPr>
          <p:cNvSpPr txBox="1"/>
          <p:nvPr/>
        </p:nvSpPr>
        <p:spPr>
          <a:xfrm>
            <a:off x="5293847" y="804125"/>
            <a:ext cx="188080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s-ES_tradnl" b="1" dirty="0">
                <a:solidFill>
                  <a:srgbClr val="FFFFFF"/>
                </a:solidFill>
              </a:rPr>
              <a:t>OP/S003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0B2D17-A365-A843-B633-8E198A76A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887" y="2086455"/>
            <a:ext cx="6417231" cy="3422523"/>
          </a:xfrm>
          <a:prstGeom prst="rect">
            <a:avLst/>
          </a:prstGeom>
          <a:effectLst>
            <a:outerShdw blurRad="800100" dist="38100" algn="ctr" rotWithShape="0">
              <a:prstClr val="black">
                <a:alpha val="14000"/>
              </a:prstClr>
            </a:outerShdw>
          </a:effec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5081328C-91D2-DD44-99B6-5095701666DD}"/>
              </a:ext>
            </a:extLst>
          </p:cNvPr>
          <p:cNvGrpSpPr/>
          <p:nvPr/>
        </p:nvGrpSpPr>
        <p:grpSpPr>
          <a:xfrm>
            <a:off x="7464152" y="1284093"/>
            <a:ext cx="4421786" cy="5299179"/>
            <a:chOff x="7650879" y="1284093"/>
            <a:chExt cx="4421786" cy="5299179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BC5C092E-3014-B24B-A875-86EF9EA1F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7508" y="1284093"/>
              <a:ext cx="2699583" cy="2597067"/>
            </a:xfrm>
            <a:prstGeom prst="rect">
              <a:avLst/>
            </a:prstGeom>
            <a:effectLst>
              <a:outerShdw blurRad="800100" dist="38100" algn="ctr" rotWithShape="0">
                <a:prstClr val="black">
                  <a:alpha val="14000"/>
                </a:prstClr>
              </a:outerShdw>
            </a:effectLst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A7A7C2D9-9E45-EA47-9A14-61C815740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0879" y="3946400"/>
              <a:ext cx="2723610" cy="2636872"/>
            </a:xfrm>
            <a:prstGeom prst="rect">
              <a:avLst/>
            </a:prstGeom>
            <a:effectLst>
              <a:outerShdw blurRad="800100" dist="38100" algn="ctr" rotWithShape="0">
                <a:prstClr val="black">
                  <a:alpha val="14000"/>
                </a:prstClr>
              </a:outerShdw>
            </a:effectLst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56E00492-AFF8-4F43-A2EF-BC0312DBA536}"/>
                </a:ext>
              </a:extLst>
            </p:cNvPr>
            <p:cNvSpPr txBox="1"/>
            <p:nvPr/>
          </p:nvSpPr>
          <p:spPr>
            <a:xfrm>
              <a:off x="10173615" y="2264028"/>
              <a:ext cx="1899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400" b="1" dirty="0">
                  <a:latin typeface="Century Gothic" panose="020B0502020202020204" pitchFamily="34" charset="0"/>
                </a:rPr>
                <a:t>Campo útil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1E8A71F-0219-0E42-AE9E-C1DE606B710E}"/>
                </a:ext>
              </a:extLst>
            </p:cNvPr>
            <p:cNvSpPr txBox="1"/>
            <p:nvPr/>
          </p:nvSpPr>
          <p:spPr>
            <a:xfrm>
              <a:off x="10169525" y="4970219"/>
              <a:ext cx="1899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400" b="1" dirty="0">
                  <a:latin typeface="Century Gothic" panose="020B0502020202020204" pitchFamily="34" charset="0"/>
                </a:rPr>
                <a:t>Campo perjudicial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61D23A2-F5F9-1F4C-B6EC-0325221B65EB}"/>
              </a:ext>
            </a:extLst>
          </p:cNvPr>
          <p:cNvSpPr txBox="1"/>
          <p:nvPr/>
        </p:nvSpPr>
        <p:spPr>
          <a:xfrm>
            <a:off x="5293847" y="1079159"/>
            <a:ext cx="1880801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s-ES_tradnl" sz="1200" b="1" dirty="0">
                <a:solidFill>
                  <a:schemeClr val="bg1"/>
                </a:solidFill>
              </a:rPr>
              <a:t>Fuente en esquina</a:t>
            </a:r>
          </a:p>
        </p:txBody>
      </p:sp>
    </p:spTree>
    <p:extLst>
      <p:ext uri="{BB962C8B-B14F-4D97-AF65-F5344CB8AC3E}">
        <p14:creationId xmlns:p14="http://schemas.microsoft.com/office/powerpoint/2010/main" val="2624158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E7CBD989-3773-CA4D-828D-DD3595181718}"/>
              </a:ext>
            </a:extLst>
          </p:cNvPr>
          <p:cNvSpPr/>
          <p:nvPr/>
        </p:nvSpPr>
        <p:spPr>
          <a:xfrm>
            <a:off x="5293847" y="732215"/>
            <a:ext cx="1880802" cy="725110"/>
          </a:xfrm>
          <a:prstGeom prst="roundRect">
            <a:avLst>
              <a:gd name="adj" fmla="val 25538"/>
            </a:avLst>
          </a:prstGeom>
          <a:ln>
            <a:noFill/>
          </a:ln>
          <a:effectLst>
            <a:outerShdw blurRad="762000" dist="889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194FE0AD-2D31-A446-BBD8-7B96447BC422}"/>
              </a:ext>
            </a:extLst>
          </p:cNvPr>
          <p:cNvSpPr txBox="1"/>
          <p:nvPr/>
        </p:nvSpPr>
        <p:spPr>
          <a:xfrm>
            <a:off x="5293847" y="804125"/>
            <a:ext cx="188080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s-ES_tradnl" b="1" dirty="0">
                <a:solidFill>
                  <a:srgbClr val="FFFFFF"/>
                </a:solidFill>
              </a:rPr>
              <a:t>EP/0-26M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0B2D17-A365-A843-B633-8E198A76A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055" y="2097744"/>
            <a:ext cx="6436935" cy="3761189"/>
          </a:xfrm>
          <a:prstGeom prst="rect">
            <a:avLst/>
          </a:prstGeom>
          <a:effectLst>
            <a:outerShdw blurRad="800100" dist="38100" algn="ctr" rotWithShape="0">
              <a:prstClr val="black">
                <a:alpha val="14000"/>
              </a:prstClr>
            </a:outerShdw>
          </a:effec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5081328C-91D2-DD44-99B6-5095701666DD}"/>
              </a:ext>
            </a:extLst>
          </p:cNvPr>
          <p:cNvGrpSpPr/>
          <p:nvPr/>
        </p:nvGrpSpPr>
        <p:grpSpPr>
          <a:xfrm>
            <a:off x="7392144" y="1306672"/>
            <a:ext cx="4489520" cy="5240884"/>
            <a:chOff x="7583145" y="1306672"/>
            <a:chExt cx="4489520" cy="5240884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BC5C092E-3014-B24B-A875-86EF9EA1F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28746" y="1306672"/>
              <a:ext cx="2674841" cy="2587996"/>
            </a:xfrm>
            <a:prstGeom prst="rect">
              <a:avLst/>
            </a:prstGeom>
            <a:effectLst>
              <a:outerShdw blurRad="800100" dist="38100" algn="ctr" rotWithShape="0">
                <a:prstClr val="black">
                  <a:alpha val="14000"/>
                </a:prstClr>
              </a:outerShdw>
            </a:effectLst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A7A7C2D9-9E45-EA47-9A14-61C815740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3145" y="4015946"/>
              <a:ext cx="2837442" cy="2531610"/>
            </a:xfrm>
            <a:prstGeom prst="rect">
              <a:avLst/>
            </a:prstGeom>
            <a:effectLst>
              <a:outerShdw blurRad="800100" dist="38100" algn="ctr" rotWithShape="0">
                <a:prstClr val="black">
                  <a:alpha val="14000"/>
                </a:prstClr>
              </a:outerShdw>
            </a:effectLst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56E00492-AFF8-4F43-A2EF-BC0312DBA536}"/>
                </a:ext>
              </a:extLst>
            </p:cNvPr>
            <p:cNvSpPr txBox="1"/>
            <p:nvPr/>
          </p:nvSpPr>
          <p:spPr>
            <a:xfrm>
              <a:off x="10173615" y="2264028"/>
              <a:ext cx="1899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400" b="1" dirty="0">
                  <a:latin typeface="Century Gothic" panose="020B0502020202020204" pitchFamily="34" charset="0"/>
                </a:rPr>
                <a:t>Campo útil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1E8A71F-0219-0E42-AE9E-C1DE606B710E}"/>
                </a:ext>
              </a:extLst>
            </p:cNvPr>
            <p:cNvSpPr txBox="1"/>
            <p:nvPr/>
          </p:nvSpPr>
          <p:spPr>
            <a:xfrm>
              <a:off x="10169525" y="4970219"/>
              <a:ext cx="1899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400" b="1" dirty="0">
                  <a:latin typeface="Century Gothic" panose="020B0502020202020204" pitchFamily="34" charset="0"/>
                </a:rPr>
                <a:t>Campo perjudicial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61D23A2-F5F9-1F4C-B6EC-0325221B65EB}"/>
              </a:ext>
            </a:extLst>
          </p:cNvPr>
          <p:cNvSpPr txBox="1"/>
          <p:nvPr/>
        </p:nvSpPr>
        <p:spPr>
          <a:xfrm>
            <a:off x="5293847" y="1079159"/>
            <a:ext cx="1880801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s-ES_tradnl" sz="1200" b="1" dirty="0">
                <a:solidFill>
                  <a:schemeClr val="bg1"/>
                </a:solidFill>
              </a:rPr>
              <a:t>Fuente en el centro</a:t>
            </a:r>
          </a:p>
        </p:txBody>
      </p:sp>
    </p:spTree>
    <p:extLst>
      <p:ext uri="{BB962C8B-B14F-4D97-AF65-F5344CB8AC3E}">
        <p14:creationId xmlns:p14="http://schemas.microsoft.com/office/powerpoint/2010/main" val="1975603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E7CBD989-3773-CA4D-828D-DD3595181718}"/>
              </a:ext>
            </a:extLst>
          </p:cNvPr>
          <p:cNvSpPr/>
          <p:nvPr/>
        </p:nvSpPr>
        <p:spPr>
          <a:xfrm>
            <a:off x="5293847" y="732215"/>
            <a:ext cx="1880802" cy="725110"/>
          </a:xfrm>
          <a:prstGeom prst="roundRect">
            <a:avLst>
              <a:gd name="adj" fmla="val 25538"/>
            </a:avLst>
          </a:prstGeom>
          <a:ln>
            <a:noFill/>
          </a:ln>
          <a:effectLst>
            <a:outerShdw blurRad="762000" dist="889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194FE0AD-2D31-A446-BBD8-7B96447BC422}"/>
              </a:ext>
            </a:extLst>
          </p:cNvPr>
          <p:cNvSpPr txBox="1"/>
          <p:nvPr/>
        </p:nvSpPr>
        <p:spPr>
          <a:xfrm>
            <a:off x="5293847" y="804125"/>
            <a:ext cx="188080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s-ES_tradnl" b="1" dirty="0">
                <a:solidFill>
                  <a:srgbClr val="FFFFFF"/>
                </a:solidFill>
              </a:rPr>
              <a:t>EP/0-26M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0B2D17-A365-A843-B633-8E198A76A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10" y="2122759"/>
            <a:ext cx="6422371" cy="3702308"/>
          </a:xfrm>
          <a:prstGeom prst="rect">
            <a:avLst/>
          </a:prstGeom>
          <a:effectLst>
            <a:outerShdw blurRad="800100" dist="38100" algn="ctr" rotWithShape="0">
              <a:prstClr val="black">
                <a:alpha val="14000"/>
              </a:prstClr>
            </a:outerShdw>
          </a:effec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5081328C-91D2-DD44-99B6-5095701666DD}"/>
              </a:ext>
            </a:extLst>
          </p:cNvPr>
          <p:cNvGrpSpPr/>
          <p:nvPr/>
        </p:nvGrpSpPr>
        <p:grpSpPr>
          <a:xfrm>
            <a:off x="7536160" y="1317961"/>
            <a:ext cx="4376185" cy="5262535"/>
            <a:chOff x="7696480" y="1317961"/>
            <a:chExt cx="4376185" cy="526253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BC5C092E-3014-B24B-A875-86EF9EA1F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96480" y="1317961"/>
              <a:ext cx="2674841" cy="2587995"/>
            </a:xfrm>
            <a:prstGeom prst="rect">
              <a:avLst/>
            </a:prstGeom>
            <a:effectLst>
              <a:outerShdw blurRad="800100" dist="38100" algn="ctr" rotWithShape="0">
                <a:prstClr val="black">
                  <a:alpha val="14000"/>
                </a:prstClr>
              </a:outerShdw>
            </a:effectLst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A7A7C2D9-9E45-EA47-9A14-61C815740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19070" y="4015945"/>
              <a:ext cx="2598974" cy="2564551"/>
            </a:xfrm>
            <a:prstGeom prst="rect">
              <a:avLst/>
            </a:prstGeom>
            <a:effectLst>
              <a:outerShdw blurRad="800100" dist="38100" algn="ctr" rotWithShape="0">
                <a:prstClr val="black">
                  <a:alpha val="14000"/>
                </a:prstClr>
              </a:outerShdw>
            </a:effectLst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56E00492-AFF8-4F43-A2EF-BC0312DBA536}"/>
                </a:ext>
              </a:extLst>
            </p:cNvPr>
            <p:cNvSpPr txBox="1"/>
            <p:nvPr/>
          </p:nvSpPr>
          <p:spPr>
            <a:xfrm>
              <a:off x="10173615" y="2264028"/>
              <a:ext cx="1899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400" b="1" dirty="0">
                  <a:latin typeface="Century Gothic" panose="020B0502020202020204" pitchFamily="34" charset="0"/>
                </a:rPr>
                <a:t>Campo útil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1E8A71F-0219-0E42-AE9E-C1DE606B710E}"/>
                </a:ext>
              </a:extLst>
            </p:cNvPr>
            <p:cNvSpPr txBox="1"/>
            <p:nvPr/>
          </p:nvSpPr>
          <p:spPr>
            <a:xfrm>
              <a:off x="10169525" y="4970219"/>
              <a:ext cx="1899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400" b="1" dirty="0">
                  <a:latin typeface="Century Gothic" panose="020B0502020202020204" pitchFamily="34" charset="0"/>
                </a:rPr>
                <a:t>Campo perjudicial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61D23A2-F5F9-1F4C-B6EC-0325221B65EB}"/>
              </a:ext>
            </a:extLst>
          </p:cNvPr>
          <p:cNvSpPr txBox="1"/>
          <p:nvPr/>
        </p:nvSpPr>
        <p:spPr>
          <a:xfrm>
            <a:off x="5293847" y="1079159"/>
            <a:ext cx="1880801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s-ES_tradnl" sz="1200" b="1" dirty="0">
                <a:solidFill>
                  <a:schemeClr val="bg1"/>
                </a:solidFill>
              </a:rPr>
              <a:t>Fuente en esquina</a:t>
            </a:r>
          </a:p>
        </p:txBody>
      </p:sp>
    </p:spTree>
    <p:extLst>
      <p:ext uri="{BB962C8B-B14F-4D97-AF65-F5344CB8AC3E}">
        <p14:creationId xmlns:p14="http://schemas.microsoft.com/office/powerpoint/2010/main" val="261121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>
            <a:extLst>
              <a:ext uri="{FF2B5EF4-FFF2-40B4-BE49-F238E27FC236}">
                <a16:creationId xmlns:a16="http://schemas.microsoft.com/office/drawing/2014/main" id="{137B5D0F-C8D6-934D-82BC-E0D5DB4B4ABC}"/>
              </a:ext>
            </a:extLst>
          </p:cNvPr>
          <p:cNvSpPr/>
          <p:nvPr/>
        </p:nvSpPr>
        <p:spPr>
          <a:xfrm>
            <a:off x="1839822" y="3947234"/>
            <a:ext cx="3024336" cy="2257811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4955FB9A-ECE1-7F4D-9540-40687F35F3FE}"/>
              </a:ext>
            </a:extLst>
          </p:cNvPr>
          <p:cNvSpPr/>
          <p:nvPr/>
        </p:nvSpPr>
        <p:spPr>
          <a:xfrm>
            <a:off x="4981972" y="3945469"/>
            <a:ext cx="3024336" cy="226020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D62CE53F-1507-144A-AAE8-451A9B872ED9}"/>
              </a:ext>
            </a:extLst>
          </p:cNvPr>
          <p:cNvGrpSpPr/>
          <p:nvPr/>
        </p:nvGrpSpPr>
        <p:grpSpPr>
          <a:xfrm>
            <a:off x="1847528" y="3969905"/>
            <a:ext cx="9152637" cy="2267407"/>
            <a:chOff x="1847528" y="3969905"/>
            <a:chExt cx="9152637" cy="2267407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CF1C0D75-FC53-9D49-BA9D-1611A9B4D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7528" y="3972286"/>
              <a:ext cx="6136162" cy="2265026"/>
            </a:xfrm>
            <a:prstGeom prst="rect">
              <a:avLst/>
            </a:prstGeom>
            <a:effectLst>
              <a:outerShdw blurRad="800100" dist="38100" algn="ctr" rotWithShape="0">
                <a:prstClr val="black">
                  <a:alpha val="14000"/>
                </a:prstClr>
              </a:outerShdw>
            </a:effectLst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8EAB0CE4-19FD-8649-A3FA-1B88B8262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27394" y="3969905"/>
              <a:ext cx="3072771" cy="2251202"/>
            </a:xfrm>
            <a:prstGeom prst="rect">
              <a:avLst/>
            </a:prstGeom>
            <a:effectLst>
              <a:outerShdw blurRad="800100" dist="38100" algn="ctr" rotWithShape="0">
                <a:prstClr val="black">
                  <a:alpha val="14000"/>
                </a:prstClr>
              </a:outerShdw>
            </a:effectLst>
          </p:spPr>
        </p:pic>
      </p:grpSp>
      <p:sp>
        <p:nvSpPr>
          <p:cNvPr id="38" name="Rectángulo 37">
            <a:extLst>
              <a:ext uri="{FF2B5EF4-FFF2-40B4-BE49-F238E27FC236}">
                <a16:creationId xmlns:a16="http://schemas.microsoft.com/office/drawing/2014/main" id="{E29CC0E3-5224-B347-A8B3-D18ADA5ABA50}"/>
              </a:ext>
            </a:extLst>
          </p:cNvPr>
          <p:cNvSpPr/>
          <p:nvPr/>
        </p:nvSpPr>
        <p:spPr>
          <a:xfrm>
            <a:off x="4981972" y="1624149"/>
            <a:ext cx="3024336" cy="226422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03A0896-365D-684B-A800-76F34554DFBE}"/>
              </a:ext>
            </a:extLst>
          </p:cNvPr>
          <p:cNvSpPr/>
          <p:nvPr/>
        </p:nvSpPr>
        <p:spPr>
          <a:xfrm>
            <a:off x="1847528" y="1629591"/>
            <a:ext cx="3024336" cy="225702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6B06442B-3E60-8E4B-BE23-4245B43BF8AD}"/>
              </a:ext>
            </a:extLst>
          </p:cNvPr>
          <p:cNvGrpSpPr/>
          <p:nvPr/>
        </p:nvGrpSpPr>
        <p:grpSpPr>
          <a:xfrm>
            <a:off x="1839822" y="1598572"/>
            <a:ext cx="9291677" cy="2262476"/>
            <a:chOff x="1839822" y="1598572"/>
            <a:chExt cx="9291677" cy="2262476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87C009CF-F794-BC40-8D08-2D8DA09F4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39822" y="1615429"/>
              <a:ext cx="6120680" cy="2245619"/>
            </a:xfrm>
            <a:prstGeom prst="rect">
              <a:avLst/>
            </a:prstGeom>
            <a:effectLst>
              <a:outerShdw blurRad="800100" dist="38100" algn="ctr" rotWithShape="0">
                <a:prstClr val="black">
                  <a:alpha val="14000"/>
                </a:prstClr>
              </a:outerShdw>
            </a:effectLst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EC21C5BA-B5DA-CE4B-A40E-EB6DE3335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56951" y="1598572"/>
              <a:ext cx="3074548" cy="2253053"/>
            </a:xfrm>
            <a:prstGeom prst="rect">
              <a:avLst/>
            </a:prstGeom>
            <a:effectLst>
              <a:outerShdw blurRad="800100" dist="38100" algn="ctr" rotWithShape="0">
                <a:prstClr val="black">
                  <a:alpha val="14000"/>
                </a:prstClr>
              </a:outerShdw>
            </a:effectLst>
          </p:spPr>
        </p:pic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E7CBD989-3773-CA4D-828D-DD3595181718}"/>
              </a:ext>
            </a:extLst>
          </p:cNvPr>
          <p:cNvSpPr/>
          <p:nvPr/>
        </p:nvSpPr>
        <p:spPr>
          <a:xfrm>
            <a:off x="4799856" y="732215"/>
            <a:ext cx="2674362" cy="725110"/>
          </a:xfrm>
          <a:prstGeom prst="roundRect">
            <a:avLst>
              <a:gd name="adj" fmla="val 25538"/>
            </a:avLst>
          </a:prstGeom>
          <a:ln>
            <a:noFill/>
          </a:ln>
          <a:effectLst>
            <a:outerShdw blurRad="762000" dist="889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194FE0AD-2D31-A446-BBD8-7B96447BC422}"/>
              </a:ext>
            </a:extLst>
          </p:cNvPr>
          <p:cNvSpPr txBox="1"/>
          <p:nvPr/>
        </p:nvSpPr>
        <p:spPr>
          <a:xfrm>
            <a:off x="4799857" y="804125"/>
            <a:ext cx="267436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s-ES_tradnl" b="1" dirty="0">
                <a:solidFill>
                  <a:srgbClr val="FFFFFF"/>
                </a:solidFill>
              </a:rPr>
              <a:t>Parámetros acústicos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61D23A2-F5F9-1F4C-B6EC-0325221B65EB}"/>
              </a:ext>
            </a:extLst>
          </p:cNvPr>
          <p:cNvSpPr txBox="1"/>
          <p:nvPr/>
        </p:nvSpPr>
        <p:spPr>
          <a:xfrm>
            <a:off x="4799857" y="1079159"/>
            <a:ext cx="2674361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s-ES_tradnl" sz="1200" b="1" dirty="0">
                <a:solidFill>
                  <a:schemeClr val="bg1"/>
                </a:solidFill>
              </a:rPr>
              <a:t>OP/S003</a:t>
            </a: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74F6971C-BBE7-BA44-B02C-CB2452C60708}"/>
              </a:ext>
            </a:extLst>
          </p:cNvPr>
          <p:cNvSpPr/>
          <p:nvPr/>
        </p:nvSpPr>
        <p:spPr>
          <a:xfrm>
            <a:off x="1055440" y="1628800"/>
            <a:ext cx="10153128" cy="2257811"/>
          </a:xfrm>
          <a:prstGeom prst="roundRect">
            <a:avLst>
              <a:gd name="adj" fmla="val 1146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8" name="Group 3">
            <a:extLst>
              <a:ext uri="{FF2B5EF4-FFF2-40B4-BE49-F238E27FC236}">
                <a16:creationId xmlns:a16="http://schemas.microsoft.com/office/drawing/2014/main" id="{5D0490A6-0CCA-5546-8CA2-94FFA4914C1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51384" y="2260836"/>
            <a:ext cx="964375" cy="964375"/>
            <a:chOff x="11537030" y="4879113"/>
            <a:chExt cx="1929000" cy="1929000"/>
          </a:xfrm>
          <a:effectLst>
            <a:outerShdw blurRad="901700" dist="190500" dir="5400000" algn="t" rotWithShape="0">
              <a:schemeClr val="bg2">
                <a:lumMod val="75000"/>
                <a:alpha val="40000"/>
              </a:schemeClr>
            </a:outerShdw>
          </a:effectLst>
        </p:grpSpPr>
        <p:sp>
          <p:nvSpPr>
            <p:cNvPr id="29" name="Rectangle: Rounded Corners 4">
              <a:extLst>
                <a:ext uri="{FF2B5EF4-FFF2-40B4-BE49-F238E27FC236}">
                  <a16:creationId xmlns:a16="http://schemas.microsoft.com/office/drawing/2014/main" id="{4AF93D7F-37E5-A44F-92FF-B5A0744C7C17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1537030" y="4879113"/>
              <a:ext cx="1929000" cy="1929000"/>
            </a:xfrm>
            <a:prstGeom prst="roundRect">
              <a:avLst>
                <a:gd name="adj" fmla="val 21316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685800" sx="102000" sy="102000" algn="c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0" name="TextBox 5">
              <a:extLst>
                <a:ext uri="{FF2B5EF4-FFF2-40B4-BE49-F238E27FC236}">
                  <a16:creationId xmlns:a16="http://schemas.microsoft.com/office/drawing/2014/main" id="{DCCEBB4D-E36E-434B-8D05-835560B84818}"/>
                </a:ext>
              </a:extLst>
            </p:cNvPr>
            <p:cNvSpPr txBox="1"/>
            <p:nvPr/>
          </p:nvSpPr>
          <p:spPr>
            <a:xfrm>
              <a:off x="11643489" y="5505014"/>
              <a:ext cx="1716077" cy="6771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s-ES_tradnl" sz="1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Centro</a:t>
              </a:r>
            </a:p>
          </p:txBody>
        </p:sp>
      </p:grpSp>
      <p:sp>
        <p:nvSpPr>
          <p:cNvPr id="34" name="Rectángulo redondeado 33">
            <a:extLst>
              <a:ext uri="{FF2B5EF4-FFF2-40B4-BE49-F238E27FC236}">
                <a16:creationId xmlns:a16="http://schemas.microsoft.com/office/drawing/2014/main" id="{7187BA67-47C3-4343-AEED-8F50004FB4F9}"/>
              </a:ext>
            </a:extLst>
          </p:cNvPr>
          <p:cNvSpPr/>
          <p:nvPr/>
        </p:nvSpPr>
        <p:spPr>
          <a:xfrm>
            <a:off x="1055440" y="3947234"/>
            <a:ext cx="10153128" cy="2257811"/>
          </a:xfrm>
          <a:prstGeom prst="roundRect">
            <a:avLst>
              <a:gd name="adj" fmla="val 11171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31" name="Group 3">
            <a:extLst>
              <a:ext uri="{FF2B5EF4-FFF2-40B4-BE49-F238E27FC236}">
                <a16:creationId xmlns:a16="http://schemas.microsoft.com/office/drawing/2014/main" id="{F6EF4F97-7577-DA4F-AF3A-8CA62D4B703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51382" y="4590647"/>
            <a:ext cx="964375" cy="964375"/>
            <a:chOff x="11537030" y="4879113"/>
            <a:chExt cx="1929000" cy="1929000"/>
          </a:xfrm>
          <a:effectLst>
            <a:outerShdw blurRad="901700" dist="190500" dir="5400000" algn="t" rotWithShape="0">
              <a:schemeClr val="bg2">
                <a:lumMod val="75000"/>
                <a:alpha val="40000"/>
              </a:schemeClr>
            </a:outerShdw>
          </a:effectLst>
        </p:grpSpPr>
        <p:sp>
          <p:nvSpPr>
            <p:cNvPr id="32" name="Rectangle: Rounded Corners 4">
              <a:extLst>
                <a:ext uri="{FF2B5EF4-FFF2-40B4-BE49-F238E27FC236}">
                  <a16:creationId xmlns:a16="http://schemas.microsoft.com/office/drawing/2014/main" id="{3F2A9FC3-7F60-B344-986C-47DDD94A7229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1537030" y="4879113"/>
              <a:ext cx="1929000" cy="1929000"/>
            </a:xfrm>
            <a:prstGeom prst="roundRect">
              <a:avLst>
                <a:gd name="adj" fmla="val 21316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685800" sx="102000" sy="102000" algn="c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3" name="TextBox 5">
              <a:extLst>
                <a:ext uri="{FF2B5EF4-FFF2-40B4-BE49-F238E27FC236}">
                  <a16:creationId xmlns:a16="http://schemas.microsoft.com/office/drawing/2014/main" id="{6DF9AC10-79F9-444B-B37B-9C8A9FC727E7}"/>
                </a:ext>
              </a:extLst>
            </p:cNvPr>
            <p:cNvSpPr txBox="1"/>
            <p:nvPr/>
          </p:nvSpPr>
          <p:spPr>
            <a:xfrm>
              <a:off x="11550506" y="5505014"/>
              <a:ext cx="1902049" cy="6771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s-ES_tradnl" sz="1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Esquina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8677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7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1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1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7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12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12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6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9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63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7 3.7037E-6 L 0.25768 0.00208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878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-3.33333E-6 L 0.25703 -0.00023 " pathEditMode="relative" rAng="0" ptsTypes="AA">
                                          <p:cBhvr>
                                            <p:cTn id="3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852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9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63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6 -1.85185E-6 L 0.24961 -0.00023 " pathEditMode="relative" rAng="0" ptsTypes="AA">
                                          <p:cBhvr>
                                            <p:cTn id="50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474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6 3.7037E-6 L 0.24961 -0.00024 " pathEditMode="relative" rAng="0" ptsTypes="AA">
                                          <p:cBhvr>
                                            <p:cTn id="5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474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6" grpId="1" animBg="1"/>
          <p:bldP spid="36" grpId="2" animBg="1"/>
          <p:bldP spid="39" grpId="0" animBg="1"/>
          <p:bldP spid="39" grpId="1" animBg="1"/>
          <p:bldP spid="38" grpId="0" animBg="1"/>
          <p:bldP spid="38" grpId="1" animBg="1"/>
          <p:bldP spid="35" grpId="0" animBg="1"/>
          <p:bldP spid="35" grpId="1" animBg="1"/>
          <p:bldP spid="35" grpId="2" animBg="1"/>
          <p:bldP spid="23" grpId="0" animBg="1"/>
          <p:bldP spid="3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6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9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63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7 -3.7037E-7 L 0.25769 0.00209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969" y="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7.40741E-7 L 0.25704 -0.00023 " pathEditMode="relative" rAng="0" ptsTypes="AA">
                                          <p:cBhvr>
                                            <p:cTn id="3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94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9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63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6 2.22222E-6 L 0.24961 -0.00023 " pathEditMode="relative" rAng="0" ptsTypes="AA">
                                          <p:cBhvr>
                                            <p:cTn id="50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474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6 -3.7037E-6 L 0.24961 -0.00023 " pathEditMode="relative" rAng="0" ptsTypes="AA">
                                          <p:cBhvr>
                                            <p:cTn id="5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474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6" grpId="1" animBg="1"/>
          <p:bldP spid="36" grpId="2" animBg="1"/>
          <p:bldP spid="39" grpId="0" animBg="1"/>
          <p:bldP spid="39" grpId="1" animBg="1"/>
          <p:bldP spid="38" grpId="0" animBg="1"/>
          <p:bldP spid="38" grpId="1" animBg="1"/>
          <p:bldP spid="35" grpId="0" animBg="1"/>
          <p:bldP spid="35" grpId="1" animBg="1"/>
          <p:bldP spid="35" grpId="2" animBg="1"/>
          <p:bldP spid="23" grpId="0" animBg="1"/>
          <p:bldP spid="34" grpId="0" animBg="1"/>
        </p:bldLst>
      </p:timing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>
            <a:extLst>
              <a:ext uri="{FF2B5EF4-FFF2-40B4-BE49-F238E27FC236}">
                <a16:creationId xmlns:a16="http://schemas.microsoft.com/office/drawing/2014/main" id="{137B5D0F-C8D6-934D-82BC-E0D5DB4B4ABC}"/>
              </a:ext>
            </a:extLst>
          </p:cNvPr>
          <p:cNvSpPr/>
          <p:nvPr/>
        </p:nvSpPr>
        <p:spPr>
          <a:xfrm>
            <a:off x="1839822" y="3947234"/>
            <a:ext cx="3024336" cy="2257811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4955FB9A-ECE1-7F4D-9540-40687F35F3FE}"/>
              </a:ext>
            </a:extLst>
          </p:cNvPr>
          <p:cNvSpPr/>
          <p:nvPr/>
        </p:nvSpPr>
        <p:spPr>
          <a:xfrm>
            <a:off x="4981972" y="3946581"/>
            <a:ext cx="3024336" cy="225909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D62CE53F-1507-144A-AAE8-451A9B872ED9}"/>
              </a:ext>
            </a:extLst>
          </p:cNvPr>
          <p:cNvGrpSpPr/>
          <p:nvPr/>
        </p:nvGrpSpPr>
        <p:grpSpPr>
          <a:xfrm>
            <a:off x="1899287" y="3964487"/>
            <a:ext cx="9116645" cy="2280808"/>
            <a:chOff x="1899287" y="3964487"/>
            <a:chExt cx="9116645" cy="2280808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CF1C0D75-FC53-9D49-BA9D-1611A9B4D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9287" y="3983505"/>
              <a:ext cx="6136162" cy="2242588"/>
            </a:xfrm>
            <a:prstGeom prst="rect">
              <a:avLst/>
            </a:prstGeom>
            <a:effectLst>
              <a:outerShdw blurRad="800100" dist="38100" algn="ctr" rotWithShape="0">
                <a:prstClr val="black">
                  <a:alpha val="14000"/>
                </a:prstClr>
              </a:outerShdw>
            </a:effectLst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8EAB0CE4-19FD-8649-A3FA-1B88B8262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02501" y="3964487"/>
              <a:ext cx="3013431" cy="2280808"/>
            </a:xfrm>
            <a:prstGeom prst="rect">
              <a:avLst/>
            </a:prstGeom>
            <a:effectLst>
              <a:outerShdw blurRad="800100" dist="38100" algn="ctr" rotWithShape="0">
                <a:prstClr val="black">
                  <a:alpha val="14000"/>
                </a:prstClr>
              </a:outerShdw>
            </a:effectLst>
          </p:spPr>
        </p:pic>
      </p:grpSp>
      <p:sp>
        <p:nvSpPr>
          <p:cNvPr id="38" name="Rectángulo 37">
            <a:extLst>
              <a:ext uri="{FF2B5EF4-FFF2-40B4-BE49-F238E27FC236}">
                <a16:creationId xmlns:a16="http://schemas.microsoft.com/office/drawing/2014/main" id="{E29CC0E3-5224-B347-A8B3-D18ADA5ABA50}"/>
              </a:ext>
            </a:extLst>
          </p:cNvPr>
          <p:cNvSpPr/>
          <p:nvPr/>
        </p:nvSpPr>
        <p:spPr>
          <a:xfrm>
            <a:off x="4981972" y="1624056"/>
            <a:ext cx="3024336" cy="2261901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03A0896-365D-684B-A800-76F34554DFBE}"/>
              </a:ext>
            </a:extLst>
          </p:cNvPr>
          <p:cNvSpPr/>
          <p:nvPr/>
        </p:nvSpPr>
        <p:spPr>
          <a:xfrm>
            <a:off x="1847528" y="1624056"/>
            <a:ext cx="3024336" cy="226255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6B06442B-3E60-8E4B-BE23-4245B43BF8AD}"/>
              </a:ext>
            </a:extLst>
          </p:cNvPr>
          <p:cNvGrpSpPr/>
          <p:nvPr/>
        </p:nvGrpSpPr>
        <p:grpSpPr>
          <a:xfrm>
            <a:off x="1933126" y="1602920"/>
            <a:ext cx="9151817" cy="2279550"/>
            <a:chOff x="1933126" y="1602920"/>
            <a:chExt cx="9151817" cy="227955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87C009CF-F794-BC40-8D08-2D8DA09F4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3126" y="1624056"/>
              <a:ext cx="6089347" cy="2245619"/>
            </a:xfrm>
            <a:prstGeom prst="rect">
              <a:avLst/>
            </a:prstGeom>
            <a:effectLst>
              <a:outerShdw blurRad="800100" dist="38100" algn="ctr" rotWithShape="0">
                <a:prstClr val="black">
                  <a:alpha val="14000"/>
                </a:prstClr>
              </a:outerShdw>
            </a:effectLst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EC21C5BA-B5DA-CE4B-A40E-EB6DE3335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7913" y="1602920"/>
              <a:ext cx="3067030" cy="2279550"/>
            </a:xfrm>
            <a:prstGeom prst="rect">
              <a:avLst/>
            </a:prstGeom>
            <a:effectLst>
              <a:outerShdw blurRad="800100" dist="38100" algn="ctr" rotWithShape="0">
                <a:prstClr val="black">
                  <a:alpha val="14000"/>
                </a:prstClr>
              </a:outerShdw>
            </a:effectLst>
          </p:spPr>
        </p:pic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E7CBD989-3773-CA4D-828D-DD3595181718}"/>
              </a:ext>
            </a:extLst>
          </p:cNvPr>
          <p:cNvSpPr/>
          <p:nvPr/>
        </p:nvSpPr>
        <p:spPr>
          <a:xfrm>
            <a:off x="4799856" y="732215"/>
            <a:ext cx="2674362" cy="725110"/>
          </a:xfrm>
          <a:prstGeom prst="roundRect">
            <a:avLst>
              <a:gd name="adj" fmla="val 25538"/>
            </a:avLst>
          </a:prstGeom>
          <a:ln>
            <a:noFill/>
          </a:ln>
          <a:effectLst>
            <a:outerShdw blurRad="762000" dist="889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194FE0AD-2D31-A446-BBD8-7B96447BC422}"/>
              </a:ext>
            </a:extLst>
          </p:cNvPr>
          <p:cNvSpPr txBox="1"/>
          <p:nvPr/>
        </p:nvSpPr>
        <p:spPr>
          <a:xfrm>
            <a:off x="4799857" y="804125"/>
            <a:ext cx="267436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s-ES_tradnl" b="1" dirty="0">
                <a:solidFill>
                  <a:srgbClr val="FFFFFF"/>
                </a:solidFill>
              </a:rPr>
              <a:t>Parámetros acústicos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61D23A2-F5F9-1F4C-B6EC-0325221B65EB}"/>
              </a:ext>
            </a:extLst>
          </p:cNvPr>
          <p:cNvSpPr txBox="1"/>
          <p:nvPr/>
        </p:nvSpPr>
        <p:spPr>
          <a:xfrm>
            <a:off x="4799857" y="1079159"/>
            <a:ext cx="2674361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s-ES_tradnl" sz="1200" b="1" dirty="0">
                <a:solidFill>
                  <a:schemeClr val="bg1"/>
                </a:solidFill>
              </a:rPr>
              <a:t>EP/0-26M</a:t>
            </a: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74F6971C-BBE7-BA44-B02C-CB2452C60708}"/>
              </a:ext>
            </a:extLst>
          </p:cNvPr>
          <p:cNvSpPr/>
          <p:nvPr/>
        </p:nvSpPr>
        <p:spPr>
          <a:xfrm>
            <a:off x="1055440" y="1628800"/>
            <a:ext cx="10153128" cy="2257811"/>
          </a:xfrm>
          <a:prstGeom prst="roundRect">
            <a:avLst>
              <a:gd name="adj" fmla="val 1146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8" name="Group 3">
            <a:extLst>
              <a:ext uri="{FF2B5EF4-FFF2-40B4-BE49-F238E27FC236}">
                <a16:creationId xmlns:a16="http://schemas.microsoft.com/office/drawing/2014/main" id="{5D0490A6-0CCA-5546-8CA2-94FFA4914C1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51384" y="2260836"/>
            <a:ext cx="964375" cy="964375"/>
            <a:chOff x="11537030" y="4879113"/>
            <a:chExt cx="1929000" cy="1929000"/>
          </a:xfrm>
          <a:effectLst>
            <a:outerShdw blurRad="901700" dist="190500" dir="5400000" algn="t" rotWithShape="0">
              <a:schemeClr val="bg2">
                <a:lumMod val="75000"/>
                <a:alpha val="40000"/>
              </a:schemeClr>
            </a:outerShdw>
          </a:effectLst>
        </p:grpSpPr>
        <p:sp>
          <p:nvSpPr>
            <p:cNvPr id="29" name="Rectangle: Rounded Corners 4">
              <a:extLst>
                <a:ext uri="{FF2B5EF4-FFF2-40B4-BE49-F238E27FC236}">
                  <a16:creationId xmlns:a16="http://schemas.microsoft.com/office/drawing/2014/main" id="{4AF93D7F-37E5-A44F-92FF-B5A0744C7C17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1537030" y="4879113"/>
              <a:ext cx="1929000" cy="1929000"/>
            </a:xfrm>
            <a:prstGeom prst="roundRect">
              <a:avLst>
                <a:gd name="adj" fmla="val 21316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685800" sx="102000" sy="102000" algn="c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0" name="TextBox 5">
              <a:extLst>
                <a:ext uri="{FF2B5EF4-FFF2-40B4-BE49-F238E27FC236}">
                  <a16:creationId xmlns:a16="http://schemas.microsoft.com/office/drawing/2014/main" id="{DCCEBB4D-E36E-434B-8D05-835560B84818}"/>
                </a:ext>
              </a:extLst>
            </p:cNvPr>
            <p:cNvSpPr txBox="1"/>
            <p:nvPr/>
          </p:nvSpPr>
          <p:spPr>
            <a:xfrm>
              <a:off x="11643489" y="5505014"/>
              <a:ext cx="1716077" cy="6771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s-ES_tradnl" sz="1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Centro</a:t>
              </a:r>
            </a:p>
          </p:txBody>
        </p:sp>
      </p:grpSp>
      <p:sp>
        <p:nvSpPr>
          <p:cNvPr id="34" name="Rectángulo redondeado 33">
            <a:extLst>
              <a:ext uri="{FF2B5EF4-FFF2-40B4-BE49-F238E27FC236}">
                <a16:creationId xmlns:a16="http://schemas.microsoft.com/office/drawing/2014/main" id="{7187BA67-47C3-4343-AEED-8F50004FB4F9}"/>
              </a:ext>
            </a:extLst>
          </p:cNvPr>
          <p:cNvSpPr/>
          <p:nvPr/>
        </p:nvSpPr>
        <p:spPr>
          <a:xfrm>
            <a:off x="1055440" y="3947234"/>
            <a:ext cx="10153128" cy="2257811"/>
          </a:xfrm>
          <a:prstGeom prst="roundRect">
            <a:avLst>
              <a:gd name="adj" fmla="val 11171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31" name="Group 3">
            <a:extLst>
              <a:ext uri="{FF2B5EF4-FFF2-40B4-BE49-F238E27FC236}">
                <a16:creationId xmlns:a16="http://schemas.microsoft.com/office/drawing/2014/main" id="{F6EF4F97-7577-DA4F-AF3A-8CA62D4B703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51382" y="4590647"/>
            <a:ext cx="964375" cy="964375"/>
            <a:chOff x="11537030" y="4879113"/>
            <a:chExt cx="1929000" cy="1929000"/>
          </a:xfrm>
          <a:effectLst>
            <a:outerShdw blurRad="901700" dist="190500" dir="5400000" algn="t" rotWithShape="0">
              <a:schemeClr val="bg2">
                <a:lumMod val="75000"/>
                <a:alpha val="40000"/>
              </a:schemeClr>
            </a:outerShdw>
          </a:effectLst>
        </p:grpSpPr>
        <p:sp>
          <p:nvSpPr>
            <p:cNvPr id="32" name="Rectangle: Rounded Corners 4">
              <a:extLst>
                <a:ext uri="{FF2B5EF4-FFF2-40B4-BE49-F238E27FC236}">
                  <a16:creationId xmlns:a16="http://schemas.microsoft.com/office/drawing/2014/main" id="{3F2A9FC3-7F60-B344-986C-47DDD94A7229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1537030" y="4879113"/>
              <a:ext cx="1929000" cy="1929000"/>
            </a:xfrm>
            <a:prstGeom prst="roundRect">
              <a:avLst>
                <a:gd name="adj" fmla="val 21316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685800" sx="102000" sy="102000" algn="c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3" name="TextBox 5">
              <a:extLst>
                <a:ext uri="{FF2B5EF4-FFF2-40B4-BE49-F238E27FC236}">
                  <a16:creationId xmlns:a16="http://schemas.microsoft.com/office/drawing/2014/main" id="{6DF9AC10-79F9-444B-B37B-9C8A9FC727E7}"/>
                </a:ext>
              </a:extLst>
            </p:cNvPr>
            <p:cNvSpPr txBox="1"/>
            <p:nvPr/>
          </p:nvSpPr>
          <p:spPr>
            <a:xfrm>
              <a:off x="11550506" y="5505014"/>
              <a:ext cx="1902049" cy="6771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s-ES_tradnl" sz="1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Esquina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7821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7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1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1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7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12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12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6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9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63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7 3.7037E-6 L 0.25768 0.00208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878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-3.7037E-7 L 0.25703 -0.00023 " pathEditMode="relative" rAng="0" ptsTypes="AA">
                                          <p:cBhvr>
                                            <p:cTn id="3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852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9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63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6 -3.7037E-7 L 0.24961 -0.00023 " pathEditMode="relative" rAng="0" ptsTypes="AA">
                                          <p:cBhvr>
                                            <p:cTn id="50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474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6 3.7037E-6 L 0.24961 -0.00024 " pathEditMode="relative" rAng="0" ptsTypes="AA">
                                          <p:cBhvr>
                                            <p:cTn id="5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474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6" grpId="1" animBg="1"/>
          <p:bldP spid="36" grpId="2" animBg="1"/>
          <p:bldP spid="39" grpId="0" animBg="1"/>
          <p:bldP spid="39" grpId="1" animBg="1"/>
          <p:bldP spid="38" grpId="0" animBg="1"/>
          <p:bldP spid="38" grpId="1" animBg="1"/>
          <p:bldP spid="35" grpId="0" animBg="1"/>
          <p:bldP spid="35" grpId="1" animBg="1"/>
          <p:bldP spid="35" grpId="2" animBg="1"/>
          <p:bldP spid="23" grpId="0" animBg="1"/>
          <p:bldP spid="3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6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9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63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7 -3.7037E-7 L 0.25769 0.00209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969" y="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7.40741E-7 L 0.25704 -0.00023 " pathEditMode="relative" rAng="0" ptsTypes="AA">
                                          <p:cBhvr>
                                            <p:cTn id="3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94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9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63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6 2.22222E-6 L 0.24961 -0.00023 " pathEditMode="relative" rAng="0" ptsTypes="AA">
                                          <p:cBhvr>
                                            <p:cTn id="50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474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6 -3.7037E-6 L 0.24961 -0.00023 " pathEditMode="relative" rAng="0" ptsTypes="AA">
                                          <p:cBhvr>
                                            <p:cTn id="5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474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6" grpId="1" animBg="1"/>
          <p:bldP spid="36" grpId="2" animBg="1"/>
          <p:bldP spid="39" grpId="0" animBg="1"/>
          <p:bldP spid="39" grpId="1" animBg="1"/>
          <p:bldP spid="38" grpId="0" animBg="1"/>
          <p:bldP spid="38" grpId="1" animBg="1"/>
          <p:bldP spid="35" grpId="0" animBg="1"/>
          <p:bldP spid="35" grpId="1" animBg="1"/>
          <p:bldP spid="35" grpId="2" animBg="1"/>
          <p:bldP spid="23" grpId="0" animBg="1"/>
          <p:bldP spid="34" grpId="0" animBg="1"/>
        </p:bldLst>
      </p:timing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>
            <a:extLst>
              <a:ext uri="{FF2B5EF4-FFF2-40B4-BE49-F238E27FC236}">
                <a16:creationId xmlns:a16="http://schemas.microsoft.com/office/drawing/2014/main" id="{9EB41054-06E7-2E46-933E-A83A94015F56}"/>
              </a:ext>
            </a:extLst>
          </p:cNvPr>
          <p:cNvGrpSpPr/>
          <p:nvPr/>
        </p:nvGrpSpPr>
        <p:grpSpPr>
          <a:xfrm>
            <a:off x="1687750" y="15175"/>
            <a:ext cx="8800738" cy="974118"/>
            <a:chOff x="1628499" y="15175"/>
            <a:chExt cx="8800738" cy="974118"/>
          </a:xfrm>
        </p:grpSpPr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C74992DF-E532-9F49-8313-F751A4846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8499" y="15175"/>
              <a:ext cx="6807200" cy="974118"/>
            </a:xfrm>
            <a:prstGeom prst="rect">
              <a:avLst/>
            </a:prstGeom>
          </p:spPr>
        </p:pic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5BE69572-8050-844C-A08B-AE112A278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22037" y="23751"/>
              <a:ext cx="6807200" cy="965542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>
            <p:custDataLst>
              <p:tags r:id="rId1"/>
            </p:custDataLst>
          </p:nvPr>
        </p:nvSpPr>
        <p:spPr>
          <a:xfrm>
            <a:off x="1010313" y="989293"/>
            <a:ext cx="1725337" cy="1725337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8" name="Rectangle 7"/>
          <p:cNvSpPr/>
          <p:nvPr>
            <p:custDataLst>
              <p:tags r:id="rId2"/>
            </p:custDataLst>
          </p:nvPr>
        </p:nvSpPr>
        <p:spPr>
          <a:xfrm>
            <a:off x="1010313" y="2714630"/>
            <a:ext cx="1725337" cy="1725337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9" name="Rectangle 8"/>
          <p:cNvSpPr/>
          <p:nvPr>
            <p:custDataLst>
              <p:tags r:id="rId3"/>
            </p:custDataLst>
          </p:nvPr>
        </p:nvSpPr>
        <p:spPr>
          <a:xfrm>
            <a:off x="2735649" y="4439967"/>
            <a:ext cx="1725337" cy="1725337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10" name="Rectangle 9"/>
          <p:cNvSpPr/>
          <p:nvPr>
            <p:custDataLst>
              <p:tags r:id="rId4"/>
            </p:custDataLst>
          </p:nvPr>
        </p:nvSpPr>
        <p:spPr>
          <a:xfrm>
            <a:off x="2735650" y="989293"/>
            <a:ext cx="1725337" cy="1725337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11" name="Rectangle 10"/>
          <p:cNvSpPr/>
          <p:nvPr>
            <p:custDataLst>
              <p:tags r:id="rId5"/>
            </p:custDataLst>
          </p:nvPr>
        </p:nvSpPr>
        <p:spPr>
          <a:xfrm>
            <a:off x="2735650" y="2714630"/>
            <a:ext cx="1725337" cy="1725337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12" name="Rectangle 11"/>
          <p:cNvSpPr/>
          <p:nvPr>
            <p:custDataLst>
              <p:tags r:id="rId6"/>
            </p:custDataLst>
          </p:nvPr>
        </p:nvSpPr>
        <p:spPr>
          <a:xfrm>
            <a:off x="4460986" y="4439967"/>
            <a:ext cx="1725337" cy="1725337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13" name="Rectangle 12"/>
          <p:cNvSpPr/>
          <p:nvPr>
            <p:custDataLst>
              <p:tags r:id="rId7"/>
            </p:custDataLst>
          </p:nvPr>
        </p:nvSpPr>
        <p:spPr>
          <a:xfrm>
            <a:off x="4460987" y="989293"/>
            <a:ext cx="1725337" cy="1725337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14" name="Rectangle 13"/>
          <p:cNvSpPr/>
          <p:nvPr>
            <p:custDataLst>
              <p:tags r:id="rId8"/>
            </p:custDataLst>
          </p:nvPr>
        </p:nvSpPr>
        <p:spPr>
          <a:xfrm>
            <a:off x="4460987" y="2714630"/>
            <a:ext cx="1725337" cy="1725337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15" name="Rectangle 14"/>
          <p:cNvSpPr/>
          <p:nvPr>
            <p:custDataLst>
              <p:tags r:id="rId9"/>
            </p:custDataLst>
          </p:nvPr>
        </p:nvSpPr>
        <p:spPr>
          <a:xfrm>
            <a:off x="6186323" y="4439967"/>
            <a:ext cx="1725337" cy="1725337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16" name="Rectangle 15"/>
          <p:cNvSpPr/>
          <p:nvPr>
            <p:custDataLst>
              <p:tags r:id="rId10"/>
            </p:custDataLst>
          </p:nvPr>
        </p:nvSpPr>
        <p:spPr>
          <a:xfrm>
            <a:off x="6186323" y="989293"/>
            <a:ext cx="1725337" cy="1725337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17" name="Rectangle 16"/>
          <p:cNvSpPr/>
          <p:nvPr>
            <p:custDataLst>
              <p:tags r:id="rId11"/>
            </p:custDataLst>
          </p:nvPr>
        </p:nvSpPr>
        <p:spPr>
          <a:xfrm>
            <a:off x="6186323" y="2714630"/>
            <a:ext cx="1725337" cy="1725337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18" name="Rectangle 17"/>
          <p:cNvSpPr/>
          <p:nvPr>
            <p:custDataLst>
              <p:tags r:id="rId12"/>
            </p:custDataLst>
          </p:nvPr>
        </p:nvSpPr>
        <p:spPr>
          <a:xfrm>
            <a:off x="7911659" y="4439967"/>
            <a:ext cx="1725337" cy="1725337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19" name="Rectangle 18"/>
          <p:cNvSpPr/>
          <p:nvPr>
            <p:custDataLst>
              <p:tags r:id="rId13"/>
            </p:custDataLst>
          </p:nvPr>
        </p:nvSpPr>
        <p:spPr>
          <a:xfrm>
            <a:off x="7911660" y="989293"/>
            <a:ext cx="1725337" cy="1725337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20" name="Rectangle 19"/>
          <p:cNvSpPr/>
          <p:nvPr>
            <p:custDataLst>
              <p:tags r:id="rId14"/>
            </p:custDataLst>
          </p:nvPr>
        </p:nvSpPr>
        <p:spPr>
          <a:xfrm>
            <a:off x="7911660" y="2714630"/>
            <a:ext cx="1725337" cy="1725337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22" name="Rectangle 21"/>
          <p:cNvSpPr/>
          <p:nvPr>
            <p:custDataLst>
              <p:tags r:id="rId15"/>
            </p:custDataLst>
          </p:nvPr>
        </p:nvSpPr>
        <p:spPr>
          <a:xfrm flipV="1">
            <a:off x="9636997" y="989293"/>
            <a:ext cx="1725337" cy="1725337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23" name="Rectangle 22"/>
          <p:cNvSpPr/>
          <p:nvPr>
            <p:custDataLst>
              <p:tags r:id="rId16"/>
            </p:custDataLst>
          </p:nvPr>
        </p:nvSpPr>
        <p:spPr>
          <a:xfrm>
            <a:off x="9636997" y="2714630"/>
            <a:ext cx="1725337" cy="1725337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grpSp>
        <p:nvGrpSpPr>
          <p:cNvPr id="719" name="Grupo 718">
            <a:extLst>
              <a:ext uri="{FF2B5EF4-FFF2-40B4-BE49-F238E27FC236}">
                <a16:creationId xmlns:a16="http://schemas.microsoft.com/office/drawing/2014/main" id="{C695EC07-1C0A-204A-9844-3F115CE43D97}"/>
              </a:ext>
            </a:extLst>
          </p:cNvPr>
          <p:cNvGrpSpPr/>
          <p:nvPr/>
        </p:nvGrpSpPr>
        <p:grpSpPr>
          <a:xfrm>
            <a:off x="9645875" y="1007650"/>
            <a:ext cx="1703718" cy="1472314"/>
            <a:chOff x="1011347" y="859352"/>
            <a:chExt cx="1703718" cy="1472314"/>
          </a:xfrm>
        </p:grpSpPr>
        <p:sp>
          <p:nvSpPr>
            <p:cNvPr id="720" name="CuadroTexto 719">
              <a:extLst>
                <a:ext uri="{FF2B5EF4-FFF2-40B4-BE49-F238E27FC236}">
                  <a16:creationId xmlns:a16="http://schemas.microsoft.com/office/drawing/2014/main" id="{DC63FE83-6D8A-F748-83FD-BD79BE3189F1}"/>
                </a:ext>
              </a:extLst>
            </p:cNvPr>
            <p:cNvSpPr txBox="1"/>
            <p:nvPr/>
          </p:nvSpPr>
          <p:spPr>
            <a:xfrm>
              <a:off x="1029693" y="859352"/>
              <a:ext cx="1685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Escala: 1.0</a:t>
              </a:r>
            </a:p>
          </p:txBody>
        </p:sp>
        <p:sp>
          <p:nvSpPr>
            <p:cNvPr id="721" name="CuadroTexto 720">
              <a:extLst>
                <a:ext uri="{FF2B5EF4-FFF2-40B4-BE49-F238E27FC236}">
                  <a16:creationId xmlns:a16="http://schemas.microsoft.com/office/drawing/2014/main" id="{CE2BE320-94AA-9B46-A0F2-553688C1E15B}"/>
                </a:ext>
              </a:extLst>
            </p:cNvPr>
            <p:cNvSpPr txBox="1"/>
            <p:nvPr/>
          </p:nvSpPr>
          <p:spPr>
            <a:xfrm>
              <a:off x="1029693" y="1426245"/>
              <a:ext cx="815158" cy="292388"/>
            </a:xfrm>
            <a:prstGeom prst="rect">
              <a:avLst/>
            </a:prstGeom>
            <a:noFill/>
          </p:spPr>
          <p:txBody>
            <a:bodyPr wrap="square" rIns="72000" rtlCol="0">
              <a:spAutoFit/>
            </a:bodyPr>
            <a:lstStyle/>
            <a:p>
              <a:pPr algn="r"/>
              <a:r>
                <a:rPr lang="es-ES_tradnl" sz="1300" dirty="0">
                  <a:solidFill>
                    <a:schemeClr val="accent1"/>
                  </a:solidFill>
                </a:rPr>
                <a:t>OP/S003</a:t>
              </a:r>
            </a:p>
          </p:txBody>
        </p:sp>
        <p:sp>
          <p:nvSpPr>
            <p:cNvPr id="722" name="CuadroTexto 721">
              <a:extLst>
                <a:ext uri="{FF2B5EF4-FFF2-40B4-BE49-F238E27FC236}">
                  <a16:creationId xmlns:a16="http://schemas.microsoft.com/office/drawing/2014/main" id="{F1DF799A-121B-4D48-B0AF-9A99339CCB9D}"/>
                </a:ext>
              </a:extLst>
            </p:cNvPr>
            <p:cNvSpPr txBox="1"/>
            <p:nvPr/>
          </p:nvSpPr>
          <p:spPr>
            <a:xfrm>
              <a:off x="1873073" y="1379548"/>
              <a:ext cx="8162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00" dirty="0">
                  <a:solidFill>
                    <a:schemeClr val="accent1"/>
                  </a:solidFill>
                </a:rPr>
                <a:t>V = 495 m</a:t>
              </a:r>
              <a:r>
                <a:rPr lang="es-ES_tradnl" sz="1000" baseline="30000" dirty="0">
                  <a:solidFill>
                    <a:schemeClr val="accent1"/>
                  </a:solidFill>
                </a:rPr>
                <a:t>3</a:t>
              </a:r>
            </a:p>
            <a:p>
              <a:r>
                <a:rPr lang="es-ES_tradnl" sz="1000" dirty="0">
                  <a:solidFill>
                    <a:schemeClr val="accent1"/>
                  </a:solidFill>
                </a:rPr>
                <a:t>S = 512 m</a:t>
              </a:r>
              <a:r>
                <a:rPr lang="es-ES_tradnl" sz="1000" baseline="30000" dirty="0">
                  <a:solidFill>
                    <a:schemeClr val="accent1"/>
                  </a:solidFill>
                </a:rPr>
                <a:t>2</a:t>
              </a:r>
              <a:endParaRPr lang="es-ES_tradnl" sz="1000" dirty="0">
                <a:solidFill>
                  <a:schemeClr val="accent1"/>
                </a:solidFill>
              </a:endParaRPr>
            </a:p>
          </p:txBody>
        </p:sp>
        <p:sp>
          <p:nvSpPr>
            <p:cNvPr id="723" name="Abrir llave 4">
              <a:extLst>
                <a:ext uri="{FF2B5EF4-FFF2-40B4-BE49-F238E27FC236}">
                  <a16:creationId xmlns:a16="http://schemas.microsoft.com/office/drawing/2014/main" id="{50487398-F155-924B-B7F5-379C8D474DBB}"/>
                </a:ext>
              </a:extLst>
            </p:cNvPr>
            <p:cNvSpPr/>
            <p:nvPr/>
          </p:nvSpPr>
          <p:spPr>
            <a:xfrm>
              <a:off x="1791792" y="1390128"/>
              <a:ext cx="178196" cy="353944"/>
            </a:xfrm>
            <a:custGeom>
              <a:avLst/>
              <a:gdLst>
                <a:gd name="connsiteX0" fmla="*/ 96916 w 96916"/>
                <a:gd name="connsiteY0" fmla="*/ 353944 h 353944"/>
                <a:gd name="connsiteX1" fmla="*/ 48458 w 96916"/>
                <a:gd name="connsiteY1" fmla="*/ 345868 h 353944"/>
                <a:gd name="connsiteX2" fmla="*/ 48458 w 96916"/>
                <a:gd name="connsiteY2" fmla="*/ 185048 h 353944"/>
                <a:gd name="connsiteX3" fmla="*/ 0 w 96916"/>
                <a:gd name="connsiteY3" fmla="*/ 176972 h 353944"/>
                <a:gd name="connsiteX4" fmla="*/ 48458 w 96916"/>
                <a:gd name="connsiteY4" fmla="*/ 168896 h 353944"/>
                <a:gd name="connsiteX5" fmla="*/ 48458 w 96916"/>
                <a:gd name="connsiteY5" fmla="*/ 8076 h 353944"/>
                <a:gd name="connsiteX6" fmla="*/ 96916 w 96916"/>
                <a:gd name="connsiteY6" fmla="*/ 0 h 353944"/>
                <a:gd name="connsiteX7" fmla="*/ 96916 w 96916"/>
                <a:gd name="connsiteY7" fmla="*/ 353944 h 353944"/>
                <a:gd name="connsiteX0" fmla="*/ 96916 w 96916"/>
                <a:gd name="connsiteY0" fmla="*/ 353944 h 353944"/>
                <a:gd name="connsiteX1" fmla="*/ 48458 w 96916"/>
                <a:gd name="connsiteY1" fmla="*/ 345868 h 353944"/>
                <a:gd name="connsiteX2" fmla="*/ 48458 w 96916"/>
                <a:gd name="connsiteY2" fmla="*/ 185048 h 353944"/>
                <a:gd name="connsiteX3" fmla="*/ 0 w 96916"/>
                <a:gd name="connsiteY3" fmla="*/ 176972 h 353944"/>
                <a:gd name="connsiteX4" fmla="*/ 48458 w 96916"/>
                <a:gd name="connsiteY4" fmla="*/ 168896 h 353944"/>
                <a:gd name="connsiteX5" fmla="*/ 48458 w 96916"/>
                <a:gd name="connsiteY5" fmla="*/ 8076 h 353944"/>
                <a:gd name="connsiteX6" fmla="*/ 96916 w 96916"/>
                <a:gd name="connsiteY6" fmla="*/ 0 h 353944"/>
                <a:gd name="connsiteX0" fmla="*/ 178196 w 178196"/>
                <a:gd name="connsiteY0" fmla="*/ 353944 h 353944"/>
                <a:gd name="connsiteX1" fmla="*/ 129738 w 178196"/>
                <a:gd name="connsiteY1" fmla="*/ 345868 h 353944"/>
                <a:gd name="connsiteX2" fmla="*/ 129738 w 178196"/>
                <a:gd name="connsiteY2" fmla="*/ 185048 h 353944"/>
                <a:gd name="connsiteX3" fmla="*/ 81280 w 178196"/>
                <a:gd name="connsiteY3" fmla="*/ 176972 h 353944"/>
                <a:gd name="connsiteX4" fmla="*/ 129738 w 178196"/>
                <a:gd name="connsiteY4" fmla="*/ 168896 h 353944"/>
                <a:gd name="connsiteX5" fmla="*/ 129738 w 178196"/>
                <a:gd name="connsiteY5" fmla="*/ 8076 h 353944"/>
                <a:gd name="connsiteX6" fmla="*/ 178196 w 178196"/>
                <a:gd name="connsiteY6" fmla="*/ 0 h 353944"/>
                <a:gd name="connsiteX7" fmla="*/ 178196 w 178196"/>
                <a:gd name="connsiteY7" fmla="*/ 353944 h 353944"/>
                <a:gd name="connsiteX0" fmla="*/ 178196 w 178196"/>
                <a:gd name="connsiteY0" fmla="*/ 353944 h 353944"/>
                <a:gd name="connsiteX1" fmla="*/ 129738 w 178196"/>
                <a:gd name="connsiteY1" fmla="*/ 345868 h 353944"/>
                <a:gd name="connsiteX2" fmla="*/ 129738 w 178196"/>
                <a:gd name="connsiteY2" fmla="*/ 185048 h 353944"/>
                <a:gd name="connsiteX3" fmla="*/ 0 w 178196"/>
                <a:gd name="connsiteY3" fmla="*/ 176972 h 353944"/>
                <a:gd name="connsiteX4" fmla="*/ 129738 w 178196"/>
                <a:gd name="connsiteY4" fmla="*/ 168896 h 353944"/>
                <a:gd name="connsiteX5" fmla="*/ 129738 w 178196"/>
                <a:gd name="connsiteY5" fmla="*/ 8076 h 353944"/>
                <a:gd name="connsiteX6" fmla="*/ 178196 w 178196"/>
                <a:gd name="connsiteY6" fmla="*/ 0 h 35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196" h="353944" stroke="0" extrusionOk="0">
                  <a:moveTo>
                    <a:pt x="178196" y="353944"/>
                  </a:moveTo>
                  <a:cubicBezTo>
                    <a:pt x="151433" y="353944"/>
                    <a:pt x="129738" y="350328"/>
                    <a:pt x="129738" y="345868"/>
                  </a:cubicBezTo>
                  <a:lnTo>
                    <a:pt x="129738" y="185048"/>
                  </a:lnTo>
                  <a:cubicBezTo>
                    <a:pt x="129738" y="180588"/>
                    <a:pt x="108043" y="176972"/>
                    <a:pt x="81280" y="176972"/>
                  </a:cubicBezTo>
                  <a:cubicBezTo>
                    <a:pt x="108043" y="176972"/>
                    <a:pt x="129738" y="173356"/>
                    <a:pt x="129738" y="168896"/>
                  </a:cubicBezTo>
                  <a:lnTo>
                    <a:pt x="129738" y="8076"/>
                  </a:lnTo>
                  <a:cubicBezTo>
                    <a:pt x="129738" y="3616"/>
                    <a:pt x="151433" y="0"/>
                    <a:pt x="178196" y="0"/>
                  </a:cubicBezTo>
                  <a:lnTo>
                    <a:pt x="178196" y="353944"/>
                  </a:lnTo>
                  <a:close/>
                </a:path>
                <a:path w="178196" h="353944" fill="none">
                  <a:moveTo>
                    <a:pt x="178196" y="353944"/>
                  </a:moveTo>
                  <a:cubicBezTo>
                    <a:pt x="151433" y="353944"/>
                    <a:pt x="129738" y="350328"/>
                    <a:pt x="129738" y="345868"/>
                  </a:cubicBezTo>
                  <a:lnTo>
                    <a:pt x="129738" y="185048"/>
                  </a:lnTo>
                  <a:cubicBezTo>
                    <a:pt x="129738" y="180588"/>
                    <a:pt x="26763" y="176972"/>
                    <a:pt x="0" y="176972"/>
                  </a:cubicBezTo>
                  <a:cubicBezTo>
                    <a:pt x="26763" y="176972"/>
                    <a:pt x="129738" y="173356"/>
                    <a:pt x="129738" y="168896"/>
                  </a:cubicBezTo>
                  <a:lnTo>
                    <a:pt x="129738" y="8076"/>
                  </a:lnTo>
                  <a:cubicBezTo>
                    <a:pt x="129738" y="3616"/>
                    <a:pt x="151433" y="0"/>
                    <a:pt x="178196" y="0"/>
                  </a:cubicBezTo>
                </a:path>
              </a:pathLst>
            </a:cu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chemeClr val="accent1"/>
                </a:solidFill>
              </a:endParaRPr>
            </a:p>
          </p:txBody>
        </p:sp>
        <p:sp>
          <p:nvSpPr>
            <p:cNvPr id="724" name="CuadroTexto 723">
              <a:extLst>
                <a:ext uri="{FF2B5EF4-FFF2-40B4-BE49-F238E27FC236}">
                  <a16:creationId xmlns:a16="http://schemas.microsoft.com/office/drawing/2014/main" id="{09C79A11-B81A-7542-A7EB-858627D54A90}"/>
                </a:ext>
              </a:extLst>
            </p:cNvPr>
            <p:cNvSpPr txBox="1"/>
            <p:nvPr/>
          </p:nvSpPr>
          <p:spPr>
            <a:xfrm>
              <a:off x="1011347" y="1968883"/>
              <a:ext cx="842038" cy="292388"/>
            </a:xfrm>
            <a:prstGeom prst="rect">
              <a:avLst/>
            </a:prstGeom>
            <a:noFill/>
          </p:spPr>
          <p:txBody>
            <a:bodyPr wrap="square" lIns="0" rIns="72000" rtlCol="0">
              <a:spAutoFit/>
            </a:bodyPr>
            <a:lstStyle/>
            <a:p>
              <a:pPr algn="r"/>
              <a:r>
                <a:rPr lang="es-ES_tradnl" sz="1300" dirty="0">
                  <a:solidFill>
                    <a:schemeClr val="accent1"/>
                  </a:solidFill>
                </a:rPr>
                <a:t>EP/0-26M</a:t>
              </a:r>
            </a:p>
          </p:txBody>
        </p:sp>
        <p:sp>
          <p:nvSpPr>
            <p:cNvPr id="725" name="CuadroTexto 724">
              <a:extLst>
                <a:ext uri="{FF2B5EF4-FFF2-40B4-BE49-F238E27FC236}">
                  <a16:creationId xmlns:a16="http://schemas.microsoft.com/office/drawing/2014/main" id="{00398A7B-DBBE-F74F-AF74-FCD27CB3A453}"/>
                </a:ext>
              </a:extLst>
            </p:cNvPr>
            <p:cNvSpPr txBox="1"/>
            <p:nvPr/>
          </p:nvSpPr>
          <p:spPr>
            <a:xfrm>
              <a:off x="1873073" y="1931556"/>
              <a:ext cx="8162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00" dirty="0">
                  <a:solidFill>
                    <a:schemeClr val="accent1"/>
                  </a:solidFill>
                </a:rPr>
                <a:t>V = 228 m</a:t>
              </a:r>
              <a:r>
                <a:rPr lang="es-ES_tradnl" sz="1000" baseline="30000" dirty="0">
                  <a:solidFill>
                    <a:schemeClr val="accent1"/>
                  </a:solidFill>
                </a:rPr>
                <a:t>3</a:t>
              </a:r>
            </a:p>
            <a:p>
              <a:r>
                <a:rPr lang="es-ES_tradnl" sz="1000" dirty="0">
                  <a:solidFill>
                    <a:schemeClr val="accent1"/>
                  </a:solidFill>
                </a:rPr>
                <a:t>S = 272 m</a:t>
              </a:r>
              <a:r>
                <a:rPr lang="es-ES_tradnl" sz="1000" baseline="30000" dirty="0">
                  <a:solidFill>
                    <a:schemeClr val="accent1"/>
                  </a:solidFill>
                </a:rPr>
                <a:t>2</a:t>
              </a:r>
              <a:endParaRPr lang="es-ES_tradnl" sz="1000" dirty="0">
                <a:solidFill>
                  <a:schemeClr val="accent1"/>
                </a:solidFill>
              </a:endParaRPr>
            </a:p>
          </p:txBody>
        </p:sp>
        <p:sp>
          <p:nvSpPr>
            <p:cNvPr id="726" name="Abrir llave 4">
              <a:extLst>
                <a:ext uri="{FF2B5EF4-FFF2-40B4-BE49-F238E27FC236}">
                  <a16:creationId xmlns:a16="http://schemas.microsoft.com/office/drawing/2014/main" id="{E7AF61C8-4035-F84A-9E1B-BF34285C4D33}"/>
                </a:ext>
              </a:extLst>
            </p:cNvPr>
            <p:cNvSpPr/>
            <p:nvPr/>
          </p:nvSpPr>
          <p:spPr>
            <a:xfrm>
              <a:off x="1791792" y="1942136"/>
              <a:ext cx="178196" cy="353944"/>
            </a:xfrm>
            <a:custGeom>
              <a:avLst/>
              <a:gdLst>
                <a:gd name="connsiteX0" fmla="*/ 96916 w 96916"/>
                <a:gd name="connsiteY0" fmla="*/ 353944 h 353944"/>
                <a:gd name="connsiteX1" fmla="*/ 48458 w 96916"/>
                <a:gd name="connsiteY1" fmla="*/ 345868 h 353944"/>
                <a:gd name="connsiteX2" fmla="*/ 48458 w 96916"/>
                <a:gd name="connsiteY2" fmla="*/ 185048 h 353944"/>
                <a:gd name="connsiteX3" fmla="*/ 0 w 96916"/>
                <a:gd name="connsiteY3" fmla="*/ 176972 h 353944"/>
                <a:gd name="connsiteX4" fmla="*/ 48458 w 96916"/>
                <a:gd name="connsiteY4" fmla="*/ 168896 h 353944"/>
                <a:gd name="connsiteX5" fmla="*/ 48458 w 96916"/>
                <a:gd name="connsiteY5" fmla="*/ 8076 h 353944"/>
                <a:gd name="connsiteX6" fmla="*/ 96916 w 96916"/>
                <a:gd name="connsiteY6" fmla="*/ 0 h 353944"/>
                <a:gd name="connsiteX7" fmla="*/ 96916 w 96916"/>
                <a:gd name="connsiteY7" fmla="*/ 353944 h 353944"/>
                <a:gd name="connsiteX0" fmla="*/ 96916 w 96916"/>
                <a:gd name="connsiteY0" fmla="*/ 353944 h 353944"/>
                <a:gd name="connsiteX1" fmla="*/ 48458 w 96916"/>
                <a:gd name="connsiteY1" fmla="*/ 345868 h 353944"/>
                <a:gd name="connsiteX2" fmla="*/ 48458 w 96916"/>
                <a:gd name="connsiteY2" fmla="*/ 185048 h 353944"/>
                <a:gd name="connsiteX3" fmla="*/ 0 w 96916"/>
                <a:gd name="connsiteY3" fmla="*/ 176972 h 353944"/>
                <a:gd name="connsiteX4" fmla="*/ 48458 w 96916"/>
                <a:gd name="connsiteY4" fmla="*/ 168896 h 353944"/>
                <a:gd name="connsiteX5" fmla="*/ 48458 w 96916"/>
                <a:gd name="connsiteY5" fmla="*/ 8076 h 353944"/>
                <a:gd name="connsiteX6" fmla="*/ 96916 w 96916"/>
                <a:gd name="connsiteY6" fmla="*/ 0 h 353944"/>
                <a:gd name="connsiteX0" fmla="*/ 178196 w 178196"/>
                <a:gd name="connsiteY0" fmla="*/ 353944 h 353944"/>
                <a:gd name="connsiteX1" fmla="*/ 129738 w 178196"/>
                <a:gd name="connsiteY1" fmla="*/ 345868 h 353944"/>
                <a:gd name="connsiteX2" fmla="*/ 129738 w 178196"/>
                <a:gd name="connsiteY2" fmla="*/ 185048 h 353944"/>
                <a:gd name="connsiteX3" fmla="*/ 81280 w 178196"/>
                <a:gd name="connsiteY3" fmla="*/ 176972 h 353944"/>
                <a:gd name="connsiteX4" fmla="*/ 129738 w 178196"/>
                <a:gd name="connsiteY4" fmla="*/ 168896 h 353944"/>
                <a:gd name="connsiteX5" fmla="*/ 129738 w 178196"/>
                <a:gd name="connsiteY5" fmla="*/ 8076 h 353944"/>
                <a:gd name="connsiteX6" fmla="*/ 178196 w 178196"/>
                <a:gd name="connsiteY6" fmla="*/ 0 h 353944"/>
                <a:gd name="connsiteX7" fmla="*/ 178196 w 178196"/>
                <a:gd name="connsiteY7" fmla="*/ 353944 h 353944"/>
                <a:gd name="connsiteX0" fmla="*/ 178196 w 178196"/>
                <a:gd name="connsiteY0" fmla="*/ 353944 h 353944"/>
                <a:gd name="connsiteX1" fmla="*/ 129738 w 178196"/>
                <a:gd name="connsiteY1" fmla="*/ 345868 h 353944"/>
                <a:gd name="connsiteX2" fmla="*/ 129738 w 178196"/>
                <a:gd name="connsiteY2" fmla="*/ 185048 h 353944"/>
                <a:gd name="connsiteX3" fmla="*/ 0 w 178196"/>
                <a:gd name="connsiteY3" fmla="*/ 176972 h 353944"/>
                <a:gd name="connsiteX4" fmla="*/ 129738 w 178196"/>
                <a:gd name="connsiteY4" fmla="*/ 168896 h 353944"/>
                <a:gd name="connsiteX5" fmla="*/ 129738 w 178196"/>
                <a:gd name="connsiteY5" fmla="*/ 8076 h 353944"/>
                <a:gd name="connsiteX6" fmla="*/ 178196 w 178196"/>
                <a:gd name="connsiteY6" fmla="*/ 0 h 35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196" h="353944" stroke="0" extrusionOk="0">
                  <a:moveTo>
                    <a:pt x="178196" y="353944"/>
                  </a:moveTo>
                  <a:cubicBezTo>
                    <a:pt x="151433" y="353944"/>
                    <a:pt x="129738" y="350328"/>
                    <a:pt x="129738" y="345868"/>
                  </a:cubicBezTo>
                  <a:lnTo>
                    <a:pt x="129738" y="185048"/>
                  </a:lnTo>
                  <a:cubicBezTo>
                    <a:pt x="129738" y="180588"/>
                    <a:pt x="108043" y="176972"/>
                    <a:pt x="81280" y="176972"/>
                  </a:cubicBezTo>
                  <a:cubicBezTo>
                    <a:pt x="108043" y="176972"/>
                    <a:pt x="129738" y="173356"/>
                    <a:pt x="129738" y="168896"/>
                  </a:cubicBezTo>
                  <a:lnTo>
                    <a:pt x="129738" y="8076"/>
                  </a:lnTo>
                  <a:cubicBezTo>
                    <a:pt x="129738" y="3616"/>
                    <a:pt x="151433" y="0"/>
                    <a:pt x="178196" y="0"/>
                  </a:cubicBezTo>
                  <a:lnTo>
                    <a:pt x="178196" y="353944"/>
                  </a:lnTo>
                  <a:close/>
                </a:path>
                <a:path w="178196" h="353944" fill="none">
                  <a:moveTo>
                    <a:pt x="178196" y="353944"/>
                  </a:moveTo>
                  <a:cubicBezTo>
                    <a:pt x="151433" y="353944"/>
                    <a:pt x="129738" y="350328"/>
                    <a:pt x="129738" y="345868"/>
                  </a:cubicBezTo>
                  <a:lnTo>
                    <a:pt x="129738" y="185048"/>
                  </a:lnTo>
                  <a:cubicBezTo>
                    <a:pt x="129738" y="180588"/>
                    <a:pt x="26763" y="176972"/>
                    <a:pt x="0" y="176972"/>
                  </a:cubicBezTo>
                  <a:cubicBezTo>
                    <a:pt x="26763" y="176972"/>
                    <a:pt x="129738" y="173356"/>
                    <a:pt x="129738" y="168896"/>
                  </a:cubicBezTo>
                  <a:lnTo>
                    <a:pt x="129738" y="8076"/>
                  </a:lnTo>
                  <a:cubicBezTo>
                    <a:pt x="129738" y="3616"/>
                    <a:pt x="151433" y="0"/>
                    <a:pt x="178196" y="0"/>
                  </a:cubicBezTo>
                </a:path>
              </a:pathLst>
            </a:cu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chemeClr val="accent1"/>
                </a:solidFill>
              </a:endParaRPr>
            </a:p>
          </p:txBody>
        </p:sp>
        <p:cxnSp>
          <p:nvCxnSpPr>
            <p:cNvPr id="727" name="Conector recto 726">
              <a:extLst>
                <a:ext uri="{FF2B5EF4-FFF2-40B4-BE49-F238E27FC236}">
                  <a16:creationId xmlns:a16="http://schemas.microsoft.com/office/drawing/2014/main" id="{C3A4B588-FFF2-394A-AF80-4D5245AE34B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456" y="1196752"/>
              <a:ext cx="1296144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Conector recto 727">
              <a:extLst>
                <a:ext uri="{FF2B5EF4-FFF2-40B4-BE49-F238E27FC236}">
                  <a16:creationId xmlns:a16="http://schemas.microsoft.com/office/drawing/2014/main" id="{D1FD584F-1431-734D-A66B-21A177A4AFCF}"/>
                </a:ext>
              </a:extLst>
            </p:cNvPr>
            <p:cNvCxnSpPr>
              <a:cxnSpLocks/>
            </p:cNvCxnSpPr>
            <p:nvPr/>
          </p:nvCxnSpPr>
          <p:spPr>
            <a:xfrm>
              <a:off x="1269792" y="1844824"/>
              <a:ext cx="1044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242C1D4C-9A07-704E-B634-C797CE56C254}"/>
              </a:ext>
            </a:extLst>
          </p:cNvPr>
          <p:cNvGrpSpPr/>
          <p:nvPr/>
        </p:nvGrpSpPr>
        <p:grpSpPr>
          <a:xfrm>
            <a:off x="1011347" y="1007650"/>
            <a:ext cx="10338246" cy="4955148"/>
            <a:chOff x="1011347" y="1007650"/>
            <a:chExt cx="10338246" cy="4955148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B4E269B1-27BE-C04D-924E-019345B80619}"/>
                </a:ext>
              </a:extLst>
            </p:cNvPr>
            <p:cNvGrpSpPr/>
            <p:nvPr/>
          </p:nvGrpSpPr>
          <p:grpSpPr>
            <a:xfrm>
              <a:off x="1011347" y="1007650"/>
              <a:ext cx="1703718" cy="1472314"/>
              <a:chOff x="1011347" y="859352"/>
              <a:chExt cx="1703718" cy="1472314"/>
            </a:xfrm>
          </p:grpSpPr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CD842AE9-7781-E943-A48D-45EBE7DB5920}"/>
                  </a:ext>
                </a:extLst>
              </p:cNvPr>
              <p:cNvSpPr txBox="1"/>
              <p:nvPr/>
            </p:nvSpPr>
            <p:spPr>
              <a:xfrm>
                <a:off x="1029693" y="859352"/>
                <a:ext cx="1685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Escala: 0.5</a:t>
                </a:r>
              </a:p>
            </p:txBody>
          </p:sp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D04A6FFD-E50D-F043-A2CA-141178413715}"/>
                  </a:ext>
                </a:extLst>
              </p:cNvPr>
              <p:cNvSpPr txBox="1"/>
              <p:nvPr/>
            </p:nvSpPr>
            <p:spPr>
              <a:xfrm>
                <a:off x="1029693" y="1426245"/>
                <a:ext cx="815158" cy="292388"/>
              </a:xfrm>
              <a:prstGeom prst="rect">
                <a:avLst/>
              </a:prstGeom>
              <a:noFill/>
            </p:spPr>
            <p:txBody>
              <a:bodyPr wrap="square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OP/S003</a:t>
                </a:r>
              </a:p>
            </p:txBody>
          </p:sp>
          <p:sp>
            <p:nvSpPr>
              <p:cNvPr id="673" name="CuadroTexto 672">
                <a:extLst>
                  <a:ext uri="{FF2B5EF4-FFF2-40B4-BE49-F238E27FC236}">
                    <a16:creationId xmlns:a16="http://schemas.microsoft.com/office/drawing/2014/main" id="{46675DEF-2208-DA42-AD39-070C9DCD9354}"/>
                  </a:ext>
                </a:extLst>
              </p:cNvPr>
              <p:cNvSpPr txBox="1"/>
              <p:nvPr/>
            </p:nvSpPr>
            <p:spPr>
              <a:xfrm>
                <a:off x="1873073" y="1379548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62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128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Abrir llave 4">
                <a:extLst>
                  <a:ext uri="{FF2B5EF4-FFF2-40B4-BE49-F238E27FC236}">
                    <a16:creationId xmlns:a16="http://schemas.microsoft.com/office/drawing/2014/main" id="{5F7ADE45-03A6-FB41-8A42-C82953A7EB7E}"/>
                  </a:ext>
                </a:extLst>
              </p:cNvPr>
              <p:cNvSpPr/>
              <p:nvPr/>
            </p:nvSpPr>
            <p:spPr>
              <a:xfrm>
                <a:off x="1791792" y="1390128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75" name="CuadroTexto 674">
                <a:extLst>
                  <a:ext uri="{FF2B5EF4-FFF2-40B4-BE49-F238E27FC236}">
                    <a16:creationId xmlns:a16="http://schemas.microsoft.com/office/drawing/2014/main" id="{1C54CF3E-04D3-0344-B349-C6BD5FABDA70}"/>
                  </a:ext>
                </a:extLst>
              </p:cNvPr>
              <p:cNvSpPr txBox="1"/>
              <p:nvPr/>
            </p:nvSpPr>
            <p:spPr>
              <a:xfrm>
                <a:off x="1011347" y="1968883"/>
                <a:ext cx="842038" cy="292388"/>
              </a:xfrm>
              <a:prstGeom prst="rect">
                <a:avLst/>
              </a:prstGeom>
              <a:noFill/>
            </p:spPr>
            <p:txBody>
              <a:bodyPr wrap="square" lIns="0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EP/0-26M</a:t>
                </a:r>
              </a:p>
            </p:txBody>
          </p:sp>
          <p:sp>
            <p:nvSpPr>
              <p:cNvPr id="676" name="CuadroTexto 675">
                <a:extLst>
                  <a:ext uri="{FF2B5EF4-FFF2-40B4-BE49-F238E27FC236}">
                    <a16:creationId xmlns:a16="http://schemas.microsoft.com/office/drawing/2014/main" id="{63C34A2D-53C7-9F4A-B2C3-A05F5C00B644}"/>
                  </a:ext>
                </a:extLst>
              </p:cNvPr>
              <p:cNvSpPr txBox="1"/>
              <p:nvPr/>
            </p:nvSpPr>
            <p:spPr>
              <a:xfrm>
                <a:off x="1873073" y="1931556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29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68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77" name="Abrir llave 4">
                <a:extLst>
                  <a:ext uri="{FF2B5EF4-FFF2-40B4-BE49-F238E27FC236}">
                    <a16:creationId xmlns:a16="http://schemas.microsoft.com/office/drawing/2014/main" id="{4D4E3DAB-229E-8242-BF3B-2B91FA819377}"/>
                  </a:ext>
                </a:extLst>
              </p:cNvPr>
              <p:cNvSpPr/>
              <p:nvPr/>
            </p:nvSpPr>
            <p:spPr>
              <a:xfrm>
                <a:off x="1791792" y="1942136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25" name="Conector recto 24">
                <a:extLst>
                  <a:ext uri="{FF2B5EF4-FFF2-40B4-BE49-F238E27FC236}">
                    <a16:creationId xmlns:a16="http://schemas.microsoft.com/office/drawing/2014/main" id="{573AA59D-1A5C-774D-B221-ADC4E9BFDF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9456" y="1196752"/>
                <a:ext cx="1296144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Conector recto 677">
                <a:extLst>
                  <a:ext uri="{FF2B5EF4-FFF2-40B4-BE49-F238E27FC236}">
                    <a16:creationId xmlns:a16="http://schemas.microsoft.com/office/drawing/2014/main" id="{359189EE-D0D1-8848-8CAC-A86D675AE9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92" y="1844824"/>
                <a:ext cx="1044000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9" name="Grupo 678">
              <a:extLst>
                <a:ext uri="{FF2B5EF4-FFF2-40B4-BE49-F238E27FC236}">
                  <a16:creationId xmlns:a16="http://schemas.microsoft.com/office/drawing/2014/main" id="{C0E78CE6-633A-4C40-910F-148DE9228AFB}"/>
                </a:ext>
              </a:extLst>
            </p:cNvPr>
            <p:cNvGrpSpPr/>
            <p:nvPr/>
          </p:nvGrpSpPr>
          <p:grpSpPr>
            <a:xfrm>
              <a:off x="2725966" y="1007650"/>
              <a:ext cx="1703718" cy="1472314"/>
              <a:chOff x="1011347" y="859352"/>
              <a:chExt cx="1703718" cy="1472314"/>
            </a:xfrm>
          </p:grpSpPr>
          <p:sp>
            <p:nvSpPr>
              <p:cNvPr id="680" name="CuadroTexto 679">
                <a:extLst>
                  <a:ext uri="{FF2B5EF4-FFF2-40B4-BE49-F238E27FC236}">
                    <a16:creationId xmlns:a16="http://schemas.microsoft.com/office/drawing/2014/main" id="{EEB1003B-7591-344A-9C49-322152E0196D}"/>
                  </a:ext>
                </a:extLst>
              </p:cNvPr>
              <p:cNvSpPr txBox="1"/>
              <p:nvPr/>
            </p:nvSpPr>
            <p:spPr>
              <a:xfrm>
                <a:off x="1029693" y="859352"/>
                <a:ext cx="1685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Escala: 0.6</a:t>
                </a:r>
              </a:p>
            </p:txBody>
          </p:sp>
          <p:sp>
            <p:nvSpPr>
              <p:cNvPr id="681" name="CuadroTexto 680">
                <a:extLst>
                  <a:ext uri="{FF2B5EF4-FFF2-40B4-BE49-F238E27FC236}">
                    <a16:creationId xmlns:a16="http://schemas.microsoft.com/office/drawing/2014/main" id="{D8CD4A29-9D5E-9E49-BE66-F492DD240385}"/>
                  </a:ext>
                </a:extLst>
              </p:cNvPr>
              <p:cNvSpPr txBox="1"/>
              <p:nvPr/>
            </p:nvSpPr>
            <p:spPr>
              <a:xfrm>
                <a:off x="1029693" y="1426245"/>
                <a:ext cx="815158" cy="292388"/>
              </a:xfrm>
              <a:prstGeom prst="rect">
                <a:avLst/>
              </a:prstGeom>
              <a:noFill/>
            </p:spPr>
            <p:txBody>
              <a:bodyPr wrap="square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OP/S003</a:t>
                </a:r>
              </a:p>
            </p:txBody>
          </p:sp>
          <p:sp>
            <p:nvSpPr>
              <p:cNvPr id="682" name="CuadroTexto 681">
                <a:extLst>
                  <a:ext uri="{FF2B5EF4-FFF2-40B4-BE49-F238E27FC236}">
                    <a16:creationId xmlns:a16="http://schemas.microsoft.com/office/drawing/2014/main" id="{BC5BF608-2596-434B-B01B-2EA534846939}"/>
                  </a:ext>
                </a:extLst>
              </p:cNvPr>
              <p:cNvSpPr txBox="1"/>
              <p:nvPr/>
            </p:nvSpPr>
            <p:spPr>
              <a:xfrm>
                <a:off x="1873073" y="1379548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107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184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83" name="Abrir llave 4">
                <a:extLst>
                  <a:ext uri="{FF2B5EF4-FFF2-40B4-BE49-F238E27FC236}">
                    <a16:creationId xmlns:a16="http://schemas.microsoft.com/office/drawing/2014/main" id="{87B2978E-39D1-E042-ACDC-8406C92BC024}"/>
                  </a:ext>
                </a:extLst>
              </p:cNvPr>
              <p:cNvSpPr/>
              <p:nvPr/>
            </p:nvSpPr>
            <p:spPr>
              <a:xfrm>
                <a:off x="1791792" y="1390128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84" name="CuadroTexto 683">
                <a:extLst>
                  <a:ext uri="{FF2B5EF4-FFF2-40B4-BE49-F238E27FC236}">
                    <a16:creationId xmlns:a16="http://schemas.microsoft.com/office/drawing/2014/main" id="{C78BAA85-A1BF-5B4C-BC0C-18DB6574B862}"/>
                  </a:ext>
                </a:extLst>
              </p:cNvPr>
              <p:cNvSpPr txBox="1"/>
              <p:nvPr/>
            </p:nvSpPr>
            <p:spPr>
              <a:xfrm>
                <a:off x="1011347" y="1968883"/>
                <a:ext cx="842038" cy="292388"/>
              </a:xfrm>
              <a:prstGeom prst="rect">
                <a:avLst/>
              </a:prstGeom>
              <a:noFill/>
            </p:spPr>
            <p:txBody>
              <a:bodyPr wrap="square" lIns="0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EP/0-26M</a:t>
                </a:r>
              </a:p>
            </p:txBody>
          </p:sp>
          <p:sp>
            <p:nvSpPr>
              <p:cNvPr id="685" name="CuadroTexto 684">
                <a:extLst>
                  <a:ext uri="{FF2B5EF4-FFF2-40B4-BE49-F238E27FC236}">
                    <a16:creationId xmlns:a16="http://schemas.microsoft.com/office/drawing/2014/main" id="{46E209FE-A4AA-6F46-AF15-9A6ADB833FF6}"/>
                  </a:ext>
                </a:extLst>
              </p:cNvPr>
              <p:cNvSpPr txBox="1"/>
              <p:nvPr/>
            </p:nvSpPr>
            <p:spPr>
              <a:xfrm>
                <a:off x="1873073" y="1931556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49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98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86" name="Abrir llave 4">
                <a:extLst>
                  <a:ext uri="{FF2B5EF4-FFF2-40B4-BE49-F238E27FC236}">
                    <a16:creationId xmlns:a16="http://schemas.microsoft.com/office/drawing/2014/main" id="{779DFD3F-CBD0-9F4B-953A-0EAA02D70019}"/>
                  </a:ext>
                </a:extLst>
              </p:cNvPr>
              <p:cNvSpPr/>
              <p:nvPr/>
            </p:nvSpPr>
            <p:spPr>
              <a:xfrm>
                <a:off x="1791792" y="1942136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687" name="Conector recto 686">
                <a:extLst>
                  <a:ext uri="{FF2B5EF4-FFF2-40B4-BE49-F238E27FC236}">
                    <a16:creationId xmlns:a16="http://schemas.microsoft.com/office/drawing/2014/main" id="{EB1A1F11-BC89-8646-946D-D97D55E09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9456" y="1196752"/>
                <a:ext cx="1296144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8" name="Conector recto 687">
                <a:extLst>
                  <a:ext uri="{FF2B5EF4-FFF2-40B4-BE49-F238E27FC236}">
                    <a16:creationId xmlns:a16="http://schemas.microsoft.com/office/drawing/2014/main" id="{B9F821A0-0C0C-D742-BF99-D5FE8AC411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92" y="1844824"/>
                <a:ext cx="1044000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9" name="Grupo 688">
              <a:extLst>
                <a:ext uri="{FF2B5EF4-FFF2-40B4-BE49-F238E27FC236}">
                  <a16:creationId xmlns:a16="http://schemas.microsoft.com/office/drawing/2014/main" id="{7EBA8052-E9D2-4943-BD3C-5A86E15EF48B}"/>
                </a:ext>
              </a:extLst>
            </p:cNvPr>
            <p:cNvGrpSpPr/>
            <p:nvPr/>
          </p:nvGrpSpPr>
          <p:grpSpPr>
            <a:xfrm>
              <a:off x="4474562" y="1007650"/>
              <a:ext cx="1703718" cy="1472314"/>
              <a:chOff x="1011347" y="859352"/>
              <a:chExt cx="1703718" cy="1472314"/>
            </a:xfrm>
          </p:grpSpPr>
          <p:sp>
            <p:nvSpPr>
              <p:cNvPr id="690" name="CuadroTexto 689">
                <a:extLst>
                  <a:ext uri="{FF2B5EF4-FFF2-40B4-BE49-F238E27FC236}">
                    <a16:creationId xmlns:a16="http://schemas.microsoft.com/office/drawing/2014/main" id="{2E571625-BA09-B044-8CCA-0550B76CAD3B}"/>
                  </a:ext>
                </a:extLst>
              </p:cNvPr>
              <p:cNvSpPr txBox="1"/>
              <p:nvPr/>
            </p:nvSpPr>
            <p:spPr>
              <a:xfrm>
                <a:off x="1029693" y="859352"/>
                <a:ext cx="1685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Escala: 0.7</a:t>
                </a:r>
              </a:p>
            </p:txBody>
          </p:sp>
          <p:sp>
            <p:nvSpPr>
              <p:cNvPr id="691" name="CuadroTexto 690">
                <a:extLst>
                  <a:ext uri="{FF2B5EF4-FFF2-40B4-BE49-F238E27FC236}">
                    <a16:creationId xmlns:a16="http://schemas.microsoft.com/office/drawing/2014/main" id="{CD3AF968-2095-B944-B0B2-811432237F08}"/>
                  </a:ext>
                </a:extLst>
              </p:cNvPr>
              <p:cNvSpPr txBox="1"/>
              <p:nvPr/>
            </p:nvSpPr>
            <p:spPr>
              <a:xfrm>
                <a:off x="1029693" y="1426245"/>
                <a:ext cx="815158" cy="292388"/>
              </a:xfrm>
              <a:prstGeom prst="rect">
                <a:avLst/>
              </a:prstGeom>
              <a:noFill/>
            </p:spPr>
            <p:txBody>
              <a:bodyPr wrap="square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OP/S003</a:t>
                </a:r>
              </a:p>
            </p:txBody>
          </p:sp>
          <p:sp>
            <p:nvSpPr>
              <p:cNvPr id="692" name="CuadroTexto 691">
                <a:extLst>
                  <a:ext uri="{FF2B5EF4-FFF2-40B4-BE49-F238E27FC236}">
                    <a16:creationId xmlns:a16="http://schemas.microsoft.com/office/drawing/2014/main" id="{1B3F26EF-85B6-8749-A142-CFCF7156F4EF}"/>
                  </a:ext>
                </a:extLst>
              </p:cNvPr>
              <p:cNvSpPr txBox="1"/>
              <p:nvPr/>
            </p:nvSpPr>
            <p:spPr>
              <a:xfrm>
                <a:off x="1873073" y="1379548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170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251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93" name="Abrir llave 4">
                <a:extLst>
                  <a:ext uri="{FF2B5EF4-FFF2-40B4-BE49-F238E27FC236}">
                    <a16:creationId xmlns:a16="http://schemas.microsoft.com/office/drawing/2014/main" id="{B849B2E2-F27C-F545-8BCC-CE3EECB40CEF}"/>
                  </a:ext>
                </a:extLst>
              </p:cNvPr>
              <p:cNvSpPr/>
              <p:nvPr/>
            </p:nvSpPr>
            <p:spPr>
              <a:xfrm>
                <a:off x="1791792" y="1390128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94" name="CuadroTexto 693">
                <a:extLst>
                  <a:ext uri="{FF2B5EF4-FFF2-40B4-BE49-F238E27FC236}">
                    <a16:creationId xmlns:a16="http://schemas.microsoft.com/office/drawing/2014/main" id="{F319419C-486C-B74C-B039-684783B961AB}"/>
                  </a:ext>
                </a:extLst>
              </p:cNvPr>
              <p:cNvSpPr txBox="1"/>
              <p:nvPr/>
            </p:nvSpPr>
            <p:spPr>
              <a:xfrm>
                <a:off x="1011347" y="1968883"/>
                <a:ext cx="842038" cy="292388"/>
              </a:xfrm>
              <a:prstGeom prst="rect">
                <a:avLst/>
              </a:prstGeom>
              <a:noFill/>
            </p:spPr>
            <p:txBody>
              <a:bodyPr wrap="square" lIns="0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EP/0-26M</a:t>
                </a:r>
              </a:p>
            </p:txBody>
          </p:sp>
          <p:sp>
            <p:nvSpPr>
              <p:cNvPr id="695" name="CuadroTexto 694">
                <a:extLst>
                  <a:ext uri="{FF2B5EF4-FFF2-40B4-BE49-F238E27FC236}">
                    <a16:creationId xmlns:a16="http://schemas.microsoft.com/office/drawing/2014/main" id="{1FEBBC2B-4DD6-8547-BCB5-2F5DC97A6DED}"/>
                  </a:ext>
                </a:extLst>
              </p:cNvPr>
              <p:cNvSpPr txBox="1"/>
              <p:nvPr/>
            </p:nvSpPr>
            <p:spPr>
              <a:xfrm>
                <a:off x="1873073" y="1931556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78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133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96" name="Abrir llave 4">
                <a:extLst>
                  <a:ext uri="{FF2B5EF4-FFF2-40B4-BE49-F238E27FC236}">
                    <a16:creationId xmlns:a16="http://schemas.microsoft.com/office/drawing/2014/main" id="{313CC237-A0CE-4C44-88C5-27F80CC51D27}"/>
                  </a:ext>
                </a:extLst>
              </p:cNvPr>
              <p:cNvSpPr/>
              <p:nvPr/>
            </p:nvSpPr>
            <p:spPr>
              <a:xfrm>
                <a:off x="1791792" y="1942136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697" name="Conector recto 696">
                <a:extLst>
                  <a:ext uri="{FF2B5EF4-FFF2-40B4-BE49-F238E27FC236}">
                    <a16:creationId xmlns:a16="http://schemas.microsoft.com/office/drawing/2014/main" id="{1B8B5092-BABF-6D44-98EE-D752DE61F5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9456" y="1196752"/>
                <a:ext cx="1296144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8" name="Conector recto 697">
                <a:extLst>
                  <a:ext uri="{FF2B5EF4-FFF2-40B4-BE49-F238E27FC236}">
                    <a16:creationId xmlns:a16="http://schemas.microsoft.com/office/drawing/2014/main" id="{1805DDBA-D51E-4642-8F35-F87B6BB0B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92" y="1844824"/>
                <a:ext cx="1044000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9" name="Grupo 698">
              <a:extLst>
                <a:ext uri="{FF2B5EF4-FFF2-40B4-BE49-F238E27FC236}">
                  <a16:creationId xmlns:a16="http://schemas.microsoft.com/office/drawing/2014/main" id="{D940EAEC-2EB3-1D4D-88BE-00787A4D1896}"/>
                </a:ext>
              </a:extLst>
            </p:cNvPr>
            <p:cNvGrpSpPr/>
            <p:nvPr/>
          </p:nvGrpSpPr>
          <p:grpSpPr>
            <a:xfrm>
              <a:off x="6180766" y="1008066"/>
              <a:ext cx="1703718" cy="1472314"/>
              <a:chOff x="1011347" y="859352"/>
              <a:chExt cx="1703718" cy="1472314"/>
            </a:xfrm>
          </p:grpSpPr>
          <p:sp>
            <p:nvSpPr>
              <p:cNvPr id="700" name="CuadroTexto 699">
                <a:extLst>
                  <a:ext uri="{FF2B5EF4-FFF2-40B4-BE49-F238E27FC236}">
                    <a16:creationId xmlns:a16="http://schemas.microsoft.com/office/drawing/2014/main" id="{5F491F52-34E9-A24B-B086-8949F727F600}"/>
                  </a:ext>
                </a:extLst>
              </p:cNvPr>
              <p:cNvSpPr txBox="1"/>
              <p:nvPr/>
            </p:nvSpPr>
            <p:spPr>
              <a:xfrm>
                <a:off x="1029693" y="859352"/>
                <a:ext cx="1685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Escala: 0.8</a:t>
                </a:r>
              </a:p>
            </p:txBody>
          </p:sp>
          <p:sp>
            <p:nvSpPr>
              <p:cNvPr id="701" name="CuadroTexto 700">
                <a:extLst>
                  <a:ext uri="{FF2B5EF4-FFF2-40B4-BE49-F238E27FC236}">
                    <a16:creationId xmlns:a16="http://schemas.microsoft.com/office/drawing/2014/main" id="{D65F8F69-36A3-9F42-8218-5A1E552BB642}"/>
                  </a:ext>
                </a:extLst>
              </p:cNvPr>
              <p:cNvSpPr txBox="1"/>
              <p:nvPr/>
            </p:nvSpPr>
            <p:spPr>
              <a:xfrm>
                <a:off x="1029693" y="1426245"/>
                <a:ext cx="815158" cy="292388"/>
              </a:xfrm>
              <a:prstGeom prst="rect">
                <a:avLst/>
              </a:prstGeom>
              <a:noFill/>
            </p:spPr>
            <p:txBody>
              <a:bodyPr wrap="square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OP/S003</a:t>
                </a:r>
              </a:p>
            </p:txBody>
          </p:sp>
          <p:sp>
            <p:nvSpPr>
              <p:cNvPr id="702" name="CuadroTexto 701">
                <a:extLst>
                  <a:ext uri="{FF2B5EF4-FFF2-40B4-BE49-F238E27FC236}">
                    <a16:creationId xmlns:a16="http://schemas.microsoft.com/office/drawing/2014/main" id="{DDBBCBAF-DD80-7847-810F-8D96E5012106}"/>
                  </a:ext>
                </a:extLst>
              </p:cNvPr>
              <p:cNvSpPr txBox="1"/>
              <p:nvPr/>
            </p:nvSpPr>
            <p:spPr>
              <a:xfrm>
                <a:off x="1873073" y="1379548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253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328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03" name="Abrir llave 4">
                <a:extLst>
                  <a:ext uri="{FF2B5EF4-FFF2-40B4-BE49-F238E27FC236}">
                    <a16:creationId xmlns:a16="http://schemas.microsoft.com/office/drawing/2014/main" id="{B4FAFA15-92A1-4F44-93BC-5F8417D2822E}"/>
                  </a:ext>
                </a:extLst>
              </p:cNvPr>
              <p:cNvSpPr/>
              <p:nvPr/>
            </p:nvSpPr>
            <p:spPr>
              <a:xfrm>
                <a:off x="1791792" y="1390128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04" name="CuadroTexto 703">
                <a:extLst>
                  <a:ext uri="{FF2B5EF4-FFF2-40B4-BE49-F238E27FC236}">
                    <a16:creationId xmlns:a16="http://schemas.microsoft.com/office/drawing/2014/main" id="{8B9E59E0-FC4F-034C-A57D-73E1E13767ED}"/>
                  </a:ext>
                </a:extLst>
              </p:cNvPr>
              <p:cNvSpPr txBox="1"/>
              <p:nvPr/>
            </p:nvSpPr>
            <p:spPr>
              <a:xfrm>
                <a:off x="1011347" y="1968883"/>
                <a:ext cx="842038" cy="292388"/>
              </a:xfrm>
              <a:prstGeom prst="rect">
                <a:avLst/>
              </a:prstGeom>
              <a:noFill/>
            </p:spPr>
            <p:txBody>
              <a:bodyPr wrap="square" lIns="0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EP/0-26M</a:t>
                </a:r>
              </a:p>
            </p:txBody>
          </p:sp>
          <p:sp>
            <p:nvSpPr>
              <p:cNvPr id="705" name="CuadroTexto 704">
                <a:extLst>
                  <a:ext uri="{FF2B5EF4-FFF2-40B4-BE49-F238E27FC236}">
                    <a16:creationId xmlns:a16="http://schemas.microsoft.com/office/drawing/2014/main" id="{CFB636F6-1DB9-8D4B-A939-50357EBD2D42}"/>
                  </a:ext>
                </a:extLst>
              </p:cNvPr>
              <p:cNvSpPr txBox="1"/>
              <p:nvPr/>
            </p:nvSpPr>
            <p:spPr>
              <a:xfrm>
                <a:off x="1873073" y="1931556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117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174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06" name="Abrir llave 4">
                <a:extLst>
                  <a:ext uri="{FF2B5EF4-FFF2-40B4-BE49-F238E27FC236}">
                    <a16:creationId xmlns:a16="http://schemas.microsoft.com/office/drawing/2014/main" id="{F1893C78-470E-5544-B95E-A964FD647E05}"/>
                  </a:ext>
                </a:extLst>
              </p:cNvPr>
              <p:cNvSpPr/>
              <p:nvPr/>
            </p:nvSpPr>
            <p:spPr>
              <a:xfrm>
                <a:off x="1791792" y="1942136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707" name="Conector recto 706">
                <a:extLst>
                  <a:ext uri="{FF2B5EF4-FFF2-40B4-BE49-F238E27FC236}">
                    <a16:creationId xmlns:a16="http://schemas.microsoft.com/office/drawing/2014/main" id="{BB63C966-7B58-C542-829F-44C3F0383D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9456" y="1196752"/>
                <a:ext cx="1296144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8" name="Conector recto 707">
                <a:extLst>
                  <a:ext uri="{FF2B5EF4-FFF2-40B4-BE49-F238E27FC236}">
                    <a16:creationId xmlns:a16="http://schemas.microsoft.com/office/drawing/2014/main" id="{62C09575-DE59-7F45-8171-B390F60EA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92" y="1844824"/>
                <a:ext cx="1044000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9" name="Grupo 708">
              <a:extLst>
                <a:ext uri="{FF2B5EF4-FFF2-40B4-BE49-F238E27FC236}">
                  <a16:creationId xmlns:a16="http://schemas.microsoft.com/office/drawing/2014/main" id="{5424133D-EB57-A94B-8F3D-78CF3646A254}"/>
                </a:ext>
              </a:extLst>
            </p:cNvPr>
            <p:cNvGrpSpPr/>
            <p:nvPr/>
          </p:nvGrpSpPr>
          <p:grpSpPr>
            <a:xfrm>
              <a:off x="7922469" y="1007650"/>
              <a:ext cx="1703718" cy="1472314"/>
              <a:chOff x="1011347" y="859352"/>
              <a:chExt cx="1703718" cy="1472314"/>
            </a:xfrm>
          </p:grpSpPr>
          <p:sp>
            <p:nvSpPr>
              <p:cNvPr id="710" name="CuadroTexto 709">
                <a:extLst>
                  <a:ext uri="{FF2B5EF4-FFF2-40B4-BE49-F238E27FC236}">
                    <a16:creationId xmlns:a16="http://schemas.microsoft.com/office/drawing/2014/main" id="{42D0912F-922B-D54B-82D2-40EEFE11DBD1}"/>
                  </a:ext>
                </a:extLst>
              </p:cNvPr>
              <p:cNvSpPr txBox="1"/>
              <p:nvPr/>
            </p:nvSpPr>
            <p:spPr>
              <a:xfrm>
                <a:off x="1029693" y="859352"/>
                <a:ext cx="1685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Escala: 0.9</a:t>
                </a:r>
              </a:p>
            </p:txBody>
          </p:sp>
          <p:sp>
            <p:nvSpPr>
              <p:cNvPr id="711" name="CuadroTexto 710">
                <a:extLst>
                  <a:ext uri="{FF2B5EF4-FFF2-40B4-BE49-F238E27FC236}">
                    <a16:creationId xmlns:a16="http://schemas.microsoft.com/office/drawing/2014/main" id="{60B0F6BE-A676-F147-BF3F-EB0CFDBBE692}"/>
                  </a:ext>
                </a:extLst>
              </p:cNvPr>
              <p:cNvSpPr txBox="1"/>
              <p:nvPr/>
            </p:nvSpPr>
            <p:spPr>
              <a:xfrm>
                <a:off x="1029693" y="1426245"/>
                <a:ext cx="815158" cy="292388"/>
              </a:xfrm>
              <a:prstGeom prst="rect">
                <a:avLst/>
              </a:prstGeom>
              <a:noFill/>
            </p:spPr>
            <p:txBody>
              <a:bodyPr wrap="square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OP/S003</a:t>
                </a:r>
              </a:p>
            </p:txBody>
          </p:sp>
          <p:sp>
            <p:nvSpPr>
              <p:cNvPr id="712" name="CuadroTexto 711">
                <a:extLst>
                  <a:ext uri="{FF2B5EF4-FFF2-40B4-BE49-F238E27FC236}">
                    <a16:creationId xmlns:a16="http://schemas.microsoft.com/office/drawing/2014/main" id="{91C2E76D-3015-1246-9FEC-2D7E1B329FE1}"/>
                  </a:ext>
                </a:extLst>
              </p:cNvPr>
              <p:cNvSpPr txBox="1"/>
              <p:nvPr/>
            </p:nvSpPr>
            <p:spPr>
              <a:xfrm>
                <a:off x="1873073" y="1379548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361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415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13" name="Abrir llave 4">
                <a:extLst>
                  <a:ext uri="{FF2B5EF4-FFF2-40B4-BE49-F238E27FC236}">
                    <a16:creationId xmlns:a16="http://schemas.microsoft.com/office/drawing/2014/main" id="{4A5B6330-960A-AF48-8C0F-9E42630B514F}"/>
                  </a:ext>
                </a:extLst>
              </p:cNvPr>
              <p:cNvSpPr/>
              <p:nvPr/>
            </p:nvSpPr>
            <p:spPr>
              <a:xfrm>
                <a:off x="1791792" y="1390128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14" name="CuadroTexto 713">
                <a:extLst>
                  <a:ext uri="{FF2B5EF4-FFF2-40B4-BE49-F238E27FC236}">
                    <a16:creationId xmlns:a16="http://schemas.microsoft.com/office/drawing/2014/main" id="{B408FF9C-F8DA-6441-81A6-D997E7A7AFDF}"/>
                  </a:ext>
                </a:extLst>
              </p:cNvPr>
              <p:cNvSpPr txBox="1"/>
              <p:nvPr/>
            </p:nvSpPr>
            <p:spPr>
              <a:xfrm>
                <a:off x="1011347" y="1968883"/>
                <a:ext cx="842038" cy="292388"/>
              </a:xfrm>
              <a:prstGeom prst="rect">
                <a:avLst/>
              </a:prstGeom>
              <a:noFill/>
            </p:spPr>
            <p:txBody>
              <a:bodyPr wrap="square" lIns="0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EP/0-26M</a:t>
                </a:r>
              </a:p>
            </p:txBody>
          </p:sp>
          <p:sp>
            <p:nvSpPr>
              <p:cNvPr id="715" name="CuadroTexto 714">
                <a:extLst>
                  <a:ext uri="{FF2B5EF4-FFF2-40B4-BE49-F238E27FC236}">
                    <a16:creationId xmlns:a16="http://schemas.microsoft.com/office/drawing/2014/main" id="{7D17ABE2-DB1E-7A4C-A0B0-C5CC8C269342}"/>
                  </a:ext>
                </a:extLst>
              </p:cNvPr>
              <p:cNvSpPr txBox="1"/>
              <p:nvPr/>
            </p:nvSpPr>
            <p:spPr>
              <a:xfrm>
                <a:off x="1873073" y="1931556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166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220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16" name="Abrir llave 4">
                <a:extLst>
                  <a:ext uri="{FF2B5EF4-FFF2-40B4-BE49-F238E27FC236}">
                    <a16:creationId xmlns:a16="http://schemas.microsoft.com/office/drawing/2014/main" id="{FADDD8B5-BC8E-2B46-B4B4-5639F522BBD0}"/>
                  </a:ext>
                </a:extLst>
              </p:cNvPr>
              <p:cNvSpPr/>
              <p:nvPr/>
            </p:nvSpPr>
            <p:spPr>
              <a:xfrm>
                <a:off x="1791792" y="1942136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717" name="Conector recto 716">
                <a:extLst>
                  <a:ext uri="{FF2B5EF4-FFF2-40B4-BE49-F238E27FC236}">
                    <a16:creationId xmlns:a16="http://schemas.microsoft.com/office/drawing/2014/main" id="{B5E4F427-F25E-AE4F-BAA4-50468DC39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9456" y="1196752"/>
                <a:ext cx="1296144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" name="Conector recto 717">
                <a:extLst>
                  <a:ext uri="{FF2B5EF4-FFF2-40B4-BE49-F238E27FC236}">
                    <a16:creationId xmlns:a16="http://schemas.microsoft.com/office/drawing/2014/main" id="{4516402B-2786-5144-BA0D-6401125785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92" y="1844824"/>
                <a:ext cx="1044000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9" name="Grupo 728">
              <a:extLst>
                <a:ext uri="{FF2B5EF4-FFF2-40B4-BE49-F238E27FC236}">
                  <a16:creationId xmlns:a16="http://schemas.microsoft.com/office/drawing/2014/main" id="{63A1D39B-6F62-A94B-AAD2-29525D415F17}"/>
                </a:ext>
              </a:extLst>
            </p:cNvPr>
            <p:cNvGrpSpPr/>
            <p:nvPr/>
          </p:nvGrpSpPr>
          <p:grpSpPr>
            <a:xfrm>
              <a:off x="1011347" y="2751242"/>
              <a:ext cx="1703718" cy="1472314"/>
              <a:chOff x="1011347" y="859352"/>
              <a:chExt cx="1703718" cy="1472314"/>
            </a:xfrm>
          </p:grpSpPr>
          <p:sp>
            <p:nvSpPr>
              <p:cNvPr id="730" name="CuadroTexto 729">
                <a:extLst>
                  <a:ext uri="{FF2B5EF4-FFF2-40B4-BE49-F238E27FC236}">
                    <a16:creationId xmlns:a16="http://schemas.microsoft.com/office/drawing/2014/main" id="{6FA10058-494D-3143-BF5B-D548E7568001}"/>
                  </a:ext>
                </a:extLst>
              </p:cNvPr>
              <p:cNvSpPr txBox="1"/>
              <p:nvPr/>
            </p:nvSpPr>
            <p:spPr>
              <a:xfrm>
                <a:off x="1029693" y="859352"/>
                <a:ext cx="1685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Escala: 1.1</a:t>
                </a:r>
              </a:p>
            </p:txBody>
          </p:sp>
          <p:sp>
            <p:nvSpPr>
              <p:cNvPr id="731" name="CuadroTexto 730">
                <a:extLst>
                  <a:ext uri="{FF2B5EF4-FFF2-40B4-BE49-F238E27FC236}">
                    <a16:creationId xmlns:a16="http://schemas.microsoft.com/office/drawing/2014/main" id="{169DC29A-9D39-3041-9E99-68D8C7957E93}"/>
                  </a:ext>
                </a:extLst>
              </p:cNvPr>
              <p:cNvSpPr txBox="1"/>
              <p:nvPr/>
            </p:nvSpPr>
            <p:spPr>
              <a:xfrm>
                <a:off x="1029693" y="1426245"/>
                <a:ext cx="815158" cy="292388"/>
              </a:xfrm>
              <a:prstGeom prst="rect">
                <a:avLst/>
              </a:prstGeom>
              <a:noFill/>
            </p:spPr>
            <p:txBody>
              <a:bodyPr wrap="square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OP/S003</a:t>
                </a:r>
              </a:p>
            </p:txBody>
          </p:sp>
          <p:sp>
            <p:nvSpPr>
              <p:cNvPr id="732" name="CuadroTexto 731">
                <a:extLst>
                  <a:ext uri="{FF2B5EF4-FFF2-40B4-BE49-F238E27FC236}">
                    <a16:creationId xmlns:a16="http://schemas.microsoft.com/office/drawing/2014/main" id="{10346B0C-3B2E-5140-B047-8058F3885A99}"/>
                  </a:ext>
                </a:extLst>
              </p:cNvPr>
              <p:cNvSpPr txBox="1"/>
              <p:nvPr/>
            </p:nvSpPr>
            <p:spPr>
              <a:xfrm>
                <a:off x="1873073" y="1379548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659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619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33" name="Abrir llave 4">
                <a:extLst>
                  <a:ext uri="{FF2B5EF4-FFF2-40B4-BE49-F238E27FC236}">
                    <a16:creationId xmlns:a16="http://schemas.microsoft.com/office/drawing/2014/main" id="{77129A72-04ED-E74F-9CBA-1607B16B23FB}"/>
                  </a:ext>
                </a:extLst>
              </p:cNvPr>
              <p:cNvSpPr/>
              <p:nvPr/>
            </p:nvSpPr>
            <p:spPr>
              <a:xfrm>
                <a:off x="1791792" y="1390128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34" name="CuadroTexto 733">
                <a:extLst>
                  <a:ext uri="{FF2B5EF4-FFF2-40B4-BE49-F238E27FC236}">
                    <a16:creationId xmlns:a16="http://schemas.microsoft.com/office/drawing/2014/main" id="{E223E88D-F25B-CC4F-8009-48994506C448}"/>
                  </a:ext>
                </a:extLst>
              </p:cNvPr>
              <p:cNvSpPr txBox="1"/>
              <p:nvPr/>
            </p:nvSpPr>
            <p:spPr>
              <a:xfrm>
                <a:off x="1011347" y="1968883"/>
                <a:ext cx="842038" cy="292388"/>
              </a:xfrm>
              <a:prstGeom prst="rect">
                <a:avLst/>
              </a:prstGeom>
              <a:noFill/>
            </p:spPr>
            <p:txBody>
              <a:bodyPr wrap="square" lIns="0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EP/0-26M</a:t>
                </a:r>
              </a:p>
            </p:txBody>
          </p:sp>
          <p:sp>
            <p:nvSpPr>
              <p:cNvPr id="735" name="CuadroTexto 734">
                <a:extLst>
                  <a:ext uri="{FF2B5EF4-FFF2-40B4-BE49-F238E27FC236}">
                    <a16:creationId xmlns:a16="http://schemas.microsoft.com/office/drawing/2014/main" id="{AA35F0D0-E061-4743-8B8F-6A589DA12DC5}"/>
                  </a:ext>
                </a:extLst>
              </p:cNvPr>
              <p:cNvSpPr txBox="1"/>
              <p:nvPr/>
            </p:nvSpPr>
            <p:spPr>
              <a:xfrm>
                <a:off x="1873073" y="1931556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304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329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36" name="Abrir llave 4">
                <a:extLst>
                  <a:ext uri="{FF2B5EF4-FFF2-40B4-BE49-F238E27FC236}">
                    <a16:creationId xmlns:a16="http://schemas.microsoft.com/office/drawing/2014/main" id="{16763AF0-D4C1-574E-A9D4-DDF7975F602B}"/>
                  </a:ext>
                </a:extLst>
              </p:cNvPr>
              <p:cNvSpPr/>
              <p:nvPr/>
            </p:nvSpPr>
            <p:spPr>
              <a:xfrm>
                <a:off x="1791792" y="1942136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737" name="Conector recto 736">
                <a:extLst>
                  <a:ext uri="{FF2B5EF4-FFF2-40B4-BE49-F238E27FC236}">
                    <a16:creationId xmlns:a16="http://schemas.microsoft.com/office/drawing/2014/main" id="{DE88CB9B-6322-8B47-BCC1-6CBBA0EB3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9456" y="1196752"/>
                <a:ext cx="1296144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8" name="Conector recto 737">
                <a:extLst>
                  <a:ext uri="{FF2B5EF4-FFF2-40B4-BE49-F238E27FC236}">
                    <a16:creationId xmlns:a16="http://schemas.microsoft.com/office/drawing/2014/main" id="{3D4F9B48-7044-C742-8BB1-CDF22F86BE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92" y="1844824"/>
                <a:ext cx="1044000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9" name="Grupo 738">
              <a:extLst>
                <a:ext uri="{FF2B5EF4-FFF2-40B4-BE49-F238E27FC236}">
                  <a16:creationId xmlns:a16="http://schemas.microsoft.com/office/drawing/2014/main" id="{F8FA252F-506B-E249-B492-916D56BFDF5E}"/>
                </a:ext>
              </a:extLst>
            </p:cNvPr>
            <p:cNvGrpSpPr/>
            <p:nvPr/>
          </p:nvGrpSpPr>
          <p:grpSpPr>
            <a:xfrm>
              <a:off x="2725966" y="2751242"/>
              <a:ext cx="1703718" cy="1472314"/>
              <a:chOff x="1011347" y="859352"/>
              <a:chExt cx="1703718" cy="1472314"/>
            </a:xfrm>
          </p:grpSpPr>
          <p:sp>
            <p:nvSpPr>
              <p:cNvPr id="740" name="CuadroTexto 739">
                <a:extLst>
                  <a:ext uri="{FF2B5EF4-FFF2-40B4-BE49-F238E27FC236}">
                    <a16:creationId xmlns:a16="http://schemas.microsoft.com/office/drawing/2014/main" id="{4DB8B5C6-991F-844A-8932-D8DC0ACD5F55}"/>
                  </a:ext>
                </a:extLst>
              </p:cNvPr>
              <p:cNvSpPr txBox="1"/>
              <p:nvPr/>
            </p:nvSpPr>
            <p:spPr>
              <a:xfrm>
                <a:off x="1029693" y="859352"/>
                <a:ext cx="1685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Escala: 1.2</a:t>
                </a:r>
              </a:p>
            </p:txBody>
          </p:sp>
          <p:sp>
            <p:nvSpPr>
              <p:cNvPr id="741" name="CuadroTexto 740">
                <a:extLst>
                  <a:ext uri="{FF2B5EF4-FFF2-40B4-BE49-F238E27FC236}">
                    <a16:creationId xmlns:a16="http://schemas.microsoft.com/office/drawing/2014/main" id="{A3998C7D-A133-BE4F-BA60-5EAB226FD1AA}"/>
                  </a:ext>
                </a:extLst>
              </p:cNvPr>
              <p:cNvSpPr txBox="1"/>
              <p:nvPr/>
            </p:nvSpPr>
            <p:spPr>
              <a:xfrm>
                <a:off x="1029693" y="1426245"/>
                <a:ext cx="815158" cy="292388"/>
              </a:xfrm>
              <a:prstGeom prst="rect">
                <a:avLst/>
              </a:prstGeom>
              <a:noFill/>
            </p:spPr>
            <p:txBody>
              <a:bodyPr wrap="square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OP/S003</a:t>
                </a:r>
              </a:p>
            </p:txBody>
          </p:sp>
          <p:sp>
            <p:nvSpPr>
              <p:cNvPr id="742" name="CuadroTexto 741">
                <a:extLst>
                  <a:ext uri="{FF2B5EF4-FFF2-40B4-BE49-F238E27FC236}">
                    <a16:creationId xmlns:a16="http://schemas.microsoft.com/office/drawing/2014/main" id="{F4433F70-8207-4D4C-B730-0B5EF3C32978}"/>
                  </a:ext>
                </a:extLst>
              </p:cNvPr>
              <p:cNvSpPr txBox="1"/>
              <p:nvPr/>
            </p:nvSpPr>
            <p:spPr>
              <a:xfrm>
                <a:off x="1873073" y="1379548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855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737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43" name="Abrir llave 4">
                <a:extLst>
                  <a:ext uri="{FF2B5EF4-FFF2-40B4-BE49-F238E27FC236}">
                    <a16:creationId xmlns:a16="http://schemas.microsoft.com/office/drawing/2014/main" id="{7CD67E56-9CBA-A742-A0DD-21155CCB8840}"/>
                  </a:ext>
                </a:extLst>
              </p:cNvPr>
              <p:cNvSpPr/>
              <p:nvPr/>
            </p:nvSpPr>
            <p:spPr>
              <a:xfrm>
                <a:off x="1791792" y="1390128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44" name="CuadroTexto 743">
                <a:extLst>
                  <a:ext uri="{FF2B5EF4-FFF2-40B4-BE49-F238E27FC236}">
                    <a16:creationId xmlns:a16="http://schemas.microsoft.com/office/drawing/2014/main" id="{67175317-8D17-0745-A3A3-F1E23357346F}"/>
                  </a:ext>
                </a:extLst>
              </p:cNvPr>
              <p:cNvSpPr txBox="1"/>
              <p:nvPr/>
            </p:nvSpPr>
            <p:spPr>
              <a:xfrm>
                <a:off x="1011347" y="1968883"/>
                <a:ext cx="842038" cy="292388"/>
              </a:xfrm>
              <a:prstGeom prst="rect">
                <a:avLst/>
              </a:prstGeom>
              <a:noFill/>
            </p:spPr>
            <p:txBody>
              <a:bodyPr wrap="square" lIns="0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EP/0-26M</a:t>
                </a:r>
              </a:p>
            </p:txBody>
          </p:sp>
          <p:sp>
            <p:nvSpPr>
              <p:cNvPr id="745" name="CuadroTexto 744">
                <a:extLst>
                  <a:ext uri="{FF2B5EF4-FFF2-40B4-BE49-F238E27FC236}">
                    <a16:creationId xmlns:a16="http://schemas.microsoft.com/office/drawing/2014/main" id="{D1A81D3E-3508-114A-84CD-022847B90CB4}"/>
                  </a:ext>
                </a:extLst>
              </p:cNvPr>
              <p:cNvSpPr txBox="1"/>
              <p:nvPr/>
            </p:nvSpPr>
            <p:spPr>
              <a:xfrm>
                <a:off x="1873073" y="1931556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394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391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46" name="Abrir llave 4">
                <a:extLst>
                  <a:ext uri="{FF2B5EF4-FFF2-40B4-BE49-F238E27FC236}">
                    <a16:creationId xmlns:a16="http://schemas.microsoft.com/office/drawing/2014/main" id="{DC31AF63-BA46-8642-A44D-7EBC9EA00CE4}"/>
                  </a:ext>
                </a:extLst>
              </p:cNvPr>
              <p:cNvSpPr/>
              <p:nvPr/>
            </p:nvSpPr>
            <p:spPr>
              <a:xfrm>
                <a:off x="1791792" y="1942136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747" name="Conector recto 746">
                <a:extLst>
                  <a:ext uri="{FF2B5EF4-FFF2-40B4-BE49-F238E27FC236}">
                    <a16:creationId xmlns:a16="http://schemas.microsoft.com/office/drawing/2014/main" id="{EA9127B9-56F5-3849-BFAC-2200A21748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9456" y="1196752"/>
                <a:ext cx="1296144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8" name="Conector recto 747">
                <a:extLst>
                  <a:ext uri="{FF2B5EF4-FFF2-40B4-BE49-F238E27FC236}">
                    <a16:creationId xmlns:a16="http://schemas.microsoft.com/office/drawing/2014/main" id="{05F81C36-DEEA-9442-8504-97BC81D13D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92" y="1844824"/>
                <a:ext cx="1044000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9" name="Grupo 748">
              <a:extLst>
                <a:ext uri="{FF2B5EF4-FFF2-40B4-BE49-F238E27FC236}">
                  <a16:creationId xmlns:a16="http://schemas.microsoft.com/office/drawing/2014/main" id="{38A8D4EA-5DDC-C447-81FC-A0016616B059}"/>
                </a:ext>
              </a:extLst>
            </p:cNvPr>
            <p:cNvGrpSpPr/>
            <p:nvPr/>
          </p:nvGrpSpPr>
          <p:grpSpPr>
            <a:xfrm>
              <a:off x="4474562" y="2751242"/>
              <a:ext cx="1703718" cy="1472314"/>
              <a:chOff x="1011347" y="859352"/>
              <a:chExt cx="1703718" cy="1472314"/>
            </a:xfrm>
          </p:grpSpPr>
          <p:sp>
            <p:nvSpPr>
              <p:cNvPr id="750" name="CuadroTexto 749">
                <a:extLst>
                  <a:ext uri="{FF2B5EF4-FFF2-40B4-BE49-F238E27FC236}">
                    <a16:creationId xmlns:a16="http://schemas.microsoft.com/office/drawing/2014/main" id="{F70EAA94-B1B5-B145-BB39-05BF67C91FB4}"/>
                  </a:ext>
                </a:extLst>
              </p:cNvPr>
              <p:cNvSpPr txBox="1"/>
              <p:nvPr/>
            </p:nvSpPr>
            <p:spPr>
              <a:xfrm>
                <a:off x="1029693" y="859352"/>
                <a:ext cx="1685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Escala: 1.3</a:t>
                </a:r>
              </a:p>
            </p:txBody>
          </p:sp>
          <p:sp>
            <p:nvSpPr>
              <p:cNvPr id="751" name="CuadroTexto 750">
                <a:extLst>
                  <a:ext uri="{FF2B5EF4-FFF2-40B4-BE49-F238E27FC236}">
                    <a16:creationId xmlns:a16="http://schemas.microsoft.com/office/drawing/2014/main" id="{0E7C342C-8257-6D4D-B04C-0C7FE8EDA9D0}"/>
                  </a:ext>
                </a:extLst>
              </p:cNvPr>
              <p:cNvSpPr txBox="1"/>
              <p:nvPr/>
            </p:nvSpPr>
            <p:spPr>
              <a:xfrm>
                <a:off x="1029693" y="1426245"/>
                <a:ext cx="815158" cy="292388"/>
              </a:xfrm>
              <a:prstGeom prst="rect">
                <a:avLst/>
              </a:prstGeom>
              <a:noFill/>
            </p:spPr>
            <p:txBody>
              <a:bodyPr wrap="square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OP/S003</a:t>
                </a:r>
              </a:p>
            </p:txBody>
          </p:sp>
          <p:sp>
            <p:nvSpPr>
              <p:cNvPr id="752" name="CuadroTexto 751">
                <a:extLst>
                  <a:ext uri="{FF2B5EF4-FFF2-40B4-BE49-F238E27FC236}">
                    <a16:creationId xmlns:a16="http://schemas.microsoft.com/office/drawing/2014/main" id="{C46CFDDD-44C4-E94B-9A40-A76F2FA808B2}"/>
                  </a:ext>
                </a:extLst>
              </p:cNvPr>
              <p:cNvSpPr txBox="1"/>
              <p:nvPr/>
            </p:nvSpPr>
            <p:spPr>
              <a:xfrm>
                <a:off x="1873073" y="1379548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1087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865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3" name="Abrir llave 4">
                <a:extLst>
                  <a:ext uri="{FF2B5EF4-FFF2-40B4-BE49-F238E27FC236}">
                    <a16:creationId xmlns:a16="http://schemas.microsoft.com/office/drawing/2014/main" id="{4AD352C2-6DA2-AF43-949C-53922002AB86}"/>
                  </a:ext>
                </a:extLst>
              </p:cNvPr>
              <p:cNvSpPr/>
              <p:nvPr/>
            </p:nvSpPr>
            <p:spPr>
              <a:xfrm>
                <a:off x="1791792" y="1390128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4" name="CuadroTexto 753">
                <a:extLst>
                  <a:ext uri="{FF2B5EF4-FFF2-40B4-BE49-F238E27FC236}">
                    <a16:creationId xmlns:a16="http://schemas.microsoft.com/office/drawing/2014/main" id="{13916FE7-308A-384D-909D-A48BF17F5BDF}"/>
                  </a:ext>
                </a:extLst>
              </p:cNvPr>
              <p:cNvSpPr txBox="1"/>
              <p:nvPr/>
            </p:nvSpPr>
            <p:spPr>
              <a:xfrm>
                <a:off x="1011347" y="1968883"/>
                <a:ext cx="842038" cy="292388"/>
              </a:xfrm>
              <a:prstGeom prst="rect">
                <a:avLst/>
              </a:prstGeom>
              <a:noFill/>
            </p:spPr>
            <p:txBody>
              <a:bodyPr wrap="square" lIns="0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EP/0-26M</a:t>
                </a:r>
              </a:p>
            </p:txBody>
          </p:sp>
          <p:sp>
            <p:nvSpPr>
              <p:cNvPr id="755" name="CuadroTexto 754">
                <a:extLst>
                  <a:ext uri="{FF2B5EF4-FFF2-40B4-BE49-F238E27FC236}">
                    <a16:creationId xmlns:a16="http://schemas.microsoft.com/office/drawing/2014/main" id="{DF91AE61-5E8C-F948-B252-D631CA3DE747}"/>
                  </a:ext>
                </a:extLst>
              </p:cNvPr>
              <p:cNvSpPr txBox="1"/>
              <p:nvPr/>
            </p:nvSpPr>
            <p:spPr>
              <a:xfrm>
                <a:off x="1873073" y="1931556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501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459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6" name="Abrir llave 4">
                <a:extLst>
                  <a:ext uri="{FF2B5EF4-FFF2-40B4-BE49-F238E27FC236}">
                    <a16:creationId xmlns:a16="http://schemas.microsoft.com/office/drawing/2014/main" id="{007B3510-59FA-F645-AB63-1E34961B8B44}"/>
                  </a:ext>
                </a:extLst>
              </p:cNvPr>
              <p:cNvSpPr/>
              <p:nvPr/>
            </p:nvSpPr>
            <p:spPr>
              <a:xfrm>
                <a:off x="1791792" y="1942136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757" name="Conector recto 756">
                <a:extLst>
                  <a:ext uri="{FF2B5EF4-FFF2-40B4-BE49-F238E27FC236}">
                    <a16:creationId xmlns:a16="http://schemas.microsoft.com/office/drawing/2014/main" id="{D09B6EF1-3D75-8846-AB4E-7BDB666466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9456" y="1196752"/>
                <a:ext cx="1296144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8" name="Conector recto 757">
                <a:extLst>
                  <a:ext uri="{FF2B5EF4-FFF2-40B4-BE49-F238E27FC236}">
                    <a16:creationId xmlns:a16="http://schemas.microsoft.com/office/drawing/2014/main" id="{E69387D2-8B47-9345-B20E-E0EFEB45A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92" y="1844824"/>
                <a:ext cx="1044000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9" name="Grupo 758">
              <a:extLst>
                <a:ext uri="{FF2B5EF4-FFF2-40B4-BE49-F238E27FC236}">
                  <a16:creationId xmlns:a16="http://schemas.microsoft.com/office/drawing/2014/main" id="{73721CAF-CE20-164D-B322-5A742E426482}"/>
                </a:ext>
              </a:extLst>
            </p:cNvPr>
            <p:cNvGrpSpPr/>
            <p:nvPr/>
          </p:nvGrpSpPr>
          <p:grpSpPr>
            <a:xfrm>
              <a:off x="6180766" y="2751658"/>
              <a:ext cx="1703718" cy="1472314"/>
              <a:chOff x="1011347" y="859352"/>
              <a:chExt cx="1703718" cy="1472314"/>
            </a:xfrm>
          </p:grpSpPr>
          <p:sp>
            <p:nvSpPr>
              <p:cNvPr id="760" name="CuadroTexto 759">
                <a:extLst>
                  <a:ext uri="{FF2B5EF4-FFF2-40B4-BE49-F238E27FC236}">
                    <a16:creationId xmlns:a16="http://schemas.microsoft.com/office/drawing/2014/main" id="{C76EB7BE-1BA3-4B44-86A3-749653AF0055}"/>
                  </a:ext>
                </a:extLst>
              </p:cNvPr>
              <p:cNvSpPr txBox="1"/>
              <p:nvPr/>
            </p:nvSpPr>
            <p:spPr>
              <a:xfrm>
                <a:off x="1029693" y="859352"/>
                <a:ext cx="1685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Escala: 1.4</a:t>
                </a:r>
              </a:p>
            </p:txBody>
          </p:sp>
          <p:sp>
            <p:nvSpPr>
              <p:cNvPr id="761" name="CuadroTexto 760">
                <a:extLst>
                  <a:ext uri="{FF2B5EF4-FFF2-40B4-BE49-F238E27FC236}">
                    <a16:creationId xmlns:a16="http://schemas.microsoft.com/office/drawing/2014/main" id="{5AFDAE24-BE9C-E945-841C-24D7DAEF9AC7}"/>
                  </a:ext>
                </a:extLst>
              </p:cNvPr>
              <p:cNvSpPr txBox="1"/>
              <p:nvPr/>
            </p:nvSpPr>
            <p:spPr>
              <a:xfrm>
                <a:off x="1029693" y="1426245"/>
                <a:ext cx="815158" cy="292388"/>
              </a:xfrm>
              <a:prstGeom prst="rect">
                <a:avLst/>
              </a:prstGeom>
              <a:noFill/>
            </p:spPr>
            <p:txBody>
              <a:bodyPr wrap="square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OP/S003</a:t>
                </a:r>
              </a:p>
            </p:txBody>
          </p:sp>
          <p:sp>
            <p:nvSpPr>
              <p:cNvPr id="762" name="CuadroTexto 761">
                <a:extLst>
                  <a:ext uri="{FF2B5EF4-FFF2-40B4-BE49-F238E27FC236}">
                    <a16:creationId xmlns:a16="http://schemas.microsoft.com/office/drawing/2014/main" id="{0C16B3A7-6109-A541-A1AA-887EA2AB946F}"/>
                  </a:ext>
                </a:extLst>
              </p:cNvPr>
              <p:cNvSpPr txBox="1"/>
              <p:nvPr/>
            </p:nvSpPr>
            <p:spPr>
              <a:xfrm>
                <a:off x="1873073" y="1379548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1358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1003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63" name="Abrir llave 4">
                <a:extLst>
                  <a:ext uri="{FF2B5EF4-FFF2-40B4-BE49-F238E27FC236}">
                    <a16:creationId xmlns:a16="http://schemas.microsoft.com/office/drawing/2014/main" id="{AFAC1F7B-27C1-5845-9106-8143773F5DF1}"/>
                  </a:ext>
                </a:extLst>
              </p:cNvPr>
              <p:cNvSpPr/>
              <p:nvPr/>
            </p:nvSpPr>
            <p:spPr>
              <a:xfrm>
                <a:off x="1791792" y="1390128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64" name="CuadroTexto 763">
                <a:extLst>
                  <a:ext uri="{FF2B5EF4-FFF2-40B4-BE49-F238E27FC236}">
                    <a16:creationId xmlns:a16="http://schemas.microsoft.com/office/drawing/2014/main" id="{D817C323-6350-EA4E-93DB-5BFEC9A32E92}"/>
                  </a:ext>
                </a:extLst>
              </p:cNvPr>
              <p:cNvSpPr txBox="1"/>
              <p:nvPr/>
            </p:nvSpPr>
            <p:spPr>
              <a:xfrm>
                <a:off x="1011347" y="1968883"/>
                <a:ext cx="842038" cy="292388"/>
              </a:xfrm>
              <a:prstGeom prst="rect">
                <a:avLst/>
              </a:prstGeom>
              <a:noFill/>
            </p:spPr>
            <p:txBody>
              <a:bodyPr wrap="square" lIns="0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EP/0-26M</a:t>
                </a:r>
              </a:p>
            </p:txBody>
          </p:sp>
          <p:sp>
            <p:nvSpPr>
              <p:cNvPr id="765" name="CuadroTexto 764">
                <a:extLst>
                  <a:ext uri="{FF2B5EF4-FFF2-40B4-BE49-F238E27FC236}">
                    <a16:creationId xmlns:a16="http://schemas.microsoft.com/office/drawing/2014/main" id="{2A41A682-5909-7A4F-9C6E-B081104CE810}"/>
                  </a:ext>
                </a:extLst>
              </p:cNvPr>
              <p:cNvSpPr txBox="1"/>
              <p:nvPr/>
            </p:nvSpPr>
            <p:spPr>
              <a:xfrm>
                <a:off x="1873073" y="1931556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626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532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66" name="Abrir llave 4">
                <a:extLst>
                  <a:ext uri="{FF2B5EF4-FFF2-40B4-BE49-F238E27FC236}">
                    <a16:creationId xmlns:a16="http://schemas.microsoft.com/office/drawing/2014/main" id="{480DF11C-98AC-D14C-947E-53504270F6FA}"/>
                  </a:ext>
                </a:extLst>
              </p:cNvPr>
              <p:cNvSpPr/>
              <p:nvPr/>
            </p:nvSpPr>
            <p:spPr>
              <a:xfrm>
                <a:off x="1791792" y="1942136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767" name="Conector recto 766">
                <a:extLst>
                  <a:ext uri="{FF2B5EF4-FFF2-40B4-BE49-F238E27FC236}">
                    <a16:creationId xmlns:a16="http://schemas.microsoft.com/office/drawing/2014/main" id="{412A915A-428C-6E44-99EF-1B7BADBC4A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9456" y="1196752"/>
                <a:ext cx="1296144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8" name="Conector recto 767">
                <a:extLst>
                  <a:ext uri="{FF2B5EF4-FFF2-40B4-BE49-F238E27FC236}">
                    <a16:creationId xmlns:a16="http://schemas.microsoft.com/office/drawing/2014/main" id="{00D607B9-30B9-F24E-9214-E02D7E404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92" y="1844824"/>
                <a:ext cx="1044000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9" name="Grupo 768">
              <a:extLst>
                <a:ext uri="{FF2B5EF4-FFF2-40B4-BE49-F238E27FC236}">
                  <a16:creationId xmlns:a16="http://schemas.microsoft.com/office/drawing/2014/main" id="{4308C9D5-9D10-7946-8842-59C274B561C5}"/>
                </a:ext>
              </a:extLst>
            </p:cNvPr>
            <p:cNvGrpSpPr/>
            <p:nvPr/>
          </p:nvGrpSpPr>
          <p:grpSpPr>
            <a:xfrm>
              <a:off x="7922469" y="2751242"/>
              <a:ext cx="1703718" cy="1472314"/>
              <a:chOff x="1011347" y="859352"/>
              <a:chExt cx="1703718" cy="1472314"/>
            </a:xfrm>
          </p:grpSpPr>
          <p:sp>
            <p:nvSpPr>
              <p:cNvPr id="770" name="CuadroTexto 769">
                <a:extLst>
                  <a:ext uri="{FF2B5EF4-FFF2-40B4-BE49-F238E27FC236}">
                    <a16:creationId xmlns:a16="http://schemas.microsoft.com/office/drawing/2014/main" id="{F80E5378-7AEC-7F4D-A992-3AE68D349B5C}"/>
                  </a:ext>
                </a:extLst>
              </p:cNvPr>
              <p:cNvSpPr txBox="1"/>
              <p:nvPr/>
            </p:nvSpPr>
            <p:spPr>
              <a:xfrm>
                <a:off x="1029693" y="859352"/>
                <a:ext cx="1685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Escala: 1.5</a:t>
                </a:r>
              </a:p>
            </p:txBody>
          </p:sp>
          <p:sp>
            <p:nvSpPr>
              <p:cNvPr id="771" name="CuadroTexto 770">
                <a:extLst>
                  <a:ext uri="{FF2B5EF4-FFF2-40B4-BE49-F238E27FC236}">
                    <a16:creationId xmlns:a16="http://schemas.microsoft.com/office/drawing/2014/main" id="{62285141-1903-2840-92E8-0BCA22F10FFB}"/>
                  </a:ext>
                </a:extLst>
              </p:cNvPr>
              <p:cNvSpPr txBox="1"/>
              <p:nvPr/>
            </p:nvSpPr>
            <p:spPr>
              <a:xfrm>
                <a:off x="1029693" y="1426245"/>
                <a:ext cx="815158" cy="292388"/>
              </a:xfrm>
              <a:prstGeom prst="rect">
                <a:avLst/>
              </a:prstGeom>
              <a:noFill/>
            </p:spPr>
            <p:txBody>
              <a:bodyPr wrap="square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OP/S003</a:t>
                </a:r>
              </a:p>
            </p:txBody>
          </p:sp>
          <p:sp>
            <p:nvSpPr>
              <p:cNvPr id="772" name="CuadroTexto 771">
                <a:extLst>
                  <a:ext uri="{FF2B5EF4-FFF2-40B4-BE49-F238E27FC236}">
                    <a16:creationId xmlns:a16="http://schemas.microsoft.com/office/drawing/2014/main" id="{B9D18EFF-5569-3F42-88D7-1CBF31200E1D}"/>
                  </a:ext>
                </a:extLst>
              </p:cNvPr>
              <p:cNvSpPr txBox="1"/>
              <p:nvPr/>
            </p:nvSpPr>
            <p:spPr>
              <a:xfrm>
                <a:off x="1873073" y="1379548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1670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1152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73" name="Abrir llave 4">
                <a:extLst>
                  <a:ext uri="{FF2B5EF4-FFF2-40B4-BE49-F238E27FC236}">
                    <a16:creationId xmlns:a16="http://schemas.microsoft.com/office/drawing/2014/main" id="{15E65811-0127-3946-837E-825DC446484D}"/>
                  </a:ext>
                </a:extLst>
              </p:cNvPr>
              <p:cNvSpPr/>
              <p:nvPr/>
            </p:nvSpPr>
            <p:spPr>
              <a:xfrm>
                <a:off x="1791792" y="1390128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74" name="CuadroTexto 773">
                <a:extLst>
                  <a:ext uri="{FF2B5EF4-FFF2-40B4-BE49-F238E27FC236}">
                    <a16:creationId xmlns:a16="http://schemas.microsoft.com/office/drawing/2014/main" id="{47B85A40-1BFB-6744-BD4C-BE62F943CCFC}"/>
                  </a:ext>
                </a:extLst>
              </p:cNvPr>
              <p:cNvSpPr txBox="1"/>
              <p:nvPr/>
            </p:nvSpPr>
            <p:spPr>
              <a:xfrm>
                <a:off x="1011347" y="1968883"/>
                <a:ext cx="842038" cy="292388"/>
              </a:xfrm>
              <a:prstGeom prst="rect">
                <a:avLst/>
              </a:prstGeom>
              <a:noFill/>
            </p:spPr>
            <p:txBody>
              <a:bodyPr wrap="square" lIns="0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EP/0-26M</a:t>
                </a:r>
              </a:p>
            </p:txBody>
          </p:sp>
          <p:sp>
            <p:nvSpPr>
              <p:cNvPr id="775" name="CuadroTexto 774">
                <a:extLst>
                  <a:ext uri="{FF2B5EF4-FFF2-40B4-BE49-F238E27FC236}">
                    <a16:creationId xmlns:a16="http://schemas.microsoft.com/office/drawing/2014/main" id="{B3D32816-E6B0-9044-ADE1-DF1C36CDBD29}"/>
                  </a:ext>
                </a:extLst>
              </p:cNvPr>
              <p:cNvSpPr txBox="1"/>
              <p:nvPr/>
            </p:nvSpPr>
            <p:spPr>
              <a:xfrm>
                <a:off x="1873073" y="1931556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770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611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76" name="Abrir llave 4">
                <a:extLst>
                  <a:ext uri="{FF2B5EF4-FFF2-40B4-BE49-F238E27FC236}">
                    <a16:creationId xmlns:a16="http://schemas.microsoft.com/office/drawing/2014/main" id="{3DFACCE4-1DBC-CC4B-9843-3B606FC306D2}"/>
                  </a:ext>
                </a:extLst>
              </p:cNvPr>
              <p:cNvSpPr/>
              <p:nvPr/>
            </p:nvSpPr>
            <p:spPr>
              <a:xfrm>
                <a:off x="1791792" y="1942136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777" name="Conector recto 776">
                <a:extLst>
                  <a:ext uri="{FF2B5EF4-FFF2-40B4-BE49-F238E27FC236}">
                    <a16:creationId xmlns:a16="http://schemas.microsoft.com/office/drawing/2014/main" id="{43ACCB51-C7A5-2F4D-AB6B-73CE28115F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9456" y="1196752"/>
                <a:ext cx="1296144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8" name="Conector recto 777">
                <a:extLst>
                  <a:ext uri="{FF2B5EF4-FFF2-40B4-BE49-F238E27FC236}">
                    <a16:creationId xmlns:a16="http://schemas.microsoft.com/office/drawing/2014/main" id="{6E2296D4-DD19-A64D-9CEA-DD931804F5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92" y="1844824"/>
                <a:ext cx="1044000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9" name="Grupo 778">
              <a:extLst>
                <a:ext uri="{FF2B5EF4-FFF2-40B4-BE49-F238E27FC236}">
                  <a16:creationId xmlns:a16="http://schemas.microsoft.com/office/drawing/2014/main" id="{D29D6F7F-6511-924E-99B2-AC802811F274}"/>
                </a:ext>
              </a:extLst>
            </p:cNvPr>
            <p:cNvGrpSpPr/>
            <p:nvPr/>
          </p:nvGrpSpPr>
          <p:grpSpPr>
            <a:xfrm>
              <a:off x="9645875" y="2751242"/>
              <a:ext cx="1703718" cy="1472314"/>
              <a:chOff x="1011347" y="859352"/>
              <a:chExt cx="1703718" cy="1472314"/>
            </a:xfrm>
          </p:grpSpPr>
          <p:sp>
            <p:nvSpPr>
              <p:cNvPr id="780" name="CuadroTexto 779">
                <a:extLst>
                  <a:ext uri="{FF2B5EF4-FFF2-40B4-BE49-F238E27FC236}">
                    <a16:creationId xmlns:a16="http://schemas.microsoft.com/office/drawing/2014/main" id="{6EEBBA6A-13E6-2441-808D-E1CADA917031}"/>
                  </a:ext>
                </a:extLst>
              </p:cNvPr>
              <p:cNvSpPr txBox="1"/>
              <p:nvPr/>
            </p:nvSpPr>
            <p:spPr>
              <a:xfrm>
                <a:off x="1029693" y="859352"/>
                <a:ext cx="1685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Escala: 1.6</a:t>
                </a:r>
              </a:p>
            </p:txBody>
          </p:sp>
          <p:sp>
            <p:nvSpPr>
              <p:cNvPr id="781" name="CuadroTexto 780">
                <a:extLst>
                  <a:ext uri="{FF2B5EF4-FFF2-40B4-BE49-F238E27FC236}">
                    <a16:creationId xmlns:a16="http://schemas.microsoft.com/office/drawing/2014/main" id="{DDD29A3E-F89D-604E-B98D-B1FF23528A28}"/>
                  </a:ext>
                </a:extLst>
              </p:cNvPr>
              <p:cNvSpPr txBox="1"/>
              <p:nvPr/>
            </p:nvSpPr>
            <p:spPr>
              <a:xfrm>
                <a:off x="1029693" y="1426245"/>
                <a:ext cx="815158" cy="292388"/>
              </a:xfrm>
              <a:prstGeom prst="rect">
                <a:avLst/>
              </a:prstGeom>
              <a:noFill/>
            </p:spPr>
            <p:txBody>
              <a:bodyPr wrap="square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OP/S003</a:t>
                </a:r>
              </a:p>
            </p:txBody>
          </p:sp>
          <p:sp>
            <p:nvSpPr>
              <p:cNvPr id="782" name="CuadroTexto 781">
                <a:extLst>
                  <a:ext uri="{FF2B5EF4-FFF2-40B4-BE49-F238E27FC236}">
                    <a16:creationId xmlns:a16="http://schemas.microsoft.com/office/drawing/2014/main" id="{C34A00D3-833C-8446-A6AB-B1043AC1B31B}"/>
                  </a:ext>
                </a:extLst>
              </p:cNvPr>
              <p:cNvSpPr txBox="1"/>
              <p:nvPr/>
            </p:nvSpPr>
            <p:spPr>
              <a:xfrm>
                <a:off x="1873073" y="1379548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2027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1310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83" name="Abrir llave 4">
                <a:extLst>
                  <a:ext uri="{FF2B5EF4-FFF2-40B4-BE49-F238E27FC236}">
                    <a16:creationId xmlns:a16="http://schemas.microsoft.com/office/drawing/2014/main" id="{DF39567A-8F37-B449-AE6C-85D1701E40D8}"/>
                  </a:ext>
                </a:extLst>
              </p:cNvPr>
              <p:cNvSpPr/>
              <p:nvPr/>
            </p:nvSpPr>
            <p:spPr>
              <a:xfrm>
                <a:off x="1791792" y="1390128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84" name="CuadroTexto 783">
                <a:extLst>
                  <a:ext uri="{FF2B5EF4-FFF2-40B4-BE49-F238E27FC236}">
                    <a16:creationId xmlns:a16="http://schemas.microsoft.com/office/drawing/2014/main" id="{1605D2E0-6D64-434B-935D-0E06566437A3}"/>
                  </a:ext>
                </a:extLst>
              </p:cNvPr>
              <p:cNvSpPr txBox="1"/>
              <p:nvPr/>
            </p:nvSpPr>
            <p:spPr>
              <a:xfrm>
                <a:off x="1011347" y="1968883"/>
                <a:ext cx="842038" cy="292388"/>
              </a:xfrm>
              <a:prstGeom prst="rect">
                <a:avLst/>
              </a:prstGeom>
              <a:noFill/>
            </p:spPr>
            <p:txBody>
              <a:bodyPr wrap="square" lIns="0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EP/0-26M</a:t>
                </a:r>
              </a:p>
            </p:txBody>
          </p:sp>
          <p:sp>
            <p:nvSpPr>
              <p:cNvPr id="785" name="CuadroTexto 784">
                <a:extLst>
                  <a:ext uri="{FF2B5EF4-FFF2-40B4-BE49-F238E27FC236}">
                    <a16:creationId xmlns:a16="http://schemas.microsoft.com/office/drawing/2014/main" id="{312933FA-EE22-C544-A411-1D5C4E889289}"/>
                  </a:ext>
                </a:extLst>
              </p:cNvPr>
              <p:cNvSpPr txBox="1"/>
              <p:nvPr/>
            </p:nvSpPr>
            <p:spPr>
              <a:xfrm>
                <a:off x="1873073" y="1931556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934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695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86" name="Abrir llave 4">
                <a:extLst>
                  <a:ext uri="{FF2B5EF4-FFF2-40B4-BE49-F238E27FC236}">
                    <a16:creationId xmlns:a16="http://schemas.microsoft.com/office/drawing/2014/main" id="{D8C76602-30B7-7440-B6DD-DB121A8F032E}"/>
                  </a:ext>
                </a:extLst>
              </p:cNvPr>
              <p:cNvSpPr/>
              <p:nvPr/>
            </p:nvSpPr>
            <p:spPr>
              <a:xfrm>
                <a:off x="1791792" y="1942136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787" name="Conector recto 786">
                <a:extLst>
                  <a:ext uri="{FF2B5EF4-FFF2-40B4-BE49-F238E27FC236}">
                    <a16:creationId xmlns:a16="http://schemas.microsoft.com/office/drawing/2014/main" id="{B9E43056-3E19-4542-A34C-79BD03E598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9456" y="1196752"/>
                <a:ext cx="1296144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8" name="Conector recto 787">
                <a:extLst>
                  <a:ext uri="{FF2B5EF4-FFF2-40B4-BE49-F238E27FC236}">
                    <a16:creationId xmlns:a16="http://schemas.microsoft.com/office/drawing/2014/main" id="{7D136CE1-5F43-9E41-9BF4-36F87AA378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92" y="1844824"/>
                <a:ext cx="1044000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9" name="Grupo 788">
              <a:extLst>
                <a:ext uri="{FF2B5EF4-FFF2-40B4-BE49-F238E27FC236}">
                  <a16:creationId xmlns:a16="http://schemas.microsoft.com/office/drawing/2014/main" id="{BA805F35-BF30-EA48-90E6-A1F53D433BE4}"/>
                </a:ext>
              </a:extLst>
            </p:cNvPr>
            <p:cNvGrpSpPr/>
            <p:nvPr/>
          </p:nvGrpSpPr>
          <p:grpSpPr>
            <a:xfrm>
              <a:off x="2725966" y="4490068"/>
              <a:ext cx="1703718" cy="1472314"/>
              <a:chOff x="1011347" y="859352"/>
              <a:chExt cx="1703718" cy="1472314"/>
            </a:xfrm>
          </p:grpSpPr>
          <p:sp>
            <p:nvSpPr>
              <p:cNvPr id="790" name="CuadroTexto 789">
                <a:extLst>
                  <a:ext uri="{FF2B5EF4-FFF2-40B4-BE49-F238E27FC236}">
                    <a16:creationId xmlns:a16="http://schemas.microsoft.com/office/drawing/2014/main" id="{5B3EFD4A-C4ED-0747-9869-DF7E608E814B}"/>
                  </a:ext>
                </a:extLst>
              </p:cNvPr>
              <p:cNvSpPr txBox="1"/>
              <p:nvPr/>
            </p:nvSpPr>
            <p:spPr>
              <a:xfrm>
                <a:off x="1029693" y="859352"/>
                <a:ext cx="1685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Escala: 1.7</a:t>
                </a:r>
              </a:p>
            </p:txBody>
          </p:sp>
          <p:sp>
            <p:nvSpPr>
              <p:cNvPr id="791" name="CuadroTexto 790">
                <a:extLst>
                  <a:ext uri="{FF2B5EF4-FFF2-40B4-BE49-F238E27FC236}">
                    <a16:creationId xmlns:a16="http://schemas.microsoft.com/office/drawing/2014/main" id="{D0F99AE8-CB99-474A-8619-114ADB388639}"/>
                  </a:ext>
                </a:extLst>
              </p:cNvPr>
              <p:cNvSpPr txBox="1"/>
              <p:nvPr/>
            </p:nvSpPr>
            <p:spPr>
              <a:xfrm>
                <a:off x="1029693" y="1426245"/>
                <a:ext cx="815158" cy="292388"/>
              </a:xfrm>
              <a:prstGeom prst="rect">
                <a:avLst/>
              </a:prstGeom>
              <a:noFill/>
            </p:spPr>
            <p:txBody>
              <a:bodyPr wrap="square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OP/S003</a:t>
                </a:r>
              </a:p>
            </p:txBody>
          </p:sp>
          <p:sp>
            <p:nvSpPr>
              <p:cNvPr id="792" name="CuadroTexto 791">
                <a:extLst>
                  <a:ext uri="{FF2B5EF4-FFF2-40B4-BE49-F238E27FC236}">
                    <a16:creationId xmlns:a16="http://schemas.microsoft.com/office/drawing/2014/main" id="{2ADC88A3-2074-634C-AAA4-4D2714418250}"/>
                  </a:ext>
                </a:extLst>
              </p:cNvPr>
              <p:cNvSpPr txBox="1"/>
              <p:nvPr/>
            </p:nvSpPr>
            <p:spPr>
              <a:xfrm>
                <a:off x="1873073" y="1379548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2431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1479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93" name="Abrir llave 4">
                <a:extLst>
                  <a:ext uri="{FF2B5EF4-FFF2-40B4-BE49-F238E27FC236}">
                    <a16:creationId xmlns:a16="http://schemas.microsoft.com/office/drawing/2014/main" id="{5523F5EF-D54B-3148-9CBB-20250F0A5F7F}"/>
                  </a:ext>
                </a:extLst>
              </p:cNvPr>
              <p:cNvSpPr/>
              <p:nvPr/>
            </p:nvSpPr>
            <p:spPr>
              <a:xfrm>
                <a:off x="1791792" y="1390128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94" name="CuadroTexto 793">
                <a:extLst>
                  <a:ext uri="{FF2B5EF4-FFF2-40B4-BE49-F238E27FC236}">
                    <a16:creationId xmlns:a16="http://schemas.microsoft.com/office/drawing/2014/main" id="{C5D8251E-0215-0A4B-89DB-F62F0E7D8009}"/>
                  </a:ext>
                </a:extLst>
              </p:cNvPr>
              <p:cNvSpPr txBox="1"/>
              <p:nvPr/>
            </p:nvSpPr>
            <p:spPr>
              <a:xfrm>
                <a:off x="1011347" y="1968883"/>
                <a:ext cx="842038" cy="292388"/>
              </a:xfrm>
              <a:prstGeom prst="rect">
                <a:avLst/>
              </a:prstGeom>
              <a:noFill/>
            </p:spPr>
            <p:txBody>
              <a:bodyPr wrap="square" lIns="0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EP/0-26M</a:t>
                </a:r>
              </a:p>
            </p:txBody>
          </p:sp>
          <p:sp>
            <p:nvSpPr>
              <p:cNvPr id="795" name="CuadroTexto 794">
                <a:extLst>
                  <a:ext uri="{FF2B5EF4-FFF2-40B4-BE49-F238E27FC236}">
                    <a16:creationId xmlns:a16="http://schemas.microsoft.com/office/drawing/2014/main" id="{2609DB4B-DD77-3740-B0E6-A50E7E082204}"/>
                  </a:ext>
                </a:extLst>
              </p:cNvPr>
              <p:cNvSpPr txBox="1"/>
              <p:nvPr/>
            </p:nvSpPr>
            <p:spPr>
              <a:xfrm>
                <a:off x="1873073" y="1931556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1121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785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96" name="Abrir llave 4">
                <a:extLst>
                  <a:ext uri="{FF2B5EF4-FFF2-40B4-BE49-F238E27FC236}">
                    <a16:creationId xmlns:a16="http://schemas.microsoft.com/office/drawing/2014/main" id="{69A402E8-286C-4449-8E7A-E553C13CA4AA}"/>
                  </a:ext>
                </a:extLst>
              </p:cNvPr>
              <p:cNvSpPr/>
              <p:nvPr/>
            </p:nvSpPr>
            <p:spPr>
              <a:xfrm>
                <a:off x="1791792" y="1942136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797" name="Conector recto 796">
                <a:extLst>
                  <a:ext uri="{FF2B5EF4-FFF2-40B4-BE49-F238E27FC236}">
                    <a16:creationId xmlns:a16="http://schemas.microsoft.com/office/drawing/2014/main" id="{9E3F46F8-1E5E-0841-A2F4-D9F19E5AED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9456" y="1196752"/>
                <a:ext cx="1296144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8" name="Conector recto 797">
                <a:extLst>
                  <a:ext uri="{FF2B5EF4-FFF2-40B4-BE49-F238E27FC236}">
                    <a16:creationId xmlns:a16="http://schemas.microsoft.com/office/drawing/2014/main" id="{D0C8254C-E49B-8C42-825A-F97CE543B5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92" y="1844824"/>
                <a:ext cx="1044000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9" name="Grupo 798">
              <a:extLst>
                <a:ext uri="{FF2B5EF4-FFF2-40B4-BE49-F238E27FC236}">
                  <a16:creationId xmlns:a16="http://schemas.microsoft.com/office/drawing/2014/main" id="{CB1036AE-BC2D-DC40-9B3F-7055A6375035}"/>
                </a:ext>
              </a:extLst>
            </p:cNvPr>
            <p:cNvGrpSpPr/>
            <p:nvPr/>
          </p:nvGrpSpPr>
          <p:grpSpPr>
            <a:xfrm>
              <a:off x="4474562" y="4490068"/>
              <a:ext cx="1703718" cy="1472314"/>
              <a:chOff x="1011347" y="859352"/>
              <a:chExt cx="1703718" cy="1472314"/>
            </a:xfrm>
          </p:grpSpPr>
          <p:sp>
            <p:nvSpPr>
              <p:cNvPr id="800" name="CuadroTexto 799">
                <a:extLst>
                  <a:ext uri="{FF2B5EF4-FFF2-40B4-BE49-F238E27FC236}">
                    <a16:creationId xmlns:a16="http://schemas.microsoft.com/office/drawing/2014/main" id="{E541E9E2-EBEF-8542-AB1F-A6E237DB407F}"/>
                  </a:ext>
                </a:extLst>
              </p:cNvPr>
              <p:cNvSpPr txBox="1"/>
              <p:nvPr/>
            </p:nvSpPr>
            <p:spPr>
              <a:xfrm>
                <a:off x="1029693" y="859352"/>
                <a:ext cx="1685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Escala: 1.8</a:t>
                </a:r>
              </a:p>
            </p:txBody>
          </p:sp>
          <p:sp>
            <p:nvSpPr>
              <p:cNvPr id="801" name="CuadroTexto 800">
                <a:extLst>
                  <a:ext uri="{FF2B5EF4-FFF2-40B4-BE49-F238E27FC236}">
                    <a16:creationId xmlns:a16="http://schemas.microsoft.com/office/drawing/2014/main" id="{B9203A38-C3D5-814B-BF30-650E99B35D33}"/>
                  </a:ext>
                </a:extLst>
              </p:cNvPr>
              <p:cNvSpPr txBox="1"/>
              <p:nvPr/>
            </p:nvSpPr>
            <p:spPr>
              <a:xfrm>
                <a:off x="1029693" y="1426245"/>
                <a:ext cx="815158" cy="292388"/>
              </a:xfrm>
              <a:prstGeom prst="rect">
                <a:avLst/>
              </a:prstGeom>
              <a:noFill/>
            </p:spPr>
            <p:txBody>
              <a:bodyPr wrap="square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OP/S003</a:t>
                </a:r>
              </a:p>
            </p:txBody>
          </p:sp>
          <p:sp>
            <p:nvSpPr>
              <p:cNvPr id="802" name="CuadroTexto 801">
                <a:extLst>
                  <a:ext uri="{FF2B5EF4-FFF2-40B4-BE49-F238E27FC236}">
                    <a16:creationId xmlns:a16="http://schemas.microsoft.com/office/drawing/2014/main" id="{B716D994-AE91-7E4B-B202-C9F2ECDD4BE4}"/>
                  </a:ext>
                </a:extLst>
              </p:cNvPr>
              <p:cNvSpPr txBox="1"/>
              <p:nvPr/>
            </p:nvSpPr>
            <p:spPr>
              <a:xfrm>
                <a:off x="1873073" y="1379548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2885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1658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03" name="Abrir llave 4">
                <a:extLst>
                  <a:ext uri="{FF2B5EF4-FFF2-40B4-BE49-F238E27FC236}">
                    <a16:creationId xmlns:a16="http://schemas.microsoft.com/office/drawing/2014/main" id="{0C26962B-B466-C34C-9146-340728BA3C7E}"/>
                  </a:ext>
                </a:extLst>
              </p:cNvPr>
              <p:cNvSpPr/>
              <p:nvPr/>
            </p:nvSpPr>
            <p:spPr>
              <a:xfrm>
                <a:off x="1791792" y="1390128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04" name="CuadroTexto 803">
                <a:extLst>
                  <a:ext uri="{FF2B5EF4-FFF2-40B4-BE49-F238E27FC236}">
                    <a16:creationId xmlns:a16="http://schemas.microsoft.com/office/drawing/2014/main" id="{CCAFA0EA-1311-C041-82FF-7FFF7BA22947}"/>
                  </a:ext>
                </a:extLst>
              </p:cNvPr>
              <p:cNvSpPr txBox="1"/>
              <p:nvPr/>
            </p:nvSpPr>
            <p:spPr>
              <a:xfrm>
                <a:off x="1011347" y="1968883"/>
                <a:ext cx="842038" cy="292388"/>
              </a:xfrm>
              <a:prstGeom prst="rect">
                <a:avLst/>
              </a:prstGeom>
              <a:noFill/>
            </p:spPr>
            <p:txBody>
              <a:bodyPr wrap="square" lIns="0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EP/0-26M</a:t>
                </a:r>
              </a:p>
            </p:txBody>
          </p:sp>
          <p:sp>
            <p:nvSpPr>
              <p:cNvPr id="805" name="CuadroTexto 804">
                <a:extLst>
                  <a:ext uri="{FF2B5EF4-FFF2-40B4-BE49-F238E27FC236}">
                    <a16:creationId xmlns:a16="http://schemas.microsoft.com/office/drawing/2014/main" id="{B047B840-A5ED-314C-AB99-145F7786C9EC}"/>
                  </a:ext>
                </a:extLst>
              </p:cNvPr>
              <p:cNvSpPr txBox="1"/>
              <p:nvPr/>
            </p:nvSpPr>
            <p:spPr>
              <a:xfrm>
                <a:off x="1873073" y="1931556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1330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880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06" name="Abrir llave 4">
                <a:extLst>
                  <a:ext uri="{FF2B5EF4-FFF2-40B4-BE49-F238E27FC236}">
                    <a16:creationId xmlns:a16="http://schemas.microsoft.com/office/drawing/2014/main" id="{6D97AFFA-8CE7-0A46-B102-90511A3065A4}"/>
                  </a:ext>
                </a:extLst>
              </p:cNvPr>
              <p:cNvSpPr/>
              <p:nvPr/>
            </p:nvSpPr>
            <p:spPr>
              <a:xfrm>
                <a:off x="1791792" y="1942136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807" name="Conector recto 806">
                <a:extLst>
                  <a:ext uri="{FF2B5EF4-FFF2-40B4-BE49-F238E27FC236}">
                    <a16:creationId xmlns:a16="http://schemas.microsoft.com/office/drawing/2014/main" id="{DDBFDE08-A50B-5E4F-8CE1-50F8FEBF29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9456" y="1196752"/>
                <a:ext cx="1296144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Conector recto 807">
                <a:extLst>
                  <a:ext uri="{FF2B5EF4-FFF2-40B4-BE49-F238E27FC236}">
                    <a16:creationId xmlns:a16="http://schemas.microsoft.com/office/drawing/2014/main" id="{074B5C5C-D522-6D42-845F-AA0B60B4DE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92" y="1844824"/>
                <a:ext cx="1044000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9" name="Grupo 808">
              <a:extLst>
                <a:ext uri="{FF2B5EF4-FFF2-40B4-BE49-F238E27FC236}">
                  <a16:creationId xmlns:a16="http://schemas.microsoft.com/office/drawing/2014/main" id="{A4C1A2B8-D5D6-C84C-B5EF-2327C714CDF6}"/>
                </a:ext>
              </a:extLst>
            </p:cNvPr>
            <p:cNvGrpSpPr/>
            <p:nvPr/>
          </p:nvGrpSpPr>
          <p:grpSpPr>
            <a:xfrm>
              <a:off x="6180766" y="4490484"/>
              <a:ext cx="1703718" cy="1472314"/>
              <a:chOff x="1011347" y="859352"/>
              <a:chExt cx="1703718" cy="1472314"/>
            </a:xfrm>
          </p:grpSpPr>
          <p:sp>
            <p:nvSpPr>
              <p:cNvPr id="810" name="CuadroTexto 809">
                <a:extLst>
                  <a:ext uri="{FF2B5EF4-FFF2-40B4-BE49-F238E27FC236}">
                    <a16:creationId xmlns:a16="http://schemas.microsoft.com/office/drawing/2014/main" id="{18B245E6-B7E3-CE47-A466-BD40CA85A56A}"/>
                  </a:ext>
                </a:extLst>
              </p:cNvPr>
              <p:cNvSpPr txBox="1"/>
              <p:nvPr/>
            </p:nvSpPr>
            <p:spPr>
              <a:xfrm>
                <a:off x="1029693" y="859352"/>
                <a:ext cx="1685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Escala: 1.9</a:t>
                </a:r>
              </a:p>
            </p:txBody>
          </p:sp>
          <p:sp>
            <p:nvSpPr>
              <p:cNvPr id="811" name="CuadroTexto 810">
                <a:extLst>
                  <a:ext uri="{FF2B5EF4-FFF2-40B4-BE49-F238E27FC236}">
                    <a16:creationId xmlns:a16="http://schemas.microsoft.com/office/drawing/2014/main" id="{E52C3471-FACD-2842-B7D1-6B0D3F62A23A}"/>
                  </a:ext>
                </a:extLst>
              </p:cNvPr>
              <p:cNvSpPr txBox="1"/>
              <p:nvPr/>
            </p:nvSpPr>
            <p:spPr>
              <a:xfrm>
                <a:off x="1029693" y="1426245"/>
                <a:ext cx="815158" cy="292388"/>
              </a:xfrm>
              <a:prstGeom prst="rect">
                <a:avLst/>
              </a:prstGeom>
              <a:noFill/>
            </p:spPr>
            <p:txBody>
              <a:bodyPr wrap="square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OP/S003</a:t>
                </a:r>
              </a:p>
            </p:txBody>
          </p:sp>
          <p:sp>
            <p:nvSpPr>
              <p:cNvPr id="812" name="CuadroTexto 811">
                <a:extLst>
                  <a:ext uri="{FF2B5EF4-FFF2-40B4-BE49-F238E27FC236}">
                    <a16:creationId xmlns:a16="http://schemas.microsoft.com/office/drawing/2014/main" id="{23452870-15B8-0642-8D2B-BCF32CAF83D8}"/>
                  </a:ext>
                </a:extLst>
              </p:cNvPr>
              <p:cNvSpPr txBox="1"/>
              <p:nvPr/>
            </p:nvSpPr>
            <p:spPr>
              <a:xfrm>
                <a:off x="1873073" y="1379548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3394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1848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13" name="Abrir llave 4">
                <a:extLst>
                  <a:ext uri="{FF2B5EF4-FFF2-40B4-BE49-F238E27FC236}">
                    <a16:creationId xmlns:a16="http://schemas.microsoft.com/office/drawing/2014/main" id="{94F5B756-D5F8-2745-A488-0699FA0A353D}"/>
                  </a:ext>
                </a:extLst>
              </p:cNvPr>
              <p:cNvSpPr/>
              <p:nvPr/>
            </p:nvSpPr>
            <p:spPr>
              <a:xfrm>
                <a:off x="1791792" y="1390128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14" name="CuadroTexto 813">
                <a:extLst>
                  <a:ext uri="{FF2B5EF4-FFF2-40B4-BE49-F238E27FC236}">
                    <a16:creationId xmlns:a16="http://schemas.microsoft.com/office/drawing/2014/main" id="{99B00203-3F86-0243-8595-F04BD58B1655}"/>
                  </a:ext>
                </a:extLst>
              </p:cNvPr>
              <p:cNvSpPr txBox="1"/>
              <p:nvPr/>
            </p:nvSpPr>
            <p:spPr>
              <a:xfrm>
                <a:off x="1011347" y="1968883"/>
                <a:ext cx="842038" cy="292388"/>
              </a:xfrm>
              <a:prstGeom prst="rect">
                <a:avLst/>
              </a:prstGeom>
              <a:noFill/>
            </p:spPr>
            <p:txBody>
              <a:bodyPr wrap="square" lIns="0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EP/0-26M</a:t>
                </a:r>
              </a:p>
            </p:txBody>
          </p:sp>
          <p:sp>
            <p:nvSpPr>
              <p:cNvPr id="815" name="CuadroTexto 814">
                <a:extLst>
                  <a:ext uri="{FF2B5EF4-FFF2-40B4-BE49-F238E27FC236}">
                    <a16:creationId xmlns:a16="http://schemas.microsoft.com/office/drawing/2014/main" id="{BE9BD5F8-94AF-D94F-859D-57B4D0E53BA1}"/>
                  </a:ext>
                </a:extLst>
              </p:cNvPr>
              <p:cNvSpPr txBox="1"/>
              <p:nvPr/>
            </p:nvSpPr>
            <p:spPr>
              <a:xfrm>
                <a:off x="1873073" y="1931556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1565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980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16" name="Abrir llave 4">
                <a:extLst>
                  <a:ext uri="{FF2B5EF4-FFF2-40B4-BE49-F238E27FC236}">
                    <a16:creationId xmlns:a16="http://schemas.microsoft.com/office/drawing/2014/main" id="{CAB4A74A-D90D-E748-BCC6-E5E7A6DC3172}"/>
                  </a:ext>
                </a:extLst>
              </p:cNvPr>
              <p:cNvSpPr/>
              <p:nvPr/>
            </p:nvSpPr>
            <p:spPr>
              <a:xfrm>
                <a:off x="1791792" y="1942136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817" name="Conector recto 816">
                <a:extLst>
                  <a:ext uri="{FF2B5EF4-FFF2-40B4-BE49-F238E27FC236}">
                    <a16:creationId xmlns:a16="http://schemas.microsoft.com/office/drawing/2014/main" id="{91922160-CC89-F540-81AA-59624EA010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9456" y="1196752"/>
                <a:ext cx="1296144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8" name="Conector recto 817">
                <a:extLst>
                  <a:ext uri="{FF2B5EF4-FFF2-40B4-BE49-F238E27FC236}">
                    <a16:creationId xmlns:a16="http://schemas.microsoft.com/office/drawing/2014/main" id="{7188D6F4-2A5F-6541-A425-F4E0766F70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92" y="1844824"/>
                <a:ext cx="1044000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9" name="Grupo 818">
              <a:extLst>
                <a:ext uri="{FF2B5EF4-FFF2-40B4-BE49-F238E27FC236}">
                  <a16:creationId xmlns:a16="http://schemas.microsoft.com/office/drawing/2014/main" id="{8D60E256-0A05-3F4D-858B-B3ECE59E9549}"/>
                </a:ext>
              </a:extLst>
            </p:cNvPr>
            <p:cNvGrpSpPr/>
            <p:nvPr/>
          </p:nvGrpSpPr>
          <p:grpSpPr>
            <a:xfrm>
              <a:off x="7922469" y="4490068"/>
              <a:ext cx="1703718" cy="1472314"/>
              <a:chOff x="1011347" y="859352"/>
              <a:chExt cx="1703718" cy="1472314"/>
            </a:xfrm>
          </p:grpSpPr>
          <p:sp>
            <p:nvSpPr>
              <p:cNvPr id="820" name="CuadroTexto 819">
                <a:extLst>
                  <a:ext uri="{FF2B5EF4-FFF2-40B4-BE49-F238E27FC236}">
                    <a16:creationId xmlns:a16="http://schemas.microsoft.com/office/drawing/2014/main" id="{6E3EAD0B-49E3-484A-8795-7432C7509EED}"/>
                  </a:ext>
                </a:extLst>
              </p:cNvPr>
              <p:cNvSpPr txBox="1"/>
              <p:nvPr/>
            </p:nvSpPr>
            <p:spPr>
              <a:xfrm>
                <a:off x="1029693" y="859352"/>
                <a:ext cx="1685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Escala: 2.0</a:t>
                </a:r>
              </a:p>
            </p:txBody>
          </p:sp>
          <p:sp>
            <p:nvSpPr>
              <p:cNvPr id="821" name="CuadroTexto 820">
                <a:extLst>
                  <a:ext uri="{FF2B5EF4-FFF2-40B4-BE49-F238E27FC236}">
                    <a16:creationId xmlns:a16="http://schemas.microsoft.com/office/drawing/2014/main" id="{828D8E2E-53D4-A14C-93DD-8CA8C5E79085}"/>
                  </a:ext>
                </a:extLst>
              </p:cNvPr>
              <p:cNvSpPr txBox="1"/>
              <p:nvPr/>
            </p:nvSpPr>
            <p:spPr>
              <a:xfrm>
                <a:off x="1029693" y="1426245"/>
                <a:ext cx="815158" cy="292388"/>
              </a:xfrm>
              <a:prstGeom prst="rect">
                <a:avLst/>
              </a:prstGeom>
              <a:noFill/>
            </p:spPr>
            <p:txBody>
              <a:bodyPr wrap="square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OP/S003</a:t>
                </a:r>
              </a:p>
            </p:txBody>
          </p:sp>
          <p:sp>
            <p:nvSpPr>
              <p:cNvPr id="822" name="CuadroTexto 821">
                <a:extLst>
                  <a:ext uri="{FF2B5EF4-FFF2-40B4-BE49-F238E27FC236}">
                    <a16:creationId xmlns:a16="http://schemas.microsoft.com/office/drawing/2014/main" id="{7877DBA9-2A45-DB4C-9109-0729AFD03200}"/>
                  </a:ext>
                </a:extLst>
              </p:cNvPr>
              <p:cNvSpPr txBox="1"/>
              <p:nvPr/>
            </p:nvSpPr>
            <p:spPr>
              <a:xfrm>
                <a:off x="1873073" y="1379548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3958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2048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23" name="Abrir llave 4">
                <a:extLst>
                  <a:ext uri="{FF2B5EF4-FFF2-40B4-BE49-F238E27FC236}">
                    <a16:creationId xmlns:a16="http://schemas.microsoft.com/office/drawing/2014/main" id="{DC02F3E0-B525-7748-BC64-82E85C00F364}"/>
                  </a:ext>
                </a:extLst>
              </p:cNvPr>
              <p:cNvSpPr/>
              <p:nvPr/>
            </p:nvSpPr>
            <p:spPr>
              <a:xfrm>
                <a:off x="1791792" y="1390128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24" name="CuadroTexto 823">
                <a:extLst>
                  <a:ext uri="{FF2B5EF4-FFF2-40B4-BE49-F238E27FC236}">
                    <a16:creationId xmlns:a16="http://schemas.microsoft.com/office/drawing/2014/main" id="{CC671F7D-5855-6A47-AC55-9A89949968EF}"/>
                  </a:ext>
                </a:extLst>
              </p:cNvPr>
              <p:cNvSpPr txBox="1"/>
              <p:nvPr/>
            </p:nvSpPr>
            <p:spPr>
              <a:xfrm>
                <a:off x="1011347" y="1968883"/>
                <a:ext cx="842038" cy="292388"/>
              </a:xfrm>
              <a:prstGeom prst="rect">
                <a:avLst/>
              </a:prstGeom>
              <a:noFill/>
            </p:spPr>
            <p:txBody>
              <a:bodyPr wrap="square" lIns="0" rIns="72000" rtlCol="0">
                <a:spAutoFit/>
              </a:bodyPr>
              <a:lstStyle/>
              <a:p>
                <a:pPr algn="r"/>
                <a:r>
                  <a:rPr lang="es-ES_tradnl" sz="1300" dirty="0">
                    <a:solidFill>
                      <a:schemeClr val="accent1"/>
                    </a:solidFill>
                  </a:rPr>
                  <a:t>EP/0-26M</a:t>
                </a:r>
              </a:p>
            </p:txBody>
          </p:sp>
          <p:sp>
            <p:nvSpPr>
              <p:cNvPr id="825" name="CuadroTexto 824">
                <a:extLst>
                  <a:ext uri="{FF2B5EF4-FFF2-40B4-BE49-F238E27FC236}">
                    <a16:creationId xmlns:a16="http://schemas.microsoft.com/office/drawing/2014/main" id="{92251E28-E294-AB41-B8B8-80B87D2F1B0B}"/>
                  </a:ext>
                </a:extLst>
              </p:cNvPr>
              <p:cNvSpPr txBox="1"/>
              <p:nvPr/>
            </p:nvSpPr>
            <p:spPr>
              <a:xfrm>
                <a:off x="1873073" y="1931556"/>
                <a:ext cx="816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V = 1825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3</a:t>
                </a:r>
              </a:p>
              <a:p>
                <a:r>
                  <a:rPr lang="es-ES_tradnl" sz="1000" dirty="0">
                    <a:solidFill>
                      <a:schemeClr val="accent1"/>
                    </a:solidFill>
                  </a:rPr>
                  <a:t>S = 1086 m</a:t>
                </a:r>
                <a:r>
                  <a:rPr lang="es-ES_tradnl" sz="1000" baseline="30000" dirty="0">
                    <a:solidFill>
                      <a:schemeClr val="accent1"/>
                    </a:solidFill>
                  </a:rPr>
                  <a:t>2</a:t>
                </a:r>
                <a:endParaRPr lang="es-ES_tradnl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26" name="Abrir llave 4">
                <a:extLst>
                  <a:ext uri="{FF2B5EF4-FFF2-40B4-BE49-F238E27FC236}">
                    <a16:creationId xmlns:a16="http://schemas.microsoft.com/office/drawing/2014/main" id="{79B15BB3-C35C-7B47-A6F4-2031E9CE8C97}"/>
                  </a:ext>
                </a:extLst>
              </p:cNvPr>
              <p:cNvSpPr/>
              <p:nvPr/>
            </p:nvSpPr>
            <p:spPr>
              <a:xfrm>
                <a:off x="1791792" y="1942136"/>
                <a:ext cx="178196" cy="353944"/>
              </a:xfrm>
              <a:custGeom>
                <a:avLst/>
                <a:gdLst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7" fmla="*/ 96916 w 96916"/>
                  <a:gd name="connsiteY7" fmla="*/ 353944 h 353944"/>
                  <a:gd name="connsiteX0" fmla="*/ 96916 w 96916"/>
                  <a:gd name="connsiteY0" fmla="*/ 353944 h 353944"/>
                  <a:gd name="connsiteX1" fmla="*/ 48458 w 96916"/>
                  <a:gd name="connsiteY1" fmla="*/ 345868 h 353944"/>
                  <a:gd name="connsiteX2" fmla="*/ 48458 w 96916"/>
                  <a:gd name="connsiteY2" fmla="*/ 185048 h 353944"/>
                  <a:gd name="connsiteX3" fmla="*/ 0 w 96916"/>
                  <a:gd name="connsiteY3" fmla="*/ 176972 h 353944"/>
                  <a:gd name="connsiteX4" fmla="*/ 48458 w 96916"/>
                  <a:gd name="connsiteY4" fmla="*/ 168896 h 353944"/>
                  <a:gd name="connsiteX5" fmla="*/ 48458 w 96916"/>
                  <a:gd name="connsiteY5" fmla="*/ 8076 h 353944"/>
                  <a:gd name="connsiteX6" fmla="*/ 96916 w 96916"/>
                  <a:gd name="connsiteY6" fmla="*/ 0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8128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  <a:gd name="connsiteX7" fmla="*/ 178196 w 178196"/>
                  <a:gd name="connsiteY7" fmla="*/ 353944 h 353944"/>
                  <a:gd name="connsiteX0" fmla="*/ 178196 w 178196"/>
                  <a:gd name="connsiteY0" fmla="*/ 353944 h 353944"/>
                  <a:gd name="connsiteX1" fmla="*/ 129738 w 178196"/>
                  <a:gd name="connsiteY1" fmla="*/ 345868 h 353944"/>
                  <a:gd name="connsiteX2" fmla="*/ 129738 w 178196"/>
                  <a:gd name="connsiteY2" fmla="*/ 185048 h 353944"/>
                  <a:gd name="connsiteX3" fmla="*/ 0 w 178196"/>
                  <a:gd name="connsiteY3" fmla="*/ 176972 h 353944"/>
                  <a:gd name="connsiteX4" fmla="*/ 129738 w 178196"/>
                  <a:gd name="connsiteY4" fmla="*/ 168896 h 353944"/>
                  <a:gd name="connsiteX5" fmla="*/ 129738 w 178196"/>
                  <a:gd name="connsiteY5" fmla="*/ 8076 h 353944"/>
                  <a:gd name="connsiteX6" fmla="*/ 178196 w 178196"/>
                  <a:gd name="connsiteY6" fmla="*/ 0 h 35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196" h="353944" stroke="0" extrusionOk="0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108043" y="176972"/>
                      <a:pt x="81280" y="176972"/>
                    </a:cubicBezTo>
                    <a:cubicBezTo>
                      <a:pt x="10804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  <a:lnTo>
                      <a:pt x="178196" y="353944"/>
                    </a:lnTo>
                    <a:close/>
                  </a:path>
                  <a:path w="178196" h="353944" fill="none">
                    <a:moveTo>
                      <a:pt x="178196" y="353944"/>
                    </a:moveTo>
                    <a:cubicBezTo>
                      <a:pt x="151433" y="353944"/>
                      <a:pt x="129738" y="350328"/>
                      <a:pt x="129738" y="345868"/>
                    </a:cubicBezTo>
                    <a:lnTo>
                      <a:pt x="129738" y="185048"/>
                    </a:lnTo>
                    <a:cubicBezTo>
                      <a:pt x="129738" y="180588"/>
                      <a:pt x="26763" y="176972"/>
                      <a:pt x="0" y="176972"/>
                    </a:cubicBezTo>
                    <a:cubicBezTo>
                      <a:pt x="26763" y="176972"/>
                      <a:pt x="129738" y="173356"/>
                      <a:pt x="129738" y="168896"/>
                    </a:cubicBezTo>
                    <a:lnTo>
                      <a:pt x="129738" y="8076"/>
                    </a:lnTo>
                    <a:cubicBezTo>
                      <a:pt x="129738" y="3616"/>
                      <a:pt x="151433" y="0"/>
                      <a:pt x="178196" y="0"/>
                    </a:cubicBezTo>
                  </a:path>
                </a:pathLst>
              </a:custGeom>
              <a:ln w="158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827" name="Conector recto 826">
                <a:extLst>
                  <a:ext uri="{FF2B5EF4-FFF2-40B4-BE49-F238E27FC236}">
                    <a16:creationId xmlns:a16="http://schemas.microsoft.com/office/drawing/2014/main" id="{0AF46811-598D-9645-98FE-C7BE9C4CB5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9456" y="1196752"/>
                <a:ext cx="1296144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8" name="Conector recto 827">
                <a:extLst>
                  <a:ext uri="{FF2B5EF4-FFF2-40B4-BE49-F238E27FC236}">
                    <a16:creationId xmlns:a16="http://schemas.microsoft.com/office/drawing/2014/main" id="{9C229125-5ED6-6C44-B97E-D4E44561AE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792" y="1844824"/>
                <a:ext cx="1044000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9" name="CuadroTexto 828">
            <a:extLst>
              <a:ext uri="{FF2B5EF4-FFF2-40B4-BE49-F238E27FC236}">
                <a16:creationId xmlns:a16="http://schemas.microsoft.com/office/drawing/2014/main" id="{2DE8380C-A3B1-1B4C-A2BD-15188F4B36FC}"/>
              </a:ext>
            </a:extLst>
          </p:cNvPr>
          <p:cNvSpPr txBox="1"/>
          <p:nvPr/>
        </p:nvSpPr>
        <p:spPr>
          <a:xfrm>
            <a:off x="2645326" y="404664"/>
            <a:ext cx="6901347" cy="400110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algn="ctr"/>
            <a:r>
              <a:rPr lang="es-ES_tradnl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Recintos escalados</a:t>
            </a:r>
          </a:p>
        </p:txBody>
      </p:sp>
    </p:spTree>
    <p:extLst>
      <p:ext uri="{BB962C8B-B14F-4D97-AF65-F5344CB8AC3E}">
        <p14:creationId xmlns:p14="http://schemas.microsoft.com/office/powerpoint/2010/main" val="600079500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4" fill="hold" grpId="0" nodeType="click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9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 p14:presetBounceEnd="66667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22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3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2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7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 p14:presetBounceEnd="66667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30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31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 p14:presetBounceEnd="66667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34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35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 p14:presetBounceEnd="6666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3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39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 p14:presetBounceEnd="66667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42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43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grpId="0" nodeType="withEffect" p14:presetBounceEnd="66667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46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47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grpId="0" nodeType="withEffect" p14:presetBounceEnd="66667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50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5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grpId="0" nodeType="withEffect" p14:presetBounceEnd="66667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5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55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fill="hold" grpId="0" nodeType="withEffect" p14:presetBounceEnd="66667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58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59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fill="hold" grpId="0" nodeType="withEffect" p14:presetBounceEnd="66667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62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63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4" fill="hold" grpId="0" nodeType="withEffect" p14:presetBounceEnd="66667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66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6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fill="hold" grpId="0" nodeType="withEffect" p14:presetBounceEnd="66667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0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71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4" fill="hold" grpId="0" nodeType="withEffect" p14:presetBounceEnd="66667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4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75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2" grpId="0" animBg="1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4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2" grpId="0" animBg="1"/>
          <p:bldP spid="23" grpId="0" animBg="1"/>
        </p:bldLst>
      </p:timing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20E4F5A-770A-2145-8744-1EB94C927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8087" y="2449066"/>
            <a:ext cx="8075825" cy="3212182"/>
          </a:xfrm>
          <a:prstGeom prst="rect">
            <a:avLst/>
          </a:prstGeom>
          <a:effectLst>
            <a:outerShdw blurRad="800100" dist="38100" algn="ctr" rotWithShape="0">
              <a:prstClr val="black">
                <a:alpha val="14000"/>
              </a:prstClr>
            </a:outerShdw>
          </a:effec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E501A3DC-DF66-5D46-B5F6-62874BEE50B5}"/>
              </a:ext>
            </a:extLst>
          </p:cNvPr>
          <p:cNvSpPr/>
          <p:nvPr/>
        </p:nvSpPr>
        <p:spPr>
          <a:xfrm>
            <a:off x="5015880" y="1124744"/>
            <a:ext cx="2160240" cy="725110"/>
          </a:xfrm>
          <a:prstGeom prst="roundRect">
            <a:avLst>
              <a:gd name="adj" fmla="val 25538"/>
            </a:avLst>
          </a:prstGeom>
          <a:ln>
            <a:noFill/>
          </a:ln>
          <a:effectLst>
            <a:outerShdw blurRad="762000" dist="889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A9A6ABA9-8B8A-F84D-802F-3C97312C8804}"/>
              </a:ext>
            </a:extLst>
          </p:cNvPr>
          <p:cNvSpPr txBox="1"/>
          <p:nvPr/>
        </p:nvSpPr>
        <p:spPr>
          <a:xfrm>
            <a:off x="5159896" y="1196654"/>
            <a:ext cx="188080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s-ES_tradnl" b="1" dirty="0">
                <a:solidFill>
                  <a:srgbClr val="FFFFFF"/>
                </a:solidFill>
              </a:rPr>
              <a:t>Tendencias y curvas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9E63244-5693-744B-8C82-7A3EC183262C}"/>
              </a:ext>
            </a:extLst>
          </p:cNvPr>
          <p:cNvSpPr txBox="1"/>
          <p:nvPr/>
        </p:nvSpPr>
        <p:spPr>
          <a:xfrm>
            <a:off x="5159896" y="1471688"/>
            <a:ext cx="1880801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s-ES_tradnl" sz="1200" b="1" dirty="0">
                <a:solidFill>
                  <a:schemeClr val="bg1"/>
                </a:solidFill>
              </a:rPr>
              <a:t>Fuente en el centro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F565DDE-578D-8945-BF2B-C7C8B633F309}"/>
              </a:ext>
            </a:extLst>
          </p:cNvPr>
          <p:cNvGrpSpPr/>
          <p:nvPr/>
        </p:nvGrpSpPr>
        <p:grpSpPr>
          <a:xfrm>
            <a:off x="12221159" y="2782731"/>
            <a:ext cx="8048782" cy="2825208"/>
            <a:chOff x="12221159" y="2782731"/>
            <a:chExt cx="8048782" cy="2825208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E50E6E56-B108-B645-B54D-330F19462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21159" y="3015651"/>
              <a:ext cx="8048782" cy="2592288"/>
            </a:xfrm>
            <a:prstGeom prst="rect">
              <a:avLst/>
            </a:prstGeom>
            <a:effectLst>
              <a:outerShdw blurRad="800100" dist="38100" algn="ctr" rotWithShape="0">
                <a:prstClr val="black">
                  <a:alpha val="14000"/>
                </a:prstClr>
              </a:outerShdw>
            </a:effectLst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DDE4FD71-AE32-C445-837E-B19FAD3E5E85}"/>
                </a:ext>
              </a:extLst>
            </p:cNvPr>
            <p:cNvSpPr txBox="1"/>
            <p:nvPr/>
          </p:nvSpPr>
          <p:spPr>
            <a:xfrm>
              <a:off x="12852400" y="2782731"/>
              <a:ext cx="31877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b="1" dirty="0">
                  <a:latin typeface="Century Gothic" panose="020B0502020202020204" pitchFamily="34" charset="0"/>
                </a:rPr>
                <a:t>OP/S003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C1952D39-3278-654C-8951-5DF1436568F2}"/>
                </a:ext>
              </a:extLst>
            </p:cNvPr>
            <p:cNvSpPr txBox="1"/>
            <p:nvPr/>
          </p:nvSpPr>
          <p:spPr>
            <a:xfrm>
              <a:off x="16897200" y="2782731"/>
              <a:ext cx="31877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b="1" dirty="0">
                  <a:latin typeface="Century Gothic" panose="020B0502020202020204" pitchFamily="34" charset="0"/>
                </a:rPr>
                <a:t>EP/0-26M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551DFA8F-314A-8747-B79D-D3ECD2FCF733}"/>
              </a:ext>
            </a:extLst>
          </p:cNvPr>
          <p:cNvGrpSpPr/>
          <p:nvPr/>
        </p:nvGrpSpPr>
        <p:grpSpPr>
          <a:xfrm>
            <a:off x="-7975646" y="2787139"/>
            <a:ext cx="7991309" cy="2831372"/>
            <a:chOff x="-7975646" y="2787139"/>
            <a:chExt cx="7991309" cy="2831372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796A5E81-C5D1-1E4B-B59C-67FE51299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7975646" y="2936620"/>
              <a:ext cx="7991309" cy="2681891"/>
            </a:xfrm>
            <a:prstGeom prst="rect">
              <a:avLst/>
            </a:prstGeom>
            <a:effectLst>
              <a:outerShdw blurRad="800100" dist="38100" algn="ctr" rotWithShape="0">
                <a:prstClr val="black">
                  <a:alpha val="14000"/>
                </a:prstClr>
              </a:outerShdw>
            </a:effectLst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1E9DB0A2-627C-6D4D-8096-11B5F67C0B1B}"/>
                </a:ext>
              </a:extLst>
            </p:cNvPr>
            <p:cNvSpPr txBox="1"/>
            <p:nvPr/>
          </p:nvSpPr>
          <p:spPr>
            <a:xfrm>
              <a:off x="-7329188" y="2787139"/>
              <a:ext cx="31877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b="1" dirty="0">
                  <a:latin typeface="Century Gothic" panose="020B0502020202020204" pitchFamily="34" charset="0"/>
                </a:rPr>
                <a:t>OP/S003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9188B123-867C-BE48-9691-E8E9941764C7}"/>
                </a:ext>
              </a:extLst>
            </p:cNvPr>
            <p:cNvSpPr txBox="1"/>
            <p:nvPr/>
          </p:nvSpPr>
          <p:spPr>
            <a:xfrm>
              <a:off x="-3284388" y="2787139"/>
              <a:ext cx="31877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b="1" dirty="0">
                  <a:latin typeface="Century Gothic" panose="020B0502020202020204" pitchFamily="34" charset="0"/>
                </a:rPr>
                <a:t>EP/0-26M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B4C650BB-1D7D-D84A-85BF-18A1AB6D2BD4}"/>
              </a:ext>
            </a:extLst>
          </p:cNvPr>
          <p:cNvGrpSpPr/>
          <p:nvPr/>
        </p:nvGrpSpPr>
        <p:grpSpPr>
          <a:xfrm>
            <a:off x="317172" y="1565986"/>
            <a:ext cx="4248472" cy="936104"/>
            <a:chOff x="317172" y="1565986"/>
            <a:chExt cx="4248472" cy="936104"/>
          </a:xfrm>
        </p:grpSpPr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1E385283-0338-DC43-A4A2-BADA23CC5323}"/>
                </a:ext>
              </a:extLst>
            </p:cNvPr>
            <p:cNvSpPr/>
            <p:nvPr/>
          </p:nvSpPr>
          <p:spPr>
            <a:xfrm>
              <a:off x="317172" y="1565986"/>
              <a:ext cx="4248472" cy="936104"/>
            </a:xfrm>
            <a:prstGeom prst="roundRect">
              <a:avLst>
                <a:gd name="adj" fmla="val 26028"/>
              </a:avLst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  <a:effectLst>
              <a:outerShdw blurRad="774700" dist="2413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EA76FF36-F385-B84A-BDF8-A26014F17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2527" y="1765333"/>
              <a:ext cx="3976977" cy="504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042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0.83867 -0.000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40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-0.83242 -0.000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2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48148E-6 L 0.82643 -1.48148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1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" presetClass="exit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20E4F5A-770A-2145-8744-1EB94C927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8197" y="2521273"/>
            <a:ext cx="7917186" cy="3073941"/>
          </a:xfrm>
          <a:prstGeom prst="rect">
            <a:avLst/>
          </a:prstGeom>
          <a:effectLst>
            <a:outerShdw blurRad="800100" dist="38100" algn="ctr" rotWithShape="0">
              <a:prstClr val="black">
                <a:alpha val="14000"/>
              </a:prstClr>
            </a:outerShdw>
          </a:effec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E501A3DC-DF66-5D46-B5F6-62874BEE50B5}"/>
              </a:ext>
            </a:extLst>
          </p:cNvPr>
          <p:cNvSpPr/>
          <p:nvPr/>
        </p:nvSpPr>
        <p:spPr>
          <a:xfrm>
            <a:off x="5015880" y="1124744"/>
            <a:ext cx="2160240" cy="725110"/>
          </a:xfrm>
          <a:prstGeom prst="roundRect">
            <a:avLst>
              <a:gd name="adj" fmla="val 25538"/>
            </a:avLst>
          </a:prstGeom>
          <a:ln>
            <a:noFill/>
          </a:ln>
          <a:effectLst>
            <a:outerShdw blurRad="762000" dist="889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A9A6ABA9-8B8A-F84D-802F-3C97312C8804}"/>
              </a:ext>
            </a:extLst>
          </p:cNvPr>
          <p:cNvSpPr txBox="1"/>
          <p:nvPr/>
        </p:nvSpPr>
        <p:spPr>
          <a:xfrm>
            <a:off x="5159896" y="1196654"/>
            <a:ext cx="188080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s-ES_tradnl" b="1" dirty="0">
                <a:solidFill>
                  <a:srgbClr val="FFFFFF"/>
                </a:solidFill>
              </a:rPr>
              <a:t>Tendencias y curvas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9E63244-5693-744B-8C82-7A3EC183262C}"/>
              </a:ext>
            </a:extLst>
          </p:cNvPr>
          <p:cNvSpPr txBox="1"/>
          <p:nvPr/>
        </p:nvSpPr>
        <p:spPr>
          <a:xfrm>
            <a:off x="5159896" y="1471688"/>
            <a:ext cx="1880801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s-ES_tradnl" sz="1200" b="1" dirty="0">
                <a:solidFill>
                  <a:schemeClr val="bg1"/>
                </a:solidFill>
              </a:rPr>
              <a:t>Fuente en esquina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F565DDE-578D-8945-BF2B-C7C8B633F309}"/>
              </a:ext>
            </a:extLst>
          </p:cNvPr>
          <p:cNvGrpSpPr/>
          <p:nvPr/>
        </p:nvGrpSpPr>
        <p:grpSpPr>
          <a:xfrm>
            <a:off x="12221159" y="2782731"/>
            <a:ext cx="8048782" cy="2806648"/>
            <a:chOff x="12221159" y="2782731"/>
            <a:chExt cx="8048782" cy="2806648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E50E6E56-B108-B645-B54D-330F19462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21159" y="3034211"/>
              <a:ext cx="8048782" cy="2555168"/>
            </a:xfrm>
            <a:prstGeom prst="rect">
              <a:avLst/>
            </a:prstGeom>
            <a:effectLst>
              <a:outerShdw blurRad="800100" dist="38100" algn="ctr" rotWithShape="0">
                <a:prstClr val="black">
                  <a:alpha val="14000"/>
                </a:prstClr>
              </a:outerShdw>
            </a:effectLst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DDE4FD71-AE32-C445-837E-B19FAD3E5E85}"/>
                </a:ext>
              </a:extLst>
            </p:cNvPr>
            <p:cNvSpPr txBox="1"/>
            <p:nvPr/>
          </p:nvSpPr>
          <p:spPr>
            <a:xfrm>
              <a:off x="12852400" y="2782731"/>
              <a:ext cx="31877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b="1" dirty="0">
                  <a:latin typeface="Century Gothic" panose="020B0502020202020204" pitchFamily="34" charset="0"/>
                </a:rPr>
                <a:t>OP/S003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C1952D39-3278-654C-8951-5DF1436568F2}"/>
                </a:ext>
              </a:extLst>
            </p:cNvPr>
            <p:cNvSpPr txBox="1"/>
            <p:nvPr/>
          </p:nvSpPr>
          <p:spPr>
            <a:xfrm>
              <a:off x="16897200" y="2782731"/>
              <a:ext cx="31877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b="1" dirty="0">
                  <a:latin typeface="Century Gothic" panose="020B0502020202020204" pitchFamily="34" charset="0"/>
                </a:rPr>
                <a:t>EP/0-26M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551DFA8F-314A-8747-B79D-D3ECD2FCF733}"/>
              </a:ext>
            </a:extLst>
          </p:cNvPr>
          <p:cNvGrpSpPr/>
          <p:nvPr/>
        </p:nvGrpSpPr>
        <p:grpSpPr>
          <a:xfrm>
            <a:off x="-7975646" y="2787139"/>
            <a:ext cx="7991309" cy="2783662"/>
            <a:chOff x="-7975646" y="2787139"/>
            <a:chExt cx="7991309" cy="2783662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796A5E81-C5D1-1E4B-B59C-67FE51299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7975646" y="2984329"/>
              <a:ext cx="7991309" cy="2586472"/>
            </a:xfrm>
            <a:prstGeom prst="rect">
              <a:avLst/>
            </a:prstGeom>
            <a:effectLst>
              <a:outerShdw blurRad="800100" dist="38100" algn="ctr" rotWithShape="0">
                <a:prstClr val="black">
                  <a:alpha val="14000"/>
                </a:prstClr>
              </a:outerShdw>
            </a:effectLst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1E9DB0A2-627C-6D4D-8096-11B5F67C0B1B}"/>
                </a:ext>
              </a:extLst>
            </p:cNvPr>
            <p:cNvSpPr txBox="1"/>
            <p:nvPr/>
          </p:nvSpPr>
          <p:spPr>
            <a:xfrm>
              <a:off x="-7329188" y="2787139"/>
              <a:ext cx="31877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b="1" dirty="0">
                  <a:latin typeface="Century Gothic" panose="020B0502020202020204" pitchFamily="34" charset="0"/>
                </a:rPr>
                <a:t>OP/S003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9188B123-867C-BE48-9691-E8E9941764C7}"/>
                </a:ext>
              </a:extLst>
            </p:cNvPr>
            <p:cNvSpPr txBox="1"/>
            <p:nvPr/>
          </p:nvSpPr>
          <p:spPr>
            <a:xfrm>
              <a:off x="-3284388" y="2787139"/>
              <a:ext cx="31877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b="1" dirty="0">
                  <a:latin typeface="Century Gothic" panose="020B0502020202020204" pitchFamily="34" charset="0"/>
                </a:rPr>
                <a:t>EP/0-26M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5497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33333E-6 L -0.83867 -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40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0.83242 -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2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82643 7.40741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xit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C31709C-20C4-4F53-9B68-03872BFE38D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10313" y="447"/>
            <a:ext cx="10514231" cy="6857107"/>
          </a:xfrm>
          <a:prstGeom prst="rect">
            <a:avLst/>
          </a:prstGeom>
          <a:gradFill flip="none" rotWithShape="1">
            <a:gsLst>
              <a:gs pos="56000">
                <a:schemeClr val="accent1"/>
              </a:gs>
              <a:gs pos="100000">
                <a:schemeClr val="accent1">
                  <a:lumMod val="5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A5225F5D-1BA3-48AA-BD4D-91BBAAD1FAD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96000" y="4005064"/>
            <a:ext cx="3313475" cy="500241"/>
          </a:xfrm>
          <a:prstGeom prst="homePlate">
            <a:avLst>
              <a:gd name="adj" fmla="val 321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EE0CA-EDA4-4364-BE84-769EBF98B5B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171640" y="2550221"/>
            <a:ext cx="7140295" cy="15098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EF70E5-C134-4688-A304-60B58CCCDD4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200733" y="4077217"/>
            <a:ext cx="253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b="1" dirty="0"/>
              <a:t>Resultados 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F5F755-0C77-4826-B1B3-2D9E0029B53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990448" y="4446549"/>
            <a:ext cx="2740403" cy="299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s-ES_tradnl" sz="1000" dirty="0">
                <a:solidFill>
                  <a:schemeClr val="bg1"/>
                </a:solidFill>
              </a:rPr>
              <a:t>Resumen de los resultados obtenidos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9E2DDBA1-B464-3549-B2A4-C9701EC0D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806454"/>
              </p:ext>
            </p:extLst>
          </p:nvPr>
        </p:nvGraphicFramePr>
        <p:xfrm>
          <a:off x="8736938" y="1412776"/>
          <a:ext cx="535608" cy="4104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5608">
                  <a:extLst>
                    <a:ext uri="{9D8B030D-6E8A-4147-A177-3AD203B41FA5}">
                      <a16:colId xmlns:a16="http://schemas.microsoft.com/office/drawing/2014/main" val="1593202623"/>
                    </a:ext>
                  </a:extLst>
                </a:gridCol>
              </a:tblGrid>
              <a:tr h="820891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>
                          <a:solidFill>
                            <a:schemeClr val="bg1"/>
                          </a:solidFill>
                          <a:latin typeface="dt-education-01" panose="02000509000000000000" pitchFamily="49" charset="0"/>
                          <a:cs typeface="Arial" panose="020B0604020202020204" pitchFamily="34" charset="0"/>
                        </a:rPr>
                        <a:t>Z</a:t>
                      </a:r>
                      <a:endParaRPr lang="es-ES_tradnl" dirty="0">
                        <a:solidFill>
                          <a:schemeClr val="bg1"/>
                        </a:solidFill>
                        <a:latin typeface="dt-business-01" panose="020005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8529551"/>
                  </a:ext>
                </a:extLst>
              </a:tr>
              <a:tr h="820891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dt-education-03" panose="02000509000000000000" pitchFamily="49" charset="0"/>
                          <a:cs typeface="Arial" panose="020B0604020202020204" pitchFamily="34" charset="0"/>
                        </a:rPr>
                        <a:t>x</a:t>
                      </a:r>
                      <a:endParaRPr lang="es-ES_tradnl" dirty="0">
                        <a:solidFill>
                          <a:schemeClr val="bg1"/>
                        </a:solidFill>
                        <a:latin typeface="dt-business-01" panose="020005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4481856"/>
                  </a:ext>
                </a:extLst>
              </a:tr>
              <a:tr h="820891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dt-industry-02" panose="02000509000000000000" pitchFamily="49" charset="0"/>
                          <a:cs typeface="Arial" panose="020B0604020202020204" pitchFamily="34" charset="0"/>
                        </a:rPr>
                        <a:t>7</a:t>
                      </a:r>
                      <a:endParaRPr lang="es-ES_tradnl" dirty="0">
                        <a:solidFill>
                          <a:schemeClr val="bg1"/>
                        </a:solidFill>
                        <a:latin typeface="dt-business-05" panose="020005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554049"/>
                  </a:ext>
                </a:extLst>
              </a:tr>
              <a:tr h="820891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>
                          <a:solidFill>
                            <a:schemeClr val="tx1"/>
                          </a:solidFill>
                          <a:latin typeface="dt-business-04" panose="02000509000000000000" pitchFamily="49" charset="0"/>
                        </a:rPr>
                        <a:t>6</a:t>
                      </a:r>
                      <a:endParaRPr lang="es-ES_tradnl" dirty="0">
                        <a:solidFill>
                          <a:schemeClr val="tx1"/>
                        </a:solidFill>
                        <a:latin typeface="dt-business-01" panose="020005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72462"/>
                  </a:ext>
                </a:extLst>
              </a:tr>
              <a:tr h="820891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dt-education-03" panose="02000509000000000000" pitchFamily="49" charset="0"/>
                          <a:cs typeface="Arial" panose="020B0604020202020204" pitchFamily="34" charset="0"/>
                        </a:rPr>
                        <a:t>#</a:t>
                      </a:r>
                      <a:endParaRPr lang="es-ES_tradnl" dirty="0">
                        <a:solidFill>
                          <a:schemeClr val="bg1"/>
                        </a:solidFill>
                        <a:latin typeface="dt-business-01" panose="020005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764392"/>
                  </a:ext>
                </a:extLst>
              </a:tr>
            </a:tbl>
          </a:graphicData>
        </a:graphic>
      </p:graphicFrame>
      <p:sp>
        <p:nvSpPr>
          <p:cNvPr id="9" name="TextBox 5">
            <a:extLst>
              <a:ext uri="{FF2B5EF4-FFF2-40B4-BE49-F238E27FC236}">
                <a16:creationId xmlns:a16="http://schemas.microsoft.com/office/drawing/2014/main" id="{74FA1967-566F-FF4E-9374-0039ED6A1E1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350374" y="2875612"/>
            <a:ext cx="3816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rgbClr val="FFFFFF"/>
                </a:solidFill>
                <a:latin typeface="+mj-lt"/>
              </a:rPr>
              <a:t>Estudio de la relación campo directo/reverberado; útil/perjudicial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45E748B8-FE00-E44C-884A-9F4EA8B714D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2700000">
            <a:off x="249648" y="4528320"/>
            <a:ext cx="501388" cy="501323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angle: Rounded Corners 6">
            <a:extLst>
              <a:ext uri="{FF2B5EF4-FFF2-40B4-BE49-F238E27FC236}">
                <a16:creationId xmlns:a16="http://schemas.microsoft.com/office/drawing/2014/main" id="{121B3FA1-E66F-3043-B51F-F6C0C029499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2700000">
            <a:off x="293157" y="4571824"/>
            <a:ext cx="414371" cy="414317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0" name="Rectangle: Rounded Corners 7">
            <a:extLst>
              <a:ext uri="{FF2B5EF4-FFF2-40B4-BE49-F238E27FC236}">
                <a16:creationId xmlns:a16="http://schemas.microsoft.com/office/drawing/2014/main" id="{D6B185E3-2952-794D-ACF8-6790C77D9A0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2700000">
            <a:off x="344681" y="4624716"/>
            <a:ext cx="311323" cy="309671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1" name="Rectangle: Rounded Corners 8">
            <a:extLst>
              <a:ext uri="{FF2B5EF4-FFF2-40B4-BE49-F238E27FC236}">
                <a16:creationId xmlns:a16="http://schemas.microsoft.com/office/drawing/2014/main" id="{7FA03C27-E84E-AC41-ADAB-0DEE28D8335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2700000">
            <a:off x="394023" y="4672678"/>
            <a:ext cx="212638" cy="212610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29214110-4B32-C842-A9A8-BFA46E596BB8}"/>
              </a:ext>
            </a:extLst>
          </p:cNvPr>
          <p:cNvSpPr txBox="1">
            <a:spLocks/>
          </p:cNvSpPr>
          <p:nvPr>
            <p:custDataLst>
              <p:tags r:id="rId11"/>
            </p:custDataLst>
          </p:nvPr>
        </p:nvSpPr>
        <p:spPr>
          <a:xfrm>
            <a:off x="438477" y="4619854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s-ES_tradnl" sz="1000" b="1" smtClean="0">
                <a:solidFill>
                  <a:schemeClr val="bg1"/>
                </a:solidFill>
                <a:latin typeface="+mj-lt"/>
              </a:rPr>
              <a:pPr algn="ctr"/>
              <a:t>5</a:t>
            </a:fld>
            <a:endParaRPr lang="es-ES_tradnl" sz="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8569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10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12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2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B36514-37BC-8644-9B49-7ED47A4B68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654" y="1648923"/>
            <a:ext cx="6834137" cy="417777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D739163-32E8-3642-BBF3-15ED8AA86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655" y="1648924"/>
            <a:ext cx="6834137" cy="4177773"/>
          </a:xfrm>
          <a:prstGeom prst="rect">
            <a:avLst/>
          </a:prstGeom>
          <a:ln w="635">
            <a:solidFill>
              <a:schemeClr val="bg1">
                <a:lumMod val="50000"/>
              </a:schemeClr>
            </a:solidFill>
          </a:ln>
          <a:effectLst>
            <a:outerShdw blurRad="800100" dist="38100" algn="ctr" rotWithShape="0">
              <a:prstClr val="black">
                <a:alpha val="14000"/>
              </a:prstClr>
            </a:outerShdw>
          </a:effectLst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DCF0EE39-1D55-F942-85F2-F99D596A8DAE}"/>
              </a:ext>
            </a:extLst>
          </p:cNvPr>
          <p:cNvGrpSpPr/>
          <p:nvPr/>
        </p:nvGrpSpPr>
        <p:grpSpPr>
          <a:xfrm>
            <a:off x="4908133" y="1888432"/>
            <a:ext cx="2389597" cy="3772816"/>
            <a:chOff x="4908133" y="1888432"/>
            <a:chExt cx="2389597" cy="3772816"/>
          </a:xfrm>
        </p:grpSpPr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43EA693C-4551-9D4A-84BA-28FB99C66C6D}"/>
                </a:ext>
              </a:extLst>
            </p:cNvPr>
            <p:cNvSpPr/>
            <p:nvPr/>
          </p:nvSpPr>
          <p:spPr>
            <a:xfrm>
              <a:off x="4908133" y="1888432"/>
              <a:ext cx="2389597" cy="3772816"/>
            </a:xfrm>
            <a:prstGeom prst="rect">
              <a:avLst/>
            </a:prstGeom>
            <a:solidFill>
              <a:schemeClr val="tx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98AB0AF8-197B-CD4F-83E5-DDB93BB25A25}"/>
                </a:ext>
              </a:extLst>
            </p:cNvPr>
            <p:cNvSpPr/>
            <p:nvPr/>
          </p:nvSpPr>
          <p:spPr>
            <a:xfrm>
              <a:off x="5016749" y="2027003"/>
              <a:ext cx="2172361" cy="3504743"/>
            </a:xfrm>
            <a:prstGeom prst="rect">
              <a:avLst/>
            </a:prstGeom>
            <a:solidFill>
              <a:schemeClr val="accent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cxnSp>
          <p:nvCxnSpPr>
            <p:cNvPr id="23" name="Straight Connector 6">
              <a:extLst>
                <a:ext uri="{FF2B5EF4-FFF2-40B4-BE49-F238E27FC236}">
                  <a16:creationId xmlns:a16="http://schemas.microsoft.com/office/drawing/2014/main" id="{FB865D70-1C78-CE4D-AECF-6FCECA2D190C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5460821" y="3417911"/>
              <a:ext cx="130759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39">
              <a:extLst>
                <a:ext uri="{FF2B5EF4-FFF2-40B4-BE49-F238E27FC236}">
                  <a16:creationId xmlns:a16="http://schemas.microsoft.com/office/drawing/2014/main" id="{7EB95156-C7D7-3443-8F5D-DF5C34241B9C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5303912" y="2844225"/>
              <a:ext cx="16561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200" b="1" dirty="0" err="1">
                  <a:solidFill>
                    <a:schemeClr val="bg1"/>
                  </a:solidFill>
                  <a:latin typeface="+mj-lt"/>
                </a:rPr>
                <a:t>eureqa</a:t>
              </a:r>
              <a:endParaRPr lang="es-ES_tradnl" sz="32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TextBox 31">
              <a:extLst>
                <a:ext uri="{FF2B5EF4-FFF2-40B4-BE49-F238E27FC236}">
                  <a16:creationId xmlns:a16="http://schemas.microsoft.com/office/drawing/2014/main" id="{14BC523D-69D9-5D45-98EF-D5FFCB150FE4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5202829" y="3976109"/>
              <a:ext cx="180020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_tradnl" sz="1200" dirty="0">
                  <a:solidFill>
                    <a:schemeClr val="bg1"/>
                  </a:solidFill>
                </a:rPr>
                <a:t>Obtiene mediante Machine </a:t>
              </a:r>
              <a:r>
                <a:rPr lang="es-ES_tradnl" sz="1200" dirty="0" err="1">
                  <a:solidFill>
                    <a:schemeClr val="bg1"/>
                  </a:solidFill>
                </a:rPr>
                <a:t>Learning</a:t>
              </a:r>
              <a:r>
                <a:rPr lang="es-ES_tradnl" sz="1200" dirty="0">
                  <a:solidFill>
                    <a:schemeClr val="bg1"/>
                  </a:solidFill>
                </a:rPr>
                <a:t> la relación entre múltiples variables.</a:t>
              </a:r>
            </a:p>
            <a:p>
              <a:pPr algn="ctr"/>
              <a:endParaRPr lang="es-ES_tradnl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96033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3151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a 1">
                <a:extLst>
                  <a:ext uri="{FF2B5EF4-FFF2-40B4-BE49-F238E27FC236}">
                    <a16:creationId xmlns:a16="http://schemas.microsoft.com/office/drawing/2014/main" id="{8EB9AFE6-F4F2-EE41-9FA1-1D317F4A97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1293350"/>
                  </p:ext>
                </p:extLst>
              </p:nvPr>
            </p:nvGraphicFramePr>
            <p:xfrm>
              <a:off x="1055440" y="1700808"/>
              <a:ext cx="10081120" cy="40684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4135">
                      <a:extLst>
                        <a:ext uri="{9D8B030D-6E8A-4147-A177-3AD203B41FA5}">
                          <a16:colId xmlns:a16="http://schemas.microsoft.com/office/drawing/2014/main" val="2741689574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2552114644"/>
                        </a:ext>
                      </a:extLst>
                    </a:gridCol>
                    <a:gridCol w="1800200">
                      <a:extLst>
                        <a:ext uri="{9D8B030D-6E8A-4147-A177-3AD203B41FA5}">
                          <a16:colId xmlns:a16="http://schemas.microsoft.com/office/drawing/2014/main" val="3602508781"/>
                        </a:ext>
                      </a:extLst>
                    </a:gridCol>
                    <a:gridCol w="6696745">
                      <a:extLst>
                        <a:ext uri="{9D8B030D-6E8A-4147-A177-3AD203B41FA5}">
                          <a16:colId xmlns:a16="http://schemas.microsoft.com/office/drawing/2014/main" val="3345942297"/>
                        </a:ext>
                      </a:extLst>
                    </a:gridCol>
                  </a:tblGrid>
                  <a:tr h="477053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s-ES_tradnl" sz="1600" b="1" i="0" dirty="0">
                              <a:latin typeface="Century Gothic" panose="020B0502020202020204" pitchFamily="34" charset="0"/>
                            </a:rPr>
                            <a:t>Campo tardío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0" dirty="0">
                            <a:latin typeface="+mj-lt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1200" b="0" i="0" dirty="0">
                              <a:latin typeface="Century Gothic" panose="020B0502020202020204" pitchFamily="34" charset="0"/>
                            </a:rPr>
                            <a:t>Fuente en el centro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57472302"/>
                      </a:ext>
                    </a:extLst>
                  </a:tr>
                  <a:tr h="477053">
                    <a:tc vMerge="1"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1200" b="0" i="0" dirty="0">
                              <a:latin typeface="Century Gothic" panose="020B0502020202020204" pitchFamily="34" charset="0"/>
                            </a:rPr>
                            <a:t>Fuente en esquina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4917586"/>
                      </a:ext>
                    </a:extLst>
                  </a:tr>
                  <a:tr h="477053">
                    <a:tc vMerge="1"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_tradnl" sz="1600" dirty="0">
                            <a:latin typeface="+mj-lt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1200" b="0" i="0" dirty="0">
                              <a:latin typeface="Century Gothic" panose="020B0502020202020204" pitchFamily="34" charset="0"/>
                            </a:rPr>
                            <a:t>Fuente en el centro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86716809"/>
                      </a:ext>
                    </a:extLst>
                  </a:tr>
                  <a:tr h="729081">
                    <a:tc vMerge="1"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1200" b="0" i="0" dirty="0">
                              <a:latin typeface="Century Gothic" panose="020B0502020202020204" pitchFamily="34" charset="0"/>
                            </a:rPr>
                            <a:t>Fuente en esquina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51634229"/>
                      </a:ext>
                    </a:extLst>
                  </a:tr>
                  <a:tr h="477053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s-ES_tradnl" sz="1600" b="1" i="0" dirty="0">
                              <a:latin typeface="Century Gothic" panose="020B0502020202020204" pitchFamily="34" charset="0"/>
                            </a:rPr>
                            <a:t>Campo temprano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_tradnl" sz="1600" dirty="0">
                            <a:latin typeface="+mj-lt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1200" b="0" i="0" dirty="0">
                              <a:latin typeface="Century Gothic" panose="020B0502020202020204" pitchFamily="34" charset="0"/>
                            </a:rPr>
                            <a:t>Fuente en el centro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452170"/>
                      </a:ext>
                    </a:extLst>
                  </a:tr>
                  <a:tr h="477053">
                    <a:tc vMerge="1"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1200" b="0" i="0" dirty="0">
                              <a:latin typeface="Century Gothic" panose="020B0502020202020204" pitchFamily="34" charset="0"/>
                            </a:rPr>
                            <a:t>Fuente en esquina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78160253"/>
                      </a:ext>
                    </a:extLst>
                  </a:tr>
                  <a:tr h="477053">
                    <a:tc vMerge="1"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_tradnl" sz="1600" dirty="0">
                            <a:latin typeface="+mj-lt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1200" b="0" i="0" dirty="0">
                              <a:latin typeface="Century Gothic" panose="020B0502020202020204" pitchFamily="34" charset="0"/>
                            </a:rPr>
                            <a:t>Fuente en el centro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66776837"/>
                      </a:ext>
                    </a:extLst>
                  </a:tr>
                  <a:tr h="477053">
                    <a:tc vMerge="1"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1200" b="0" i="0" dirty="0">
                              <a:latin typeface="Century Gothic" panose="020B0502020202020204" pitchFamily="34" charset="0"/>
                            </a:rPr>
                            <a:t>Fuente en esquina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484247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a 1">
                <a:extLst>
                  <a:ext uri="{FF2B5EF4-FFF2-40B4-BE49-F238E27FC236}">
                    <a16:creationId xmlns:a16="http://schemas.microsoft.com/office/drawing/2014/main" id="{8EB9AFE6-F4F2-EE41-9FA1-1D317F4A97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1293350"/>
                  </p:ext>
                </p:extLst>
              </p:nvPr>
            </p:nvGraphicFramePr>
            <p:xfrm>
              <a:off x="1055440" y="1700808"/>
              <a:ext cx="10081120" cy="40684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4135">
                      <a:extLst>
                        <a:ext uri="{9D8B030D-6E8A-4147-A177-3AD203B41FA5}">
                          <a16:colId xmlns:a16="http://schemas.microsoft.com/office/drawing/2014/main" val="2741689574"/>
                        </a:ext>
                      </a:extLst>
                    </a:gridCol>
                    <a:gridCol w="360040">
                      <a:extLst>
                        <a:ext uri="{9D8B030D-6E8A-4147-A177-3AD203B41FA5}">
                          <a16:colId xmlns:a16="http://schemas.microsoft.com/office/drawing/2014/main" val="2552114644"/>
                        </a:ext>
                      </a:extLst>
                    </a:gridCol>
                    <a:gridCol w="1800200">
                      <a:extLst>
                        <a:ext uri="{9D8B030D-6E8A-4147-A177-3AD203B41FA5}">
                          <a16:colId xmlns:a16="http://schemas.microsoft.com/office/drawing/2014/main" val="3602508781"/>
                        </a:ext>
                      </a:extLst>
                    </a:gridCol>
                    <a:gridCol w="6696745">
                      <a:extLst>
                        <a:ext uri="{9D8B030D-6E8A-4147-A177-3AD203B41FA5}">
                          <a16:colId xmlns:a16="http://schemas.microsoft.com/office/drawing/2014/main" val="3345942297"/>
                        </a:ext>
                      </a:extLst>
                    </a:gridCol>
                  </a:tblGrid>
                  <a:tr h="477053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s-ES_tradnl" sz="1600" b="1" i="0" dirty="0">
                              <a:latin typeface="Century Gothic" panose="020B0502020202020204" pitchFamily="34" charset="0"/>
                            </a:rPr>
                            <a:t>Campo tardío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34483" r="-2306897" b="-32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1200" b="0" i="0" dirty="0">
                              <a:latin typeface="Century Gothic" panose="020B0502020202020204" pitchFamily="34" charset="0"/>
                            </a:rPr>
                            <a:t>Fuente en el centro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57472302"/>
                      </a:ext>
                    </a:extLst>
                  </a:tr>
                  <a:tr h="477053">
                    <a:tc vMerge="1"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1200" b="0" i="0" dirty="0">
                              <a:latin typeface="Century Gothic" panose="020B0502020202020204" pitchFamily="34" charset="0"/>
                            </a:rPr>
                            <a:t>Fuente en esquina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4917586"/>
                      </a:ext>
                    </a:extLst>
                  </a:tr>
                  <a:tr h="477053">
                    <a:tc vMerge="1"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34483" t="-80000" r="-2306897" b="-15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1200" b="0" i="0" dirty="0">
                              <a:latin typeface="Century Gothic" panose="020B0502020202020204" pitchFamily="34" charset="0"/>
                            </a:rPr>
                            <a:t>Fuente en el centro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86716809"/>
                      </a:ext>
                    </a:extLst>
                  </a:tr>
                  <a:tr h="729081">
                    <a:tc vMerge="1"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1200" b="0" i="0" dirty="0">
                              <a:latin typeface="Century Gothic" panose="020B0502020202020204" pitchFamily="34" charset="0"/>
                            </a:rPr>
                            <a:t>Fuente en esquina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51634229"/>
                      </a:ext>
                    </a:extLst>
                  </a:tr>
                  <a:tr h="477053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s-ES_tradnl" sz="1600" b="1" i="0" dirty="0">
                              <a:latin typeface="Century Gothic" panose="020B0502020202020204" pitchFamily="34" charset="0"/>
                            </a:rPr>
                            <a:t>Campo temprano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34483" t="-228000" r="-2306897" b="-1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1200" b="0" i="0" dirty="0">
                              <a:latin typeface="Century Gothic" panose="020B0502020202020204" pitchFamily="34" charset="0"/>
                            </a:rPr>
                            <a:t>Fuente en el centro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452170"/>
                      </a:ext>
                    </a:extLst>
                  </a:tr>
                  <a:tr h="477053">
                    <a:tc vMerge="1"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1200" b="0" i="0" dirty="0">
                              <a:latin typeface="Century Gothic" panose="020B0502020202020204" pitchFamily="34" charset="0"/>
                            </a:rPr>
                            <a:t>Fuente en esquina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78160253"/>
                      </a:ext>
                    </a:extLst>
                  </a:tr>
                  <a:tr h="477053">
                    <a:tc vMerge="1"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34483" t="-323684" r="-2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1200" b="0" i="0" dirty="0">
                              <a:latin typeface="Century Gothic" panose="020B0502020202020204" pitchFamily="34" charset="0"/>
                            </a:rPr>
                            <a:t>Fuente en el centro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66776837"/>
                      </a:ext>
                    </a:extLst>
                  </a:tr>
                  <a:tr h="477053">
                    <a:tc vMerge="1"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1200" b="0" i="0" dirty="0">
                              <a:latin typeface="Century Gothic" panose="020B0502020202020204" pitchFamily="34" charset="0"/>
                            </a:rPr>
                            <a:t>Fuente en esquina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s-ES_tradnl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4842473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8" name="Grupo 37">
            <a:extLst>
              <a:ext uri="{FF2B5EF4-FFF2-40B4-BE49-F238E27FC236}">
                <a16:creationId xmlns:a16="http://schemas.microsoft.com/office/drawing/2014/main" id="{F711E21B-95FF-644D-97C7-5AB9A9139EE3}"/>
              </a:ext>
            </a:extLst>
          </p:cNvPr>
          <p:cNvGrpSpPr/>
          <p:nvPr/>
        </p:nvGrpSpPr>
        <p:grpSpPr>
          <a:xfrm>
            <a:off x="4542765" y="1772816"/>
            <a:ext cx="6489547" cy="3933502"/>
            <a:chOff x="4542765" y="1772816"/>
            <a:chExt cx="6489547" cy="3933502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6D07435B-5BD5-A140-9AE5-8C8DA743D524}"/>
                </a:ext>
              </a:extLst>
            </p:cNvPr>
            <p:cNvGrpSpPr/>
            <p:nvPr/>
          </p:nvGrpSpPr>
          <p:grpSpPr>
            <a:xfrm>
              <a:off x="4542765" y="1772816"/>
              <a:ext cx="6489547" cy="3933502"/>
              <a:chOff x="4110718" y="1988840"/>
              <a:chExt cx="6489547" cy="3933502"/>
            </a:xfrm>
          </p:grpSpPr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59C38CFD-D3ED-7B4E-BA44-62C7B3165A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39343" y="1988840"/>
                <a:ext cx="3981619" cy="360040"/>
              </a:xfrm>
              <a:prstGeom prst="rect">
                <a:avLst/>
              </a:prstGeom>
            </p:spPr>
          </p:pic>
          <p:pic>
            <p:nvPicPr>
              <p:cNvPr id="9" name="Imagen 8">
                <a:extLst>
                  <a:ext uri="{FF2B5EF4-FFF2-40B4-BE49-F238E27FC236}">
                    <a16:creationId xmlns:a16="http://schemas.microsoft.com/office/drawing/2014/main" id="{DA579515-A5B4-0542-B596-2AD83981A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17571" y="2489767"/>
                <a:ext cx="3862001" cy="297077"/>
              </a:xfrm>
              <a:prstGeom prst="rect">
                <a:avLst/>
              </a:prstGeom>
            </p:spPr>
          </p:pic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D5D04CB6-D85D-F341-B6E1-56ED9ADDE1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95800" y="2927731"/>
                <a:ext cx="6304465" cy="357253"/>
              </a:xfrm>
              <a:prstGeom prst="rect">
                <a:avLst/>
              </a:prstGeom>
            </p:spPr>
          </p:pic>
          <p:grpSp>
            <p:nvGrpSpPr>
              <p:cNvPr id="14" name="Grupo 13">
                <a:extLst>
                  <a:ext uri="{FF2B5EF4-FFF2-40B4-BE49-F238E27FC236}">
                    <a16:creationId xmlns:a16="http://schemas.microsoft.com/office/drawing/2014/main" id="{39A5562D-6D87-FF4C-A12B-0FACC5552802}"/>
                  </a:ext>
                </a:extLst>
              </p:cNvPr>
              <p:cNvGrpSpPr/>
              <p:nvPr/>
            </p:nvGrpSpPr>
            <p:grpSpPr>
              <a:xfrm>
                <a:off x="4119127" y="3429001"/>
                <a:ext cx="6369361" cy="657361"/>
                <a:chOff x="4151784" y="3429001"/>
                <a:chExt cx="6369361" cy="657361"/>
              </a:xfrm>
            </p:grpSpPr>
            <p:pic>
              <p:nvPicPr>
                <p:cNvPr id="7" name="Imagen 6">
                  <a:extLst>
                    <a:ext uri="{FF2B5EF4-FFF2-40B4-BE49-F238E27FC236}">
                      <a16:creationId xmlns:a16="http://schemas.microsoft.com/office/drawing/2014/main" id="{09553D17-7187-AA4F-933D-B8591D9C10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1" r="25226" b="2058"/>
                <a:stretch/>
              </p:blipFill>
              <p:spPr>
                <a:xfrm>
                  <a:off x="4151784" y="3429001"/>
                  <a:ext cx="6369361" cy="336086"/>
                </a:xfrm>
                <a:prstGeom prst="rect">
                  <a:avLst/>
                </a:prstGeom>
              </p:spPr>
            </p:pic>
            <p:pic>
              <p:nvPicPr>
                <p:cNvPr id="13" name="Imagen 12">
                  <a:extLst>
                    <a:ext uri="{FF2B5EF4-FFF2-40B4-BE49-F238E27FC236}">
                      <a16:creationId xmlns:a16="http://schemas.microsoft.com/office/drawing/2014/main" id="{6E6AB268-AD50-FE49-88B3-F2B3EEFF87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478558" y="3765086"/>
                  <a:ext cx="2391747" cy="321276"/>
                </a:xfrm>
                <a:prstGeom prst="rect">
                  <a:avLst/>
                </a:prstGeom>
              </p:spPr>
            </p:pic>
          </p:grpSp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E2B0A36A-2BF9-9143-8141-C9A65DF3C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10718" y="5576231"/>
                <a:ext cx="4434544" cy="346111"/>
              </a:xfrm>
              <a:prstGeom prst="rect">
                <a:avLst/>
              </a:prstGeom>
            </p:spPr>
          </p:pic>
        </p:grp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B083822F-EF03-3F49-A984-D5B3237F079F}"/>
                </a:ext>
              </a:extLst>
            </p:cNvPr>
            <p:cNvCxnSpPr>
              <a:cxnSpLocks/>
            </p:cNvCxnSpPr>
            <p:nvPr/>
          </p:nvCxnSpPr>
          <p:spPr>
            <a:xfrm>
              <a:off x="4724400" y="3918857"/>
              <a:ext cx="6117771" cy="3592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EA668743-A785-A44D-BCB7-33F9AD4290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4400" y="3918857"/>
              <a:ext cx="6117771" cy="3592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C0AAD86D-B271-0946-9E05-947CF1E23BCD}"/>
                </a:ext>
              </a:extLst>
            </p:cNvPr>
            <p:cNvCxnSpPr>
              <a:cxnSpLocks/>
            </p:cNvCxnSpPr>
            <p:nvPr/>
          </p:nvCxnSpPr>
          <p:spPr>
            <a:xfrm>
              <a:off x="4724400" y="4396391"/>
              <a:ext cx="6117771" cy="3592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0EBFB255-F5DC-A148-8183-2CFDE323E0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4400" y="4396391"/>
              <a:ext cx="6117771" cy="3592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0CC09935-0FCC-5940-9BE3-5C7541848EAA}"/>
                </a:ext>
              </a:extLst>
            </p:cNvPr>
            <p:cNvCxnSpPr>
              <a:cxnSpLocks/>
            </p:cNvCxnSpPr>
            <p:nvPr/>
          </p:nvCxnSpPr>
          <p:spPr>
            <a:xfrm>
              <a:off x="4724400" y="4873925"/>
              <a:ext cx="6117771" cy="3592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DDDA44E6-22FC-9C42-A7B9-0CF80A1C5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4400" y="4873925"/>
              <a:ext cx="6117771" cy="3592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5219479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ángulo 62">
            <a:extLst>
              <a:ext uri="{FF2B5EF4-FFF2-40B4-BE49-F238E27FC236}">
                <a16:creationId xmlns:a16="http://schemas.microsoft.com/office/drawing/2014/main" id="{59A228A0-4353-0C48-8C21-3B906C1DBD38}"/>
              </a:ext>
            </a:extLst>
          </p:cNvPr>
          <p:cNvSpPr/>
          <p:nvPr/>
        </p:nvSpPr>
        <p:spPr>
          <a:xfrm>
            <a:off x="6096000" y="-171401"/>
            <a:ext cx="6192688" cy="7133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6E0E1-AED6-4F0C-904E-387F65B88B3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4587" y="2788088"/>
            <a:ext cx="5182829" cy="1015663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/>
            <a:r>
              <a:rPr lang="es-ES_tradnl" sz="6000" b="1" dirty="0">
                <a:gradFill flip="none" rotWithShape="1">
                  <a:gsLst>
                    <a:gs pos="50000">
                      <a:schemeClr val="bg1">
                        <a:lumMod val="100000"/>
                      </a:schemeClr>
                    </a:gs>
                    <a:gs pos="50000">
                      <a:schemeClr val="accent1"/>
                    </a:gs>
                  </a:gsLst>
                  <a:lin ang="0" scaled="1"/>
                  <a:tileRect/>
                </a:gradFill>
                <a:latin typeface="+mj-lt"/>
              </a:rPr>
              <a:t>Conclusiones</a:t>
            </a:r>
          </a:p>
        </p:txBody>
      </p:sp>
      <p:sp>
        <p:nvSpPr>
          <p:cNvPr id="40" name="Rectangle 50">
            <a:extLst>
              <a:ext uri="{FF2B5EF4-FFF2-40B4-BE49-F238E27FC236}">
                <a16:creationId xmlns:a16="http://schemas.microsoft.com/office/drawing/2014/main" id="{FA3A0BB1-4B1B-A048-AE4C-9C2F3E45D2E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293196" y="2940353"/>
            <a:ext cx="279872" cy="28280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41" name="Rectangle 4111">
            <a:extLst>
              <a:ext uri="{FF2B5EF4-FFF2-40B4-BE49-F238E27FC236}">
                <a16:creationId xmlns:a16="http://schemas.microsoft.com/office/drawing/2014/main" id="{D5353CFB-7180-B14F-83F5-07D68D58E6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695077" y="2232248"/>
            <a:ext cx="284631" cy="3745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42" name="Rectangle 49">
            <a:extLst>
              <a:ext uri="{FF2B5EF4-FFF2-40B4-BE49-F238E27FC236}">
                <a16:creationId xmlns:a16="http://schemas.microsoft.com/office/drawing/2014/main" id="{4F307B5B-778D-4B43-8CDD-8E935FF3395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946583" y="1089397"/>
            <a:ext cx="381724" cy="52267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id="{4F5B07C9-538C-5544-9D95-6E09AFE51C33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8565425" y="4935216"/>
            <a:ext cx="1137295" cy="2382216"/>
          </a:xfrm>
          <a:custGeom>
            <a:avLst/>
            <a:gdLst>
              <a:gd name="T0" fmla="*/ 252 w 284"/>
              <a:gd name="T1" fmla="*/ 25 h 477"/>
              <a:gd name="T2" fmla="*/ 221 w 284"/>
              <a:gd name="T3" fmla="*/ 40 h 477"/>
              <a:gd name="T4" fmla="*/ 182 w 284"/>
              <a:gd name="T5" fmla="*/ 0 h 477"/>
              <a:gd name="T6" fmla="*/ 142 w 284"/>
              <a:gd name="T7" fmla="*/ 40 h 477"/>
              <a:gd name="T8" fmla="*/ 103 w 284"/>
              <a:gd name="T9" fmla="*/ 0 h 477"/>
              <a:gd name="T10" fmla="*/ 63 w 284"/>
              <a:gd name="T11" fmla="*/ 40 h 477"/>
              <a:gd name="T12" fmla="*/ 32 w 284"/>
              <a:gd name="T13" fmla="*/ 25 h 477"/>
              <a:gd name="T14" fmla="*/ 0 w 284"/>
              <a:gd name="T15" fmla="*/ 25 h 477"/>
              <a:gd name="T16" fmla="*/ 0 w 284"/>
              <a:gd name="T17" fmla="*/ 477 h 477"/>
              <a:gd name="T18" fmla="*/ 284 w 284"/>
              <a:gd name="T19" fmla="*/ 477 h 477"/>
              <a:gd name="T20" fmla="*/ 284 w 284"/>
              <a:gd name="T21" fmla="*/ 25 h 477"/>
              <a:gd name="T22" fmla="*/ 252 w 284"/>
              <a:gd name="T23" fmla="*/ 25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4" h="477">
                <a:moveTo>
                  <a:pt x="252" y="25"/>
                </a:moveTo>
                <a:cubicBezTo>
                  <a:pt x="245" y="34"/>
                  <a:pt x="234" y="40"/>
                  <a:pt x="221" y="40"/>
                </a:cubicBezTo>
                <a:cubicBezTo>
                  <a:pt x="199" y="40"/>
                  <a:pt x="182" y="22"/>
                  <a:pt x="182" y="0"/>
                </a:cubicBezTo>
                <a:cubicBezTo>
                  <a:pt x="182" y="22"/>
                  <a:pt x="164" y="40"/>
                  <a:pt x="142" y="40"/>
                </a:cubicBezTo>
                <a:cubicBezTo>
                  <a:pt x="120" y="40"/>
                  <a:pt x="103" y="22"/>
                  <a:pt x="103" y="0"/>
                </a:cubicBezTo>
                <a:cubicBezTo>
                  <a:pt x="103" y="22"/>
                  <a:pt x="85" y="40"/>
                  <a:pt x="63" y="40"/>
                </a:cubicBezTo>
                <a:cubicBezTo>
                  <a:pt x="51" y="40"/>
                  <a:pt x="39" y="34"/>
                  <a:pt x="32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477"/>
                  <a:pt x="0" y="477"/>
                  <a:pt x="0" y="477"/>
                </a:cubicBezTo>
                <a:cubicBezTo>
                  <a:pt x="284" y="477"/>
                  <a:pt x="284" y="477"/>
                  <a:pt x="284" y="477"/>
                </a:cubicBezTo>
                <a:cubicBezTo>
                  <a:pt x="284" y="25"/>
                  <a:pt x="284" y="25"/>
                  <a:pt x="284" y="25"/>
                </a:cubicBezTo>
                <a:lnTo>
                  <a:pt x="252" y="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s-ES_tradnl" sz="900" dirty="0"/>
          </a:p>
        </p:txBody>
      </p:sp>
      <p:grpSp>
        <p:nvGrpSpPr>
          <p:cNvPr id="44" name="Group 4125">
            <a:extLst>
              <a:ext uri="{FF2B5EF4-FFF2-40B4-BE49-F238E27FC236}">
                <a16:creationId xmlns:a16="http://schemas.microsoft.com/office/drawing/2014/main" id="{522B5009-B4E6-8247-89C4-EF012C8E5A51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816080" y="1804754"/>
            <a:ext cx="2085220" cy="837034"/>
            <a:chOff x="9985942" y="4680135"/>
            <a:chExt cx="4170983" cy="1674288"/>
          </a:xfrm>
        </p:grpSpPr>
        <p:sp>
          <p:nvSpPr>
            <p:cNvPr id="45" name="Oval 51">
              <a:extLst>
                <a:ext uri="{FF2B5EF4-FFF2-40B4-BE49-F238E27FC236}">
                  <a16:creationId xmlns:a16="http://schemas.microsoft.com/office/drawing/2014/main" id="{78D6F435-53AB-E44F-A114-3BBA2432F8F4}"/>
                </a:ext>
              </a:extLst>
            </p:cNvPr>
            <p:cNvSpPr/>
            <p:nvPr/>
          </p:nvSpPr>
          <p:spPr>
            <a:xfrm>
              <a:off x="9985942" y="5011703"/>
              <a:ext cx="1044898" cy="1044897"/>
            </a:xfrm>
            <a:prstGeom prst="ellipse">
              <a:avLst/>
            </a:prstGeom>
            <a:solidFill>
              <a:schemeClr val="accent3"/>
            </a:solidFill>
            <a:ln w="88900">
              <a:solidFill>
                <a:schemeClr val="accent1">
                  <a:lumMod val="75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ctr"/>
            <a:lstStyle/>
            <a:p>
              <a:pPr algn="ctr"/>
              <a:r>
                <a:rPr lang="en-US" sz="2000" dirty="0">
                  <a:latin typeface="dt-technology-11" panose="02000509000000000000" pitchFamily="49" charset="0"/>
                  <a:cs typeface="Arial" panose="020B0604020202020204" pitchFamily="34" charset="0"/>
                </a:rPr>
                <a:t>Z</a:t>
              </a:r>
              <a:endParaRPr lang="es-ES_tradnl" sz="2000" dirty="0">
                <a:solidFill>
                  <a:srgbClr val="FFFFFF"/>
                </a:solidFill>
                <a:latin typeface="dt-business-03" panose="02000509000000000000" pitchFamily="49" charset="0"/>
              </a:endParaRPr>
            </a:p>
          </p:txBody>
        </p:sp>
        <p:cxnSp>
          <p:nvCxnSpPr>
            <p:cNvPr id="46" name="Straight Connector 4113">
              <a:extLst>
                <a:ext uri="{FF2B5EF4-FFF2-40B4-BE49-F238E27FC236}">
                  <a16:creationId xmlns:a16="http://schemas.microsoft.com/office/drawing/2014/main" id="{143FF8CA-3C43-604C-9879-4600215A79AF}"/>
                </a:ext>
              </a:extLst>
            </p:cNvPr>
            <p:cNvCxnSpPr>
              <a:cxnSpLocks/>
              <a:stCxn id="45" idx="6"/>
              <a:endCxn id="41" idx="0"/>
            </p:cNvCxnSpPr>
            <p:nvPr/>
          </p:nvCxnSpPr>
          <p:spPr>
            <a:xfrm>
              <a:off x="11030840" y="5534151"/>
              <a:ext cx="2854220" cy="108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54">
              <a:extLst>
                <a:ext uri="{FF2B5EF4-FFF2-40B4-BE49-F238E27FC236}">
                  <a16:creationId xmlns:a16="http://schemas.microsoft.com/office/drawing/2014/main" id="{C3C0A9ED-514E-1B40-AB3A-E92239C12C33}"/>
                </a:ext>
              </a:extLst>
            </p:cNvPr>
            <p:cNvSpPr txBox="1"/>
            <p:nvPr/>
          </p:nvSpPr>
          <p:spPr>
            <a:xfrm>
              <a:off x="11249248" y="5615662"/>
              <a:ext cx="2495177" cy="738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_tradnl" sz="900" dirty="0"/>
                <a:t>Comentarios sobre la validación de modelos</a:t>
              </a:r>
            </a:p>
          </p:txBody>
        </p:sp>
        <p:sp>
          <p:nvSpPr>
            <p:cNvPr id="48" name="TextBox 55">
              <a:extLst>
                <a:ext uri="{FF2B5EF4-FFF2-40B4-BE49-F238E27FC236}">
                  <a16:creationId xmlns:a16="http://schemas.microsoft.com/office/drawing/2014/main" id="{2730F48C-4947-A344-B76F-1E5271703D2F}"/>
                </a:ext>
              </a:extLst>
            </p:cNvPr>
            <p:cNvSpPr txBox="1"/>
            <p:nvPr/>
          </p:nvSpPr>
          <p:spPr>
            <a:xfrm>
              <a:off x="11081325" y="4680135"/>
              <a:ext cx="3075600" cy="80032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s-ES_tradnl" sz="20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j-lt"/>
                </a:rPr>
                <a:t>Validación</a:t>
              </a:r>
            </a:p>
          </p:txBody>
        </p:sp>
      </p:grpSp>
      <p:grpSp>
        <p:nvGrpSpPr>
          <p:cNvPr id="49" name="Group 33">
            <a:extLst>
              <a:ext uri="{FF2B5EF4-FFF2-40B4-BE49-F238E27FC236}">
                <a16:creationId xmlns:a16="http://schemas.microsoft.com/office/drawing/2014/main" id="{921FADD8-0A41-5042-87C6-DA57927F6F2A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9333348" y="2488480"/>
            <a:ext cx="2304256" cy="823464"/>
            <a:chOff x="15128912" y="6059765"/>
            <a:chExt cx="4609112" cy="1647142"/>
          </a:xfrm>
        </p:grpSpPr>
        <p:grpSp>
          <p:nvGrpSpPr>
            <p:cNvPr id="50" name="Group 4120">
              <a:extLst>
                <a:ext uri="{FF2B5EF4-FFF2-40B4-BE49-F238E27FC236}">
                  <a16:creationId xmlns:a16="http://schemas.microsoft.com/office/drawing/2014/main" id="{42D98364-0ED3-BC48-899E-10FB673D2729}"/>
                </a:ext>
              </a:extLst>
            </p:cNvPr>
            <p:cNvGrpSpPr/>
            <p:nvPr/>
          </p:nvGrpSpPr>
          <p:grpSpPr>
            <a:xfrm>
              <a:off x="15562927" y="6441181"/>
              <a:ext cx="4175097" cy="1044897"/>
              <a:chOff x="16229704" y="5384506"/>
              <a:chExt cx="4175097" cy="1044897"/>
            </a:xfrm>
          </p:grpSpPr>
          <p:sp>
            <p:nvSpPr>
              <p:cNvPr id="53" name="Oval 57">
                <a:extLst>
                  <a:ext uri="{FF2B5EF4-FFF2-40B4-BE49-F238E27FC236}">
                    <a16:creationId xmlns:a16="http://schemas.microsoft.com/office/drawing/2014/main" id="{7506DBEA-8708-D34E-8A62-AC172C6E5A8A}"/>
                  </a:ext>
                </a:extLst>
              </p:cNvPr>
              <p:cNvSpPr/>
              <p:nvPr/>
            </p:nvSpPr>
            <p:spPr>
              <a:xfrm flipH="1">
                <a:off x="19359903" y="5384506"/>
                <a:ext cx="1044898" cy="1044897"/>
              </a:xfrm>
              <a:prstGeom prst="ellipse">
                <a:avLst/>
              </a:prstGeom>
              <a:solidFill>
                <a:schemeClr val="accent3"/>
              </a:solidFill>
              <a:ln w="88900">
                <a:solidFill>
                  <a:schemeClr val="accent1">
                    <a:lumMod val="75000"/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08000" rtlCol="0" anchor="ctr"/>
              <a:lstStyle/>
              <a:p>
                <a:pPr algn="ctr"/>
                <a:r>
                  <a:rPr lang="en-US" sz="2000" dirty="0">
                    <a:latin typeface="dt-technology-11" panose="02000509000000000000" pitchFamily="49" charset="0"/>
                    <a:cs typeface="Arial" panose="020B0604020202020204" pitchFamily="34" charset="0"/>
                  </a:rPr>
                  <a:t>J</a:t>
                </a:r>
                <a:endParaRPr lang="es-ES_tradnl" sz="2000" dirty="0">
                  <a:solidFill>
                    <a:srgbClr val="FFFFFF"/>
                  </a:solidFill>
                  <a:latin typeface="dt-business-03" panose="02000509000000000000" pitchFamily="49" charset="0"/>
                </a:endParaRPr>
              </a:p>
            </p:txBody>
          </p:sp>
          <p:cxnSp>
            <p:nvCxnSpPr>
              <p:cNvPr id="54" name="Straight Connector 58">
                <a:extLst>
                  <a:ext uri="{FF2B5EF4-FFF2-40B4-BE49-F238E27FC236}">
                    <a16:creationId xmlns:a16="http://schemas.microsoft.com/office/drawing/2014/main" id="{ECC5BB38-6890-1E4B-973E-F5A81685EE05}"/>
                  </a:ext>
                </a:extLst>
              </p:cNvPr>
              <p:cNvCxnSpPr>
                <a:cxnSpLocks/>
                <a:stCxn id="53" idx="6"/>
              </p:cNvCxnSpPr>
              <p:nvPr/>
            </p:nvCxnSpPr>
            <p:spPr>
              <a:xfrm flipH="1">
                <a:off x="16229704" y="5906956"/>
                <a:ext cx="3130199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9">
              <a:extLst>
                <a:ext uri="{FF2B5EF4-FFF2-40B4-BE49-F238E27FC236}">
                  <a16:creationId xmlns:a16="http://schemas.microsoft.com/office/drawing/2014/main" id="{66F6B437-3864-4C41-BEE6-A1EBCD1464CB}"/>
                </a:ext>
              </a:extLst>
            </p:cNvPr>
            <p:cNvSpPr txBox="1"/>
            <p:nvPr/>
          </p:nvSpPr>
          <p:spPr>
            <a:xfrm flipH="1">
              <a:off x="15624018" y="6968147"/>
              <a:ext cx="2984505" cy="738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900" dirty="0"/>
                <a:t>La relación de éstos con los parámetros del recinto</a:t>
              </a:r>
            </a:p>
          </p:txBody>
        </p:sp>
        <p:sp>
          <p:nvSpPr>
            <p:cNvPr id="52" name="TextBox 60">
              <a:extLst>
                <a:ext uri="{FF2B5EF4-FFF2-40B4-BE49-F238E27FC236}">
                  <a16:creationId xmlns:a16="http://schemas.microsoft.com/office/drawing/2014/main" id="{6F0E8A8E-32CE-C546-A9F2-379F3D94F68F}"/>
                </a:ext>
              </a:extLst>
            </p:cNvPr>
            <p:cNvSpPr txBox="1"/>
            <p:nvPr/>
          </p:nvSpPr>
          <p:spPr>
            <a:xfrm flipH="1">
              <a:off x="15128912" y="6059765"/>
              <a:ext cx="3479611" cy="80032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s-ES_tradnl" sz="20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j-lt"/>
                </a:rPr>
                <a:t>Coeficientes</a:t>
              </a:r>
            </a:p>
          </p:txBody>
        </p:sp>
      </p:grpSp>
      <p:grpSp>
        <p:nvGrpSpPr>
          <p:cNvPr id="55" name="Group 36">
            <a:extLst>
              <a:ext uri="{FF2B5EF4-FFF2-40B4-BE49-F238E27FC236}">
                <a16:creationId xmlns:a16="http://schemas.microsoft.com/office/drawing/2014/main" id="{DCDBF2C3-51A4-614C-A99C-F980B1F6AC8A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9274378" y="652626"/>
            <a:ext cx="2075195" cy="703958"/>
            <a:chOff x="17037236" y="397714"/>
            <a:chExt cx="4150931" cy="1408100"/>
          </a:xfrm>
        </p:grpSpPr>
        <p:cxnSp>
          <p:nvCxnSpPr>
            <p:cNvPr id="56" name="Straight Connector 63">
              <a:extLst>
                <a:ext uri="{FF2B5EF4-FFF2-40B4-BE49-F238E27FC236}">
                  <a16:creationId xmlns:a16="http://schemas.microsoft.com/office/drawing/2014/main" id="{34CFC7A3-328E-C642-A587-075957FE2A03}"/>
                </a:ext>
              </a:extLst>
            </p:cNvPr>
            <p:cNvCxnSpPr>
              <a:cxnSpLocks/>
              <a:stCxn id="57" idx="6"/>
            </p:cNvCxnSpPr>
            <p:nvPr/>
          </p:nvCxnSpPr>
          <p:spPr>
            <a:xfrm flipH="1">
              <a:off x="17037236" y="1283366"/>
              <a:ext cx="310603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62">
              <a:extLst>
                <a:ext uri="{FF2B5EF4-FFF2-40B4-BE49-F238E27FC236}">
                  <a16:creationId xmlns:a16="http://schemas.microsoft.com/office/drawing/2014/main" id="{83E26356-DB1E-8C47-8D72-1D0C65EF1585}"/>
                </a:ext>
              </a:extLst>
            </p:cNvPr>
            <p:cNvSpPr/>
            <p:nvPr/>
          </p:nvSpPr>
          <p:spPr>
            <a:xfrm flipH="1">
              <a:off x="20143271" y="760917"/>
              <a:ext cx="1044896" cy="1044897"/>
            </a:xfrm>
            <a:prstGeom prst="ellipse">
              <a:avLst/>
            </a:prstGeom>
            <a:solidFill>
              <a:schemeClr val="accent3"/>
            </a:solidFill>
            <a:ln w="88900">
              <a:solidFill>
                <a:schemeClr val="accent1">
                  <a:lumMod val="75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ctr"/>
            <a:lstStyle/>
            <a:p>
              <a:pPr algn="ctr"/>
              <a:r>
                <a:rPr lang="en-US" sz="2000" dirty="0">
                  <a:latin typeface="dt-education-01" panose="02000509000000000000" pitchFamily="49" charset="0"/>
                  <a:cs typeface="Arial" panose="020B0604020202020204" pitchFamily="34" charset="0"/>
                </a:rPr>
                <a:t>0</a:t>
              </a:r>
              <a:endParaRPr lang="es-ES_tradnl" sz="2000" dirty="0">
                <a:solidFill>
                  <a:srgbClr val="FFFFFF"/>
                </a:solidFill>
                <a:latin typeface="dt-business-03" panose="02000509000000000000" pitchFamily="49" charset="0"/>
              </a:endParaRPr>
            </a:p>
          </p:txBody>
        </p:sp>
        <p:sp>
          <p:nvSpPr>
            <p:cNvPr id="58" name="TextBox 64">
              <a:extLst>
                <a:ext uri="{FF2B5EF4-FFF2-40B4-BE49-F238E27FC236}">
                  <a16:creationId xmlns:a16="http://schemas.microsoft.com/office/drawing/2014/main" id="{1742B0CB-926A-944F-900F-1CD87DF18F62}"/>
                </a:ext>
              </a:extLst>
            </p:cNvPr>
            <p:cNvSpPr txBox="1"/>
            <p:nvPr/>
          </p:nvSpPr>
          <p:spPr>
            <a:xfrm flipH="1">
              <a:off x="17304195" y="1333238"/>
              <a:ext cx="2875727" cy="461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900" dirty="0"/>
                <a:t>Validez de las correcciones</a:t>
              </a:r>
            </a:p>
          </p:txBody>
        </p:sp>
        <p:sp>
          <p:nvSpPr>
            <p:cNvPr id="59" name="TextBox 65">
              <a:extLst>
                <a:ext uri="{FF2B5EF4-FFF2-40B4-BE49-F238E27FC236}">
                  <a16:creationId xmlns:a16="http://schemas.microsoft.com/office/drawing/2014/main" id="{00D34AF5-77B4-A14E-950B-03FE77F513DE}"/>
                </a:ext>
              </a:extLst>
            </p:cNvPr>
            <p:cNvSpPr txBox="1"/>
            <p:nvPr/>
          </p:nvSpPr>
          <p:spPr>
            <a:xfrm flipH="1">
              <a:off x="18172318" y="397714"/>
              <a:ext cx="1863573" cy="80032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s-ES_tradnl" sz="20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j-lt"/>
                </a:rPr>
                <a:t>Teoría</a:t>
              </a:r>
            </a:p>
          </p:txBody>
        </p:sp>
      </p:grpSp>
      <p:grpSp>
        <p:nvGrpSpPr>
          <p:cNvPr id="60" name="Group 4124">
            <a:extLst>
              <a:ext uri="{FF2B5EF4-FFF2-40B4-BE49-F238E27FC236}">
                <a16:creationId xmlns:a16="http://schemas.microsoft.com/office/drawing/2014/main" id="{9E4671ED-5665-6E4C-9C01-F8B1836D746D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8695077" y="4935216"/>
            <a:ext cx="880267" cy="1169140"/>
            <a:chOff x="13852205" y="10953875"/>
            <a:chExt cx="1760764" cy="2338584"/>
          </a:xfrm>
        </p:grpSpPr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2DEC24A0-215F-FE40-914B-E181E6269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2205" y="10953875"/>
              <a:ext cx="1760764" cy="2338584"/>
            </a:xfrm>
            <a:custGeom>
              <a:avLst/>
              <a:gdLst>
                <a:gd name="T0" fmla="*/ 110 w 220"/>
                <a:gd name="T1" fmla="*/ 40 h 294"/>
                <a:gd name="T2" fmla="*/ 71 w 220"/>
                <a:gd name="T3" fmla="*/ 0 h 294"/>
                <a:gd name="T4" fmla="*/ 31 w 220"/>
                <a:gd name="T5" fmla="*/ 40 h 294"/>
                <a:gd name="T6" fmla="*/ 0 w 220"/>
                <a:gd name="T7" fmla="*/ 25 h 294"/>
                <a:gd name="T8" fmla="*/ 110 w 220"/>
                <a:gd name="T9" fmla="*/ 294 h 294"/>
                <a:gd name="T10" fmla="*/ 220 w 220"/>
                <a:gd name="T11" fmla="*/ 25 h 294"/>
                <a:gd name="T12" fmla="*/ 189 w 220"/>
                <a:gd name="T13" fmla="*/ 40 h 294"/>
                <a:gd name="T14" fmla="*/ 150 w 220"/>
                <a:gd name="T15" fmla="*/ 0 h 294"/>
                <a:gd name="T16" fmla="*/ 110 w 220"/>
                <a:gd name="T17" fmla="*/ 4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94">
                  <a:moveTo>
                    <a:pt x="110" y="40"/>
                  </a:moveTo>
                  <a:cubicBezTo>
                    <a:pt x="88" y="40"/>
                    <a:pt x="71" y="22"/>
                    <a:pt x="71" y="0"/>
                  </a:cubicBezTo>
                  <a:cubicBezTo>
                    <a:pt x="71" y="22"/>
                    <a:pt x="53" y="40"/>
                    <a:pt x="31" y="40"/>
                  </a:cubicBezTo>
                  <a:cubicBezTo>
                    <a:pt x="19" y="40"/>
                    <a:pt x="7" y="34"/>
                    <a:pt x="0" y="25"/>
                  </a:cubicBezTo>
                  <a:cubicBezTo>
                    <a:pt x="110" y="294"/>
                    <a:pt x="110" y="294"/>
                    <a:pt x="110" y="294"/>
                  </a:cubicBezTo>
                  <a:cubicBezTo>
                    <a:pt x="220" y="25"/>
                    <a:pt x="220" y="25"/>
                    <a:pt x="220" y="25"/>
                  </a:cubicBezTo>
                  <a:cubicBezTo>
                    <a:pt x="213" y="34"/>
                    <a:pt x="202" y="40"/>
                    <a:pt x="189" y="40"/>
                  </a:cubicBezTo>
                  <a:cubicBezTo>
                    <a:pt x="167" y="40"/>
                    <a:pt x="150" y="22"/>
                    <a:pt x="150" y="0"/>
                  </a:cubicBezTo>
                  <a:cubicBezTo>
                    <a:pt x="150" y="22"/>
                    <a:pt x="132" y="40"/>
                    <a:pt x="110" y="40"/>
                  </a:cubicBezTo>
                  <a:close/>
                </a:path>
              </a:pathLst>
            </a:custGeom>
            <a:gradFill>
              <a:gsLst>
                <a:gs pos="100000">
                  <a:srgbClr val="A17859"/>
                </a:gs>
                <a:gs pos="48000">
                  <a:srgbClr val="E7C8B1"/>
                </a:gs>
              </a:gsLst>
              <a:path path="rect">
                <a:fillToRect t="100000" r="100000"/>
              </a:path>
            </a:gra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s-ES_tradnl" dirty="0"/>
            </a:p>
          </p:txBody>
        </p:sp>
        <p:sp>
          <p:nvSpPr>
            <p:cNvPr id="62" name="Freeform 17">
              <a:extLst>
                <a:ext uri="{FF2B5EF4-FFF2-40B4-BE49-F238E27FC236}">
                  <a16:creationId xmlns:a16="http://schemas.microsoft.com/office/drawing/2014/main" id="{A9B640C2-397E-D944-9AC5-996F6D15ABF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4419919" y="12722532"/>
              <a:ext cx="625337" cy="514516"/>
            </a:xfrm>
            <a:custGeom>
              <a:avLst/>
              <a:gdLst>
                <a:gd name="T0" fmla="*/ 0 w 158"/>
                <a:gd name="T1" fmla="*/ 65 h 130"/>
                <a:gd name="T2" fmla="*/ 158 w 158"/>
                <a:gd name="T3" fmla="*/ 0 h 130"/>
                <a:gd name="T4" fmla="*/ 158 w 158"/>
                <a:gd name="T5" fmla="*/ 130 h 130"/>
                <a:gd name="T6" fmla="*/ 0 w 158"/>
                <a:gd name="T7" fmla="*/ 6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8" h="130">
                  <a:moveTo>
                    <a:pt x="0" y="65"/>
                  </a:moveTo>
                  <a:lnTo>
                    <a:pt x="158" y="0"/>
                  </a:lnTo>
                  <a:lnTo>
                    <a:pt x="158" y="130"/>
                  </a:lnTo>
                  <a:lnTo>
                    <a:pt x="0" y="65"/>
                  </a:lnTo>
                  <a:close/>
                </a:path>
              </a:pathLst>
            </a:custGeom>
            <a:gradFill flip="none" rotWithShape="1">
              <a:gsLst>
                <a:gs pos="45000">
                  <a:srgbClr val="272E3A"/>
                </a:gs>
                <a:gs pos="100000">
                  <a:srgbClr val="4D5B73"/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653513527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 p14:presetBounceEnd="73333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8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9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 p14:presetBounceEnd="73333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2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3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 p14:presetBounceEnd="73333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6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7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40" grpId="0" animBg="1"/>
          <p:bldP spid="41" grpId="0" animBg="1"/>
          <p:bldP spid="4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40" grpId="0" animBg="1"/>
          <p:bldP spid="41" grpId="0" animBg="1"/>
          <p:bldP spid="42" grpId="0" animBg="1"/>
        </p:bldLst>
      </p:timing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o 44">
            <a:extLst>
              <a:ext uri="{FF2B5EF4-FFF2-40B4-BE49-F238E27FC236}">
                <a16:creationId xmlns:a16="http://schemas.microsoft.com/office/drawing/2014/main" id="{CA1BF209-71EB-9743-A097-674AEBE0EF2E}"/>
              </a:ext>
            </a:extLst>
          </p:cNvPr>
          <p:cNvGrpSpPr/>
          <p:nvPr/>
        </p:nvGrpSpPr>
        <p:grpSpPr>
          <a:xfrm>
            <a:off x="7894215" y="679516"/>
            <a:ext cx="3077064" cy="2029404"/>
            <a:chOff x="7894215" y="679516"/>
            <a:chExt cx="3077064" cy="2029404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32269FEF-CA3D-4A43-96C4-90A16AB50344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 flipH="1">
              <a:off x="7894215" y="1025523"/>
              <a:ext cx="1514153" cy="16833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16">
              <a:extLst>
                <a:ext uri="{FF2B5EF4-FFF2-40B4-BE49-F238E27FC236}">
                  <a16:creationId xmlns:a16="http://schemas.microsoft.com/office/drawing/2014/main" id="{F6954D14-5ED6-294E-925E-64D232CAA16A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>
              <a:off x="9408368" y="679516"/>
              <a:ext cx="1562911" cy="670139"/>
              <a:chOff x="9067578" y="5258758"/>
              <a:chExt cx="3126230" cy="1340453"/>
            </a:xfrm>
            <a:effectLst/>
          </p:grpSpPr>
          <p:sp>
            <p:nvSpPr>
              <p:cNvPr id="40" name="Rectangle: Rounded Corners 2">
                <a:extLst>
                  <a:ext uri="{FF2B5EF4-FFF2-40B4-BE49-F238E27FC236}">
                    <a16:creationId xmlns:a16="http://schemas.microsoft.com/office/drawing/2014/main" id="{B92032CE-6A1F-0C48-AE58-37BBF0BF54DF}"/>
                  </a:ext>
                </a:extLst>
              </p:cNvPr>
              <p:cNvSpPr/>
              <p:nvPr/>
            </p:nvSpPr>
            <p:spPr>
              <a:xfrm rot="5400000">
                <a:off x="9960467" y="4365871"/>
                <a:ext cx="1340453" cy="3126227"/>
              </a:xfrm>
              <a:prstGeom prst="roundRect">
                <a:avLst>
                  <a:gd name="adj" fmla="val 21316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41" name="TextBox 8">
                <a:extLst>
                  <a:ext uri="{FF2B5EF4-FFF2-40B4-BE49-F238E27FC236}">
                    <a16:creationId xmlns:a16="http://schemas.microsoft.com/office/drawing/2014/main" id="{3CD64D37-D322-4A48-8E82-4DE58ABBDBBC}"/>
                  </a:ext>
                </a:extLst>
              </p:cNvPr>
              <p:cNvSpPr txBox="1"/>
              <p:nvPr/>
            </p:nvSpPr>
            <p:spPr>
              <a:xfrm>
                <a:off x="9067578" y="5427574"/>
                <a:ext cx="3126230" cy="10465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s-ES_tradnl" sz="1400" b="1" dirty="0">
                    <a:solidFill>
                      <a:srgbClr val="FFFFFF"/>
                    </a:solidFill>
                    <a:latin typeface="+mj-lt"/>
                  </a:rPr>
                  <a:t>Tiempo de reverberación</a:t>
                </a:r>
              </a:p>
            </p:txBody>
          </p:sp>
        </p:grp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B9158EB5-ADEE-D64F-9388-D642ACBB54C3}"/>
              </a:ext>
            </a:extLst>
          </p:cNvPr>
          <p:cNvGrpSpPr/>
          <p:nvPr/>
        </p:nvGrpSpPr>
        <p:grpSpPr>
          <a:xfrm>
            <a:off x="8184232" y="1558195"/>
            <a:ext cx="2815352" cy="1424724"/>
            <a:chOff x="8184232" y="1558195"/>
            <a:chExt cx="2815352" cy="1424724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A14ED84A-B404-C34E-8D57-1B163F43264A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8184232" y="1904202"/>
              <a:ext cx="1252441" cy="10787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16">
              <a:extLst>
                <a:ext uri="{FF2B5EF4-FFF2-40B4-BE49-F238E27FC236}">
                  <a16:creationId xmlns:a16="http://schemas.microsoft.com/office/drawing/2014/main" id="{6BE076AA-B065-4E4E-833A-EC663B76CD4E}"/>
                </a:ext>
              </a:extLst>
            </p:cNvPr>
            <p:cNvGrpSpPr/>
            <p:nvPr>
              <p:custDataLst>
                <p:tags r:id="rId3"/>
              </p:custDataLst>
            </p:nvPr>
          </p:nvGrpSpPr>
          <p:grpSpPr>
            <a:xfrm>
              <a:off x="9436673" y="1558195"/>
              <a:ext cx="1562911" cy="670139"/>
              <a:chOff x="9067578" y="5258758"/>
              <a:chExt cx="3126230" cy="1340453"/>
            </a:xfrm>
            <a:effectLst/>
          </p:grpSpPr>
          <p:sp>
            <p:nvSpPr>
              <p:cNvPr id="43" name="Rectangle: Rounded Corners 2">
                <a:extLst>
                  <a:ext uri="{FF2B5EF4-FFF2-40B4-BE49-F238E27FC236}">
                    <a16:creationId xmlns:a16="http://schemas.microsoft.com/office/drawing/2014/main" id="{27CDEE81-CFD4-CA4E-A9E8-CD90075E45D2}"/>
                  </a:ext>
                </a:extLst>
              </p:cNvPr>
              <p:cNvSpPr/>
              <p:nvPr/>
            </p:nvSpPr>
            <p:spPr>
              <a:xfrm rot="5400000">
                <a:off x="9960467" y="4365871"/>
                <a:ext cx="1340453" cy="3126227"/>
              </a:xfrm>
              <a:prstGeom prst="roundRect">
                <a:avLst>
                  <a:gd name="adj" fmla="val 21316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71ECD61F-27C1-4447-89AD-C827C008DB2E}"/>
                  </a:ext>
                </a:extLst>
              </p:cNvPr>
              <p:cNvSpPr txBox="1"/>
              <p:nvPr/>
            </p:nvSpPr>
            <p:spPr>
              <a:xfrm>
                <a:off x="9067578" y="5427574"/>
                <a:ext cx="3126230" cy="10465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s-ES_tradnl" sz="1400" b="1" dirty="0">
                    <a:solidFill>
                      <a:srgbClr val="FFFFFF"/>
                    </a:solidFill>
                    <a:latin typeface="+mj-lt"/>
                  </a:rPr>
                  <a:t>Curvas de campos acústicos</a:t>
                </a:r>
              </a:p>
            </p:txBody>
          </p:sp>
        </p:grp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FFCFAEA6-40A5-8849-9A9F-A78452A70AA3}"/>
              </a:ext>
            </a:extLst>
          </p:cNvPr>
          <p:cNvGrpSpPr/>
          <p:nvPr/>
        </p:nvGrpSpPr>
        <p:grpSpPr>
          <a:xfrm>
            <a:off x="1924639" y="1342525"/>
            <a:ext cx="8538690" cy="4276075"/>
            <a:chOff x="1924639" y="1342525"/>
            <a:chExt cx="8538690" cy="4276075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128764E0-78D0-F14D-8F81-D745F16247E0}"/>
                </a:ext>
              </a:extLst>
            </p:cNvPr>
            <p:cNvGrpSpPr/>
            <p:nvPr/>
          </p:nvGrpSpPr>
          <p:grpSpPr>
            <a:xfrm>
              <a:off x="4562567" y="1342525"/>
              <a:ext cx="3066863" cy="480959"/>
              <a:chOff x="4562963" y="1268760"/>
              <a:chExt cx="3066863" cy="756095"/>
            </a:xfrm>
          </p:grpSpPr>
          <p:sp>
            <p:nvSpPr>
              <p:cNvPr id="28" name="Rectangle: Rounded Corners 2">
                <a:extLst>
                  <a:ext uri="{FF2B5EF4-FFF2-40B4-BE49-F238E27FC236}">
                    <a16:creationId xmlns:a16="http://schemas.microsoft.com/office/drawing/2014/main" id="{7A7285FD-FB81-BE47-8E1B-70473FB3AEBC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4562963" y="1268760"/>
                <a:ext cx="3066863" cy="756095"/>
              </a:xfrm>
              <a:prstGeom prst="roundRect">
                <a:avLst>
                  <a:gd name="adj" fmla="val 30389"/>
                </a:avLst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800100" dist="38100" algn="l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900" dirty="0"/>
              </a:p>
            </p:txBody>
          </p:sp>
          <p:sp>
            <p:nvSpPr>
              <p:cNvPr id="30" name="Rectangle 3">
                <a:extLst>
                  <a:ext uri="{FF2B5EF4-FFF2-40B4-BE49-F238E27FC236}">
                    <a16:creationId xmlns:a16="http://schemas.microsoft.com/office/drawing/2014/main" id="{3E153155-B823-4942-BDB8-C1C454880F5B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4893509" y="1268760"/>
                <a:ext cx="2404982" cy="6580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42" tIns="0" rtlCol="0" anchor="t" anchorCtr="0"/>
              <a:lstStyle/>
              <a:p>
                <a:pPr algn="ctr">
                  <a:lnSpc>
                    <a:spcPct val="150000"/>
                  </a:lnSpc>
                </a:pPr>
                <a:r>
                  <a:rPr lang="es-ES_tradnl" b="1" dirty="0">
                    <a:solidFill>
                      <a:schemeClr val="bg1"/>
                    </a:solidFill>
                    <a:latin typeface="+mj-lt"/>
                  </a:rPr>
                  <a:t>CATT vs EASE</a:t>
                </a:r>
              </a:p>
            </p:txBody>
          </p:sp>
        </p:grpSp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5FB32397-E933-C24B-8772-5DB916CCA857}"/>
                </a:ext>
              </a:extLst>
            </p:cNvPr>
            <p:cNvGrpSpPr/>
            <p:nvPr/>
          </p:nvGrpSpPr>
          <p:grpSpPr>
            <a:xfrm>
              <a:off x="1924639" y="2181114"/>
              <a:ext cx="8538690" cy="3437486"/>
              <a:chOff x="1924639" y="2181114"/>
              <a:chExt cx="8538690" cy="3437486"/>
            </a:xfrm>
          </p:grpSpPr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9CAA56B1-A73E-B640-9910-2BF07B0A72F1}"/>
                  </a:ext>
                </a:extLst>
              </p:cNvPr>
              <p:cNvSpPr txBox="1"/>
              <p:nvPr/>
            </p:nvSpPr>
            <p:spPr>
              <a:xfrm>
                <a:off x="2528888" y="2181114"/>
                <a:ext cx="32790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 b="1" dirty="0">
                    <a:latin typeface="Century Gothic" panose="020B0502020202020204" pitchFamily="34" charset="0"/>
                  </a:rPr>
                  <a:t>CATT-</a:t>
                </a:r>
                <a:r>
                  <a:rPr lang="es-ES_tradnl" sz="1400" b="1" dirty="0" err="1">
                    <a:latin typeface="Century Gothic" panose="020B0502020202020204" pitchFamily="34" charset="0"/>
                  </a:rPr>
                  <a:t>Acoustic</a:t>
                </a:r>
                <a:endParaRPr lang="es-ES_tradnl" sz="1400" b="1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E3C81251-1BA3-F54B-8D16-7B635CDE17BE}"/>
                  </a:ext>
                </a:extLst>
              </p:cNvPr>
              <p:cNvSpPr txBox="1"/>
              <p:nvPr/>
            </p:nvSpPr>
            <p:spPr>
              <a:xfrm>
                <a:off x="6816080" y="2181114"/>
                <a:ext cx="3301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 b="1" dirty="0">
                    <a:latin typeface="Century Gothic" panose="020B0502020202020204" pitchFamily="34" charset="0"/>
                  </a:rPr>
                  <a:t>EASE</a:t>
                </a:r>
              </a:p>
            </p:txBody>
          </p:sp>
          <p:pic>
            <p:nvPicPr>
              <p:cNvPr id="31" name="Imagen 30">
                <a:extLst>
                  <a:ext uri="{FF2B5EF4-FFF2-40B4-BE49-F238E27FC236}">
                    <a16:creationId xmlns:a16="http://schemas.microsoft.com/office/drawing/2014/main" id="{4948A5FA-B41A-2740-8BA6-6F2D21F856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924639" y="2216864"/>
                <a:ext cx="4243369" cy="3401736"/>
              </a:xfrm>
              <a:prstGeom prst="rect">
                <a:avLst/>
              </a:prstGeom>
              <a:effectLst>
                <a:outerShdw blurRad="800100" dist="38100" algn="ctr" rotWithShape="0">
                  <a:prstClr val="black">
                    <a:alpha val="14000"/>
                  </a:prstClr>
                </a:outerShdw>
              </a:effectLst>
            </p:spPr>
          </p:pic>
          <p:pic>
            <p:nvPicPr>
              <p:cNvPr id="32" name="Imagen 31">
                <a:extLst>
                  <a:ext uri="{FF2B5EF4-FFF2-40B4-BE49-F238E27FC236}">
                    <a16:creationId xmlns:a16="http://schemas.microsoft.com/office/drawing/2014/main" id="{826A2721-0C55-F246-99BE-BB32BEAB9E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49397"/>
              <a:stretch/>
            </p:blipFill>
            <p:spPr>
              <a:xfrm>
                <a:off x="6219960" y="2275555"/>
                <a:ext cx="4243369" cy="3327898"/>
              </a:xfrm>
              <a:prstGeom prst="rect">
                <a:avLst/>
              </a:prstGeom>
              <a:effectLst>
                <a:outerShdw blurRad="800100" dist="38100" algn="ctr" rotWithShape="0">
                  <a:prstClr val="black">
                    <a:alpha val="14000"/>
                  </a:prstClr>
                </a:outerShdw>
              </a:effectLst>
            </p:spPr>
          </p:pic>
        </p:grpSp>
      </p:grpSp>
      <p:pic>
        <p:nvPicPr>
          <p:cNvPr id="19" name="Imagen 18">
            <a:extLst>
              <a:ext uri="{FF2B5EF4-FFF2-40B4-BE49-F238E27FC236}">
                <a16:creationId xmlns:a16="http://schemas.microsoft.com/office/drawing/2014/main" id="{DCB391D0-6B13-A449-97C6-34C712EDEE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5663" y="1396876"/>
            <a:ext cx="7480673" cy="4840436"/>
          </a:xfrm>
          <a:prstGeom prst="rect">
            <a:avLst/>
          </a:prstGeom>
          <a:effectLst/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2C37440-DF69-EA44-9625-E81AE8B5AB76}"/>
              </a:ext>
            </a:extLst>
          </p:cNvPr>
          <p:cNvCxnSpPr>
            <a:cxnSpLocks/>
          </p:cNvCxnSpPr>
          <p:nvPr/>
        </p:nvCxnSpPr>
        <p:spPr>
          <a:xfrm flipV="1">
            <a:off x="4283075" y="3852000"/>
            <a:ext cx="9525" cy="25401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872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11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11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10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11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11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10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2E2D6A57-0434-6946-AEA0-9AF18449289D}"/>
              </a:ext>
            </a:extLst>
          </p:cNvPr>
          <p:cNvSpPr/>
          <p:nvPr/>
        </p:nvSpPr>
        <p:spPr>
          <a:xfrm>
            <a:off x="767408" y="2420889"/>
            <a:ext cx="4248472" cy="2399178"/>
          </a:xfrm>
          <a:custGeom>
            <a:avLst/>
            <a:gdLst>
              <a:gd name="connsiteX0" fmla="*/ 0 w 4248472"/>
              <a:gd name="connsiteY0" fmla="*/ 512612 h 2392363"/>
              <a:gd name="connsiteX1" fmla="*/ 512612 w 4248472"/>
              <a:gd name="connsiteY1" fmla="*/ 0 h 2392363"/>
              <a:gd name="connsiteX2" fmla="*/ 3735860 w 4248472"/>
              <a:gd name="connsiteY2" fmla="*/ 0 h 2392363"/>
              <a:gd name="connsiteX3" fmla="*/ 4248472 w 4248472"/>
              <a:gd name="connsiteY3" fmla="*/ 512612 h 2392363"/>
              <a:gd name="connsiteX4" fmla="*/ 4248472 w 4248472"/>
              <a:gd name="connsiteY4" fmla="*/ 1879751 h 2392363"/>
              <a:gd name="connsiteX5" fmla="*/ 3735860 w 4248472"/>
              <a:gd name="connsiteY5" fmla="*/ 2392363 h 2392363"/>
              <a:gd name="connsiteX6" fmla="*/ 512612 w 4248472"/>
              <a:gd name="connsiteY6" fmla="*/ 2392363 h 2392363"/>
              <a:gd name="connsiteX7" fmla="*/ 0 w 4248472"/>
              <a:gd name="connsiteY7" fmla="*/ 1879751 h 2392363"/>
              <a:gd name="connsiteX8" fmla="*/ 0 w 4248472"/>
              <a:gd name="connsiteY8" fmla="*/ 512612 h 2392363"/>
              <a:gd name="connsiteX0" fmla="*/ 0 w 4248472"/>
              <a:gd name="connsiteY0" fmla="*/ 512612 h 2392363"/>
              <a:gd name="connsiteX1" fmla="*/ 512612 w 4248472"/>
              <a:gd name="connsiteY1" fmla="*/ 0 h 2392363"/>
              <a:gd name="connsiteX2" fmla="*/ 3735860 w 4248472"/>
              <a:gd name="connsiteY2" fmla="*/ 0 h 2392363"/>
              <a:gd name="connsiteX3" fmla="*/ 4248472 w 4248472"/>
              <a:gd name="connsiteY3" fmla="*/ 512612 h 2392363"/>
              <a:gd name="connsiteX4" fmla="*/ 4248472 w 4248472"/>
              <a:gd name="connsiteY4" fmla="*/ 1879751 h 2392363"/>
              <a:gd name="connsiteX5" fmla="*/ 2635193 w 4248472"/>
              <a:gd name="connsiteY5" fmla="*/ 1223963 h 2392363"/>
              <a:gd name="connsiteX6" fmla="*/ 512612 w 4248472"/>
              <a:gd name="connsiteY6" fmla="*/ 2392363 h 2392363"/>
              <a:gd name="connsiteX7" fmla="*/ 0 w 4248472"/>
              <a:gd name="connsiteY7" fmla="*/ 1879751 h 2392363"/>
              <a:gd name="connsiteX8" fmla="*/ 0 w 4248472"/>
              <a:gd name="connsiteY8" fmla="*/ 512612 h 2392363"/>
              <a:gd name="connsiteX0" fmla="*/ 0 w 4248472"/>
              <a:gd name="connsiteY0" fmla="*/ 512612 h 2392363"/>
              <a:gd name="connsiteX1" fmla="*/ 512612 w 4248472"/>
              <a:gd name="connsiteY1" fmla="*/ 0 h 2392363"/>
              <a:gd name="connsiteX2" fmla="*/ 3735860 w 4248472"/>
              <a:gd name="connsiteY2" fmla="*/ 0 h 2392363"/>
              <a:gd name="connsiteX3" fmla="*/ 4248472 w 4248472"/>
              <a:gd name="connsiteY3" fmla="*/ 512612 h 2392363"/>
              <a:gd name="connsiteX4" fmla="*/ 4240005 w 4248472"/>
              <a:gd name="connsiteY4" fmla="*/ 1193951 h 2392363"/>
              <a:gd name="connsiteX5" fmla="*/ 2635193 w 4248472"/>
              <a:gd name="connsiteY5" fmla="*/ 1223963 h 2392363"/>
              <a:gd name="connsiteX6" fmla="*/ 512612 w 4248472"/>
              <a:gd name="connsiteY6" fmla="*/ 2392363 h 2392363"/>
              <a:gd name="connsiteX7" fmla="*/ 0 w 4248472"/>
              <a:gd name="connsiteY7" fmla="*/ 1879751 h 2392363"/>
              <a:gd name="connsiteX8" fmla="*/ 0 w 4248472"/>
              <a:gd name="connsiteY8" fmla="*/ 512612 h 2392363"/>
              <a:gd name="connsiteX0" fmla="*/ 0 w 4248472"/>
              <a:gd name="connsiteY0" fmla="*/ 512612 h 2392363"/>
              <a:gd name="connsiteX1" fmla="*/ 512612 w 4248472"/>
              <a:gd name="connsiteY1" fmla="*/ 0 h 2392363"/>
              <a:gd name="connsiteX2" fmla="*/ 3735860 w 4248472"/>
              <a:gd name="connsiteY2" fmla="*/ 0 h 2392363"/>
              <a:gd name="connsiteX3" fmla="*/ 4248472 w 4248472"/>
              <a:gd name="connsiteY3" fmla="*/ 512612 h 2392363"/>
              <a:gd name="connsiteX4" fmla="*/ 4240005 w 4248472"/>
              <a:gd name="connsiteY4" fmla="*/ 1193951 h 2392363"/>
              <a:gd name="connsiteX5" fmla="*/ 2643659 w 4248472"/>
              <a:gd name="connsiteY5" fmla="*/ 1350963 h 2392363"/>
              <a:gd name="connsiteX6" fmla="*/ 512612 w 4248472"/>
              <a:gd name="connsiteY6" fmla="*/ 2392363 h 2392363"/>
              <a:gd name="connsiteX7" fmla="*/ 0 w 4248472"/>
              <a:gd name="connsiteY7" fmla="*/ 1879751 h 2392363"/>
              <a:gd name="connsiteX8" fmla="*/ 0 w 4248472"/>
              <a:gd name="connsiteY8" fmla="*/ 512612 h 2392363"/>
              <a:gd name="connsiteX0" fmla="*/ 0 w 4248472"/>
              <a:gd name="connsiteY0" fmla="*/ 512612 h 2392363"/>
              <a:gd name="connsiteX1" fmla="*/ 512612 w 4248472"/>
              <a:gd name="connsiteY1" fmla="*/ 0 h 2392363"/>
              <a:gd name="connsiteX2" fmla="*/ 3735860 w 4248472"/>
              <a:gd name="connsiteY2" fmla="*/ 0 h 2392363"/>
              <a:gd name="connsiteX3" fmla="*/ 4248472 w 4248472"/>
              <a:gd name="connsiteY3" fmla="*/ 512612 h 2392363"/>
              <a:gd name="connsiteX4" fmla="*/ 4240005 w 4248472"/>
              <a:gd name="connsiteY4" fmla="*/ 1193951 h 2392363"/>
              <a:gd name="connsiteX5" fmla="*/ 2635192 w 4248472"/>
              <a:gd name="connsiteY5" fmla="*/ 1418697 h 2392363"/>
              <a:gd name="connsiteX6" fmla="*/ 512612 w 4248472"/>
              <a:gd name="connsiteY6" fmla="*/ 2392363 h 2392363"/>
              <a:gd name="connsiteX7" fmla="*/ 0 w 4248472"/>
              <a:gd name="connsiteY7" fmla="*/ 1879751 h 2392363"/>
              <a:gd name="connsiteX8" fmla="*/ 0 w 4248472"/>
              <a:gd name="connsiteY8" fmla="*/ 512612 h 2392363"/>
              <a:gd name="connsiteX0" fmla="*/ 0 w 4248472"/>
              <a:gd name="connsiteY0" fmla="*/ 512612 h 2392363"/>
              <a:gd name="connsiteX1" fmla="*/ 512612 w 4248472"/>
              <a:gd name="connsiteY1" fmla="*/ 0 h 2392363"/>
              <a:gd name="connsiteX2" fmla="*/ 3735860 w 4248472"/>
              <a:gd name="connsiteY2" fmla="*/ 0 h 2392363"/>
              <a:gd name="connsiteX3" fmla="*/ 4248472 w 4248472"/>
              <a:gd name="connsiteY3" fmla="*/ 512612 h 2392363"/>
              <a:gd name="connsiteX4" fmla="*/ 4240005 w 4248472"/>
              <a:gd name="connsiteY4" fmla="*/ 1193951 h 2392363"/>
              <a:gd name="connsiteX5" fmla="*/ 2626725 w 4248472"/>
              <a:gd name="connsiteY5" fmla="*/ 1477963 h 2392363"/>
              <a:gd name="connsiteX6" fmla="*/ 512612 w 4248472"/>
              <a:gd name="connsiteY6" fmla="*/ 2392363 h 2392363"/>
              <a:gd name="connsiteX7" fmla="*/ 0 w 4248472"/>
              <a:gd name="connsiteY7" fmla="*/ 1879751 h 2392363"/>
              <a:gd name="connsiteX8" fmla="*/ 0 w 4248472"/>
              <a:gd name="connsiteY8" fmla="*/ 512612 h 2392363"/>
              <a:gd name="connsiteX0" fmla="*/ 0 w 4248472"/>
              <a:gd name="connsiteY0" fmla="*/ 512612 h 2393115"/>
              <a:gd name="connsiteX1" fmla="*/ 512612 w 4248472"/>
              <a:gd name="connsiteY1" fmla="*/ 0 h 2393115"/>
              <a:gd name="connsiteX2" fmla="*/ 3735860 w 4248472"/>
              <a:gd name="connsiteY2" fmla="*/ 0 h 2393115"/>
              <a:gd name="connsiteX3" fmla="*/ 4248472 w 4248472"/>
              <a:gd name="connsiteY3" fmla="*/ 512612 h 2393115"/>
              <a:gd name="connsiteX4" fmla="*/ 4240005 w 4248472"/>
              <a:gd name="connsiteY4" fmla="*/ 1193951 h 2393115"/>
              <a:gd name="connsiteX5" fmla="*/ 2626725 w 4248472"/>
              <a:gd name="connsiteY5" fmla="*/ 1477963 h 2393115"/>
              <a:gd name="connsiteX6" fmla="*/ 1510125 w 4248472"/>
              <a:gd name="connsiteY6" fmla="*/ 1981779 h 2393115"/>
              <a:gd name="connsiteX7" fmla="*/ 512612 w 4248472"/>
              <a:gd name="connsiteY7" fmla="*/ 2392363 h 2393115"/>
              <a:gd name="connsiteX8" fmla="*/ 0 w 4248472"/>
              <a:gd name="connsiteY8" fmla="*/ 1879751 h 2393115"/>
              <a:gd name="connsiteX9" fmla="*/ 0 w 4248472"/>
              <a:gd name="connsiteY9" fmla="*/ 512612 h 2393115"/>
              <a:gd name="connsiteX0" fmla="*/ 0 w 4248472"/>
              <a:gd name="connsiteY0" fmla="*/ 512612 h 2416068"/>
              <a:gd name="connsiteX1" fmla="*/ 512612 w 4248472"/>
              <a:gd name="connsiteY1" fmla="*/ 0 h 2416068"/>
              <a:gd name="connsiteX2" fmla="*/ 3735860 w 4248472"/>
              <a:gd name="connsiteY2" fmla="*/ 0 h 2416068"/>
              <a:gd name="connsiteX3" fmla="*/ 4248472 w 4248472"/>
              <a:gd name="connsiteY3" fmla="*/ 512612 h 2416068"/>
              <a:gd name="connsiteX4" fmla="*/ 4240005 w 4248472"/>
              <a:gd name="connsiteY4" fmla="*/ 1193951 h 2416068"/>
              <a:gd name="connsiteX5" fmla="*/ 2626725 w 4248472"/>
              <a:gd name="connsiteY5" fmla="*/ 1477963 h 2416068"/>
              <a:gd name="connsiteX6" fmla="*/ 1577859 w 4248472"/>
              <a:gd name="connsiteY6" fmla="*/ 2311979 h 2416068"/>
              <a:gd name="connsiteX7" fmla="*/ 512612 w 4248472"/>
              <a:gd name="connsiteY7" fmla="*/ 2392363 h 2416068"/>
              <a:gd name="connsiteX8" fmla="*/ 0 w 4248472"/>
              <a:gd name="connsiteY8" fmla="*/ 1879751 h 2416068"/>
              <a:gd name="connsiteX9" fmla="*/ 0 w 4248472"/>
              <a:gd name="connsiteY9" fmla="*/ 512612 h 2416068"/>
              <a:gd name="connsiteX0" fmla="*/ 0 w 4248472"/>
              <a:gd name="connsiteY0" fmla="*/ 512612 h 2449458"/>
              <a:gd name="connsiteX1" fmla="*/ 512612 w 4248472"/>
              <a:gd name="connsiteY1" fmla="*/ 0 h 2449458"/>
              <a:gd name="connsiteX2" fmla="*/ 3735860 w 4248472"/>
              <a:gd name="connsiteY2" fmla="*/ 0 h 2449458"/>
              <a:gd name="connsiteX3" fmla="*/ 4248472 w 4248472"/>
              <a:gd name="connsiteY3" fmla="*/ 512612 h 2449458"/>
              <a:gd name="connsiteX4" fmla="*/ 4240005 w 4248472"/>
              <a:gd name="connsiteY4" fmla="*/ 1193951 h 2449458"/>
              <a:gd name="connsiteX5" fmla="*/ 2626725 w 4248472"/>
              <a:gd name="connsiteY5" fmla="*/ 1477963 h 2449458"/>
              <a:gd name="connsiteX6" fmla="*/ 1577859 w 4248472"/>
              <a:gd name="connsiteY6" fmla="*/ 2371246 h 2449458"/>
              <a:gd name="connsiteX7" fmla="*/ 512612 w 4248472"/>
              <a:gd name="connsiteY7" fmla="*/ 2392363 h 2449458"/>
              <a:gd name="connsiteX8" fmla="*/ 0 w 4248472"/>
              <a:gd name="connsiteY8" fmla="*/ 1879751 h 2449458"/>
              <a:gd name="connsiteX9" fmla="*/ 0 w 4248472"/>
              <a:gd name="connsiteY9" fmla="*/ 512612 h 2449458"/>
              <a:gd name="connsiteX0" fmla="*/ 0 w 4248472"/>
              <a:gd name="connsiteY0" fmla="*/ 512612 h 2471367"/>
              <a:gd name="connsiteX1" fmla="*/ 512612 w 4248472"/>
              <a:gd name="connsiteY1" fmla="*/ 0 h 2471367"/>
              <a:gd name="connsiteX2" fmla="*/ 3735860 w 4248472"/>
              <a:gd name="connsiteY2" fmla="*/ 0 h 2471367"/>
              <a:gd name="connsiteX3" fmla="*/ 4248472 w 4248472"/>
              <a:gd name="connsiteY3" fmla="*/ 512612 h 2471367"/>
              <a:gd name="connsiteX4" fmla="*/ 4240005 w 4248472"/>
              <a:gd name="connsiteY4" fmla="*/ 1193951 h 2471367"/>
              <a:gd name="connsiteX5" fmla="*/ 2626725 w 4248472"/>
              <a:gd name="connsiteY5" fmla="*/ 1477963 h 2471367"/>
              <a:gd name="connsiteX6" fmla="*/ 1573398 w 4248472"/>
              <a:gd name="connsiteY6" fmla="*/ 2402469 h 2471367"/>
              <a:gd name="connsiteX7" fmla="*/ 512612 w 4248472"/>
              <a:gd name="connsiteY7" fmla="*/ 2392363 h 2471367"/>
              <a:gd name="connsiteX8" fmla="*/ 0 w 4248472"/>
              <a:gd name="connsiteY8" fmla="*/ 1879751 h 2471367"/>
              <a:gd name="connsiteX9" fmla="*/ 0 w 4248472"/>
              <a:gd name="connsiteY9" fmla="*/ 512612 h 2471367"/>
              <a:gd name="connsiteX0" fmla="*/ 0 w 4248472"/>
              <a:gd name="connsiteY0" fmla="*/ 512612 h 2458571"/>
              <a:gd name="connsiteX1" fmla="*/ 512612 w 4248472"/>
              <a:gd name="connsiteY1" fmla="*/ 0 h 2458571"/>
              <a:gd name="connsiteX2" fmla="*/ 3735860 w 4248472"/>
              <a:gd name="connsiteY2" fmla="*/ 0 h 2458571"/>
              <a:gd name="connsiteX3" fmla="*/ 4248472 w 4248472"/>
              <a:gd name="connsiteY3" fmla="*/ 512612 h 2458571"/>
              <a:gd name="connsiteX4" fmla="*/ 4240005 w 4248472"/>
              <a:gd name="connsiteY4" fmla="*/ 1193951 h 2458571"/>
              <a:gd name="connsiteX5" fmla="*/ 2626725 w 4248472"/>
              <a:gd name="connsiteY5" fmla="*/ 1477963 h 2458571"/>
              <a:gd name="connsiteX6" fmla="*/ 1568938 w 4248472"/>
              <a:gd name="connsiteY6" fmla="*/ 2384627 h 2458571"/>
              <a:gd name="connsiteX7" fmla="*/ 512612 w 4248472"/>
              <a:gd name="connsiteY7" fmla="*/ 2392363 h 2458571"/>
              <a:gd name="connsiteX8" fmla="*/ 0 w 4248472"/>
              <a:gd name="connsiteY8" fmla="*/ 1879751 h 2458571"/>
              <a:gd name="connsiteX9" fmla="*/ 0 w 4248472"/>
              <a:gd name="connsiteY9" fmla="*/ 512612 h 2458571"/>
              <a:gd name="connsiteX0" fmla="*/ 0 w 4248472"/>
              <a:gd name="connsiteY0" fmla="*/ 512612 h 2399178"/>
              <a:gd name="connsiteX1" fmla="*/ 512612 w 4248472"/>
              <a:gd name="connsiteY1" fmla="*/ 0 h 2399178"/>
              <a:gd name="connsiteX2" fmla="*/ 3735860 w 4248472"/>
              <a:gd name="connsiteY2" fmla="*/ 0 h 2399178"/>
              <a:gd name="connsiteX3" fmla="*/ 4248472 w 4248472"/>
              <a:gd name="connsiteY3" fmla="*/ 512612 h 2399178"/>
              <a:gd name="connsiteX4" fmla="*/ 4240005 w 4248472"/>
              <a:gd name="connsiteY4" fmla="*/ 1193951 h 2399178"/>
              <a:gd name="connsiteX5" fmla="*/ 2626725 w 4248472"/>
              <a:gd name="connsiteY5" fmla="*/ 1477963 h 2399178"/>
              <a:gd name="connsiteX6" fmla="*/ 1568938 w 4248472"/>
              <a:gd name="connsiteY6" fmla="*/ 2384627 h 2399178"/>
              <a:gd name="connsiteX7" fmla="*/ 512612 w 4248472"/>
              <a:gd name="connsiteY7" fmla="*/ 2392363 h 2399178"/>
              <a:gd name="connsiteX8" fmla="*/ 0 w 4248472"/>
              <a:gd name="connsiteY8" fmla="*/ 1879751 h 2399178"/>
              <a:gd name="connsiteX9" fmla="*/ 0 w 4248472"/>
              <a:gd name="connsiteY9" fmla="*/ 512612 h 2399178"/>
              <a:gd name="connsiteX0" fmla="*/ 0 w 4248472"/>
              <a:gd name="connsiteY0" fmla="*/ 512612 h 2399178"/>
              <a:gd name="connsiteX1" fmla="*/ 512612 w 4248472"/>
              <a:gd name="connsiteY1" fmla="*/ 0 h 2399178"/>
              <a:gd name="connsiteX2" fmla="*/ 3735860 w 4248472"/>
              <a:gd name="connsiteY2" fmla="*/ 0 h 2399178"/>
              <a:gd name="connsiteX3" fmla="*/ 4248472 w 4248472"/>
              <a:gd name="connsiteY3" fmla="*/ 512612 h 2399178"/>
              <a:gd name="connsiteX4" fmla="*/ 4240005 w 4248472"/>
              <a:gd name="connsiteY4" fmla="*/ 1193951 h 2399178"/>
              <a:gd name="connsiteX5" fmla="*/ 2626725 w 4248472"/>
              <a:gd name="connsiteY5" fmla="*/ 1477963 h 2399178"/>
              <a:gd name="connsiteX6" fmla="*/ 1568938 w 4248472"/>
              <a:gd name="connsiteY6" fmla="*/ 2384627 h 2399178"/>
              <a:gd name="connsiteX7" fmla="*/ 512612 w 4248472"/>
              <a:gd name="connsiteY7" fmla="*/ 2392363 h 2399178"/>
              <a:gd name="connsiteX8" fmla="*/ 0 w 4248472"/>
              <a:gd name="connsiteY8" fmla="*/ 1879751 h 2399178"/>
              <a:gd name="connsiteX9" fmla="*/ 0 w 4248472"/>
              <a:gd name="connsiteY9" fmla="*/ 512612 h 2399178"/>
              <a:gd name="connsiteX0" fmla="*/ 0 w 4248472"/>
              <a:gd name="connsiteY0" fmla="*/ 512612 h 2399178"/>
              <a:gd name="connsiteX1" fmla="*/ 512612 w 4248472"/>
              <a:gd name="connsiteY1" fmla="*/ 0 h 2399178"/>
              <a:gd name="connsiteX2" fmla="*/ 3735860 w 4248472"/>
              <a:gd name="connsiteY2" fmla="*/ 0 h 2399178"/>
              <a:gd name="connsiteX3" fmla="*/ 4248472 w 4248472"/>
              <a:gd name="connsiteY3" fmla="*/ 512612 h 2399178"/>
              <a:gd name="connsiteX4" fmla="*/ 4240005 w 4248472"/>
              <a:gd name="connsiteY4" fmla="*/ 1193951 h 2399178"/>
              <a:gd name="connsiteX5" fmla="*/ 1953192 w 4248472"/>
              <a:gd name="connsiteY5" fmla="*/ 1361990 h 2399178"/>
              <a:gd name="connsiteX6" fmla="*/ 1568938 w 4248472"/>
              <a:gd name="connsiteY6" fmla="*/ 2384627 h 2399178"/>
              <a:gd name="connsiteX7" fmla="*/ 512612 w 4248472"/>
              <a:gd name="connsiteY7" fmla="*/ 2392363 h 2399178"/>
              <a:gd name="connsiteX8" fmla="*/ 0 w 4248472"/>
              <a:gd name="connsiteY8" fmla="*/ 1879751 h 2399178"/>
              <a:gd name="connsiteX9" fmla="*/ 0 w 4248472"/>
              <a:gd name="connsiteY9" fmla="*/ 512612 h 2399178"/>
              <a:gd name="connsiteX0" fmla="*/ 0 w 4248472"/>
              <a:gd name="connsiteY0" fmla="*/ 512612 h 2399178"/>
              <a:gd name="connsiteX1" fmla="*/ 512612 w 4248472"/>
              <a:gd name="connsiteY1" fmla="*/ 0 h 2399178"/>
              <a:gd name="connsiteX2" fmla="*/ 3735860 w 4248472"/>
              <a:gd name="connsiteY2" fmla="*/ 0 h 2399178"/>
              <a:gd name="connsiteX3" fmla="*/ 4248472 w 4248472"/>
              <a:gd name="connsiteY3" fmla="*/ 512612 h 2399178"/>
              <a:gd name="connsiteX4" fmla="*/ 4240005 w 4248472"/>
              <a:gd name="connsiteY4" fmla="*/ 1193951 h 2399178"/>
              <a:gd name="connsiteX5" fmla="*/ 1921968 w 4248472"/>
              <a:gd name="connsiteY5" fmla="*/ 1393213 h 2399178"/>
              <a:gd name="connsiteX6" fmla="*/ 1568938 w 4248472"/>
              <a:gd name="connsiteY6" fmla="*/ 2384627 h 2399178"/>
              <a:gd name="connsiteX7" fmla="*/ 512612 w 4248472"/>
              <a:gd name="connsiteY7" fmla="*/ 2392363 h 2399178"/>
              <a:gd name="connsiteX8" fmla="*/ 0 w 4248472"/>
              <a:gd name="connsiteY8" fmla="*/ 1879751 h 2399178"/>
              <a:gd name="connsiteX9" fmla="*/ 0 w 4248472"/>
              <a:gd name="connsiteY9" fmla="*/ 512612 h 2399178"/>
              <a:gd name="connsiteX0" fmla="*/ 0 w 4248472"/>
              <a:gd name="connsiteY0" fmla="*/ 512612 h 2399178"/>
              <a:gd name="connsiteX1" fmla="*/ 512612 w 4248472"/>
              <a:gd name="connsiteY1" fmla="*/ 0 h 2399178"/>
              <a:gd name="connsiteX2" fmla="*/ 3735860 w 4248472"/>
              <a:gd name="connsiteY2" fmla="*/ 0 h 2399178"/>
              <a:gd name="connsiteX3" fmla="*/ 4248472 w 4248472"/>
              <a:gd name="connsiteY3" fmla="*/ 512612 h 2399178"/>
              <a:gd name="connsiteX4" fmla="*/ 4240005 w 4248472"/>
              <a:gd name="connsiteY4" fmla="*/ 1193951 h 2399178"/>
              <a:gd name="connsiteX5" fmla="*/ 1921968 w 4248472"/>
              <a:gd name="connsiteY5" fmla="*/ 1393213 h 2399178"/>
              <a:gd name="connsiteX6" fmla="*/ 1568938 w 4248472"/>
              <a:gd name="connsiteY6" fmla="*/ 2384627 h 2399178"/>
              <a:gd name="connsiteX7" fmla="*/ 512612 w 4248472"/>
              <a:gd name="connsiteY7" fmla="*/ 2392363 h 2399178"/>
              <a:gd name="connsiteX8" fmla="*/ 0 w 4248472"/>
              <a:gd name="connsiteY8" fmla="*/ 1879751 h 2399178"/>
              <a:gd name="connsiteX9" fmla="*/ 0 w 4248472"/>
              <a:gd name="connsiteY9" fmla="*/ 512612 h 2399178"/>
              <a:gd name="connsiteX0" fmla="*/ 0 w 4248472"/>
              <a:gd name="connsiteY0" fmla="*/ 512612 h 2399178"/>
              <a:gd name="connsiteX1" fmla="*/ 512612 w 4248472"/>
              <a:gd name="connsiteY1" fmla="*/ 0 h 2399178"/>
              <a:gd name="connsiteX2" fmla="*/ 3735860 w 4248472"/>
              <a:gd name="connsiteY2" fmla="*/ 0 h 2399178"/>
              <a:gd name="connsiteX3" fmla="*/ 4248472 w 4248472"/>
              <a:gd name="connsiteY3" fmla="*/ 512612 h 2399178"/>
              <a:gd name="connsiteX4" fmla="*/ 4240005 w 4248472"/>
              <a:gd name="connsiteY4" fmla="*/ 1193951 h 2399178"/>
              <a:gd name="connsiteX5" fmla="*/ 1989930 w 4248472"/>
              <a:gd name="connsiteY5" fmla="*/ 1380856 h 2399178"/>
              <a:gd name="connsiteX6" fmla="*/ 1568938 w 4248472"/>
              <a:gd name="connsiteY6" fmla="*/ 2384627 h 2399178"/>
              <a:gd name="connsiteX7" fmla="*/ 512612 w 4248472"/>
              <a:gd name="connsiteY7" fmla="*/ 2392363 h 2399178"/>
              <a:gd name="connsiteX8" fmla="*/ 0 w 4248472"/>
              <a:gd name="connsiteY8" fmla="*/ 1879751 h 2399178"/>
              <a:gd name="connsiteX9" fmla="*/ 0 w 4248472"/>
              <a:gd name="connsiteY9" fmla="*/ 512612 h 2399178"/>
              <a:gd name="connsiteX0" fmla="*/ 0 w 4248472"/>
              <a:gd name="connsiteY0" fmla="*/ 512612 h 2399178"/>
              <a:gd name="connsiteX1" fmla="*/ 512612 w 4248472"/>
              <a:gd name="connsiteY1" fmla="*/ 0 h 2399178"/>
              <a:gd name="connsiteX2" fmla="*/ 3735860 w 4248472"/>
              <a:gd name="connsiteY2" fmla="*/ 0 h 2399178"/>
              <a:gd name="connsiteX3" fmla="*/ 4248472 w 4248472"/>
              <a:gd name="connsiteY3" fmla="*/ 512612 h 2399178"/>
              <a:gd name="connsiteX4" fmla="*/ 4240005 w 4248472"/>
              <a:gd name="connsiteY4" fmla="*/ 1193951 h 2399178"/>
              <a:gd name="connsiteX5" fmla="*/ 1989930 w 4248472"/>
              <a:gd name="connsiteY5" fmla="*/ 1380856 h 2399178"/>
              <a:gd name="connsiteX6" fmla="*/ 1568938 w 4248472"/>
              <a:gd name="connsiteY6" fmla="*/ 2384627 h 2399178"/>
              <a:gd name="connsiteX7" fmla="*/ 512612 w 4248472"/>
              <a:gd name="connsiteY7" fmla="*/ 2392363 h 2399178"/>
              <a:gd name="connsiteX8" fmla="*/ 0 w 4248472"/>
              <a:gd name="connsiteY8" fmla="*/ 1879751 h 2399178"/>
              <a:gd name="connsiteX9" fmla="*/ 0 w 4248472"/>
              <a:gd name="connsiteY9" fmla="*/ 512612 h 239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8472" h="2399178">
                <a:moveTo>
                  <a:pt x="0" y="512612"/>
                </a:moveTo>
                <a:cubicBezTo>
                  <a:pt x="0" y="229504"/>
                  <a:pt x="229504" y="0"/>
                  <a:pt x="512612" y="0"/>
                </a:cubicBezTo>
                <a:lnTo>
                  <a:pt x="3735860" y="0"/>
                </a:lnTo>
                <a:cubicBezTo>
                  <a:pt x="4018968" y="0"/>
                  <a:pt x="4248472" y="229504"/>
                  <a:pt x="4248472" y="512612"/>
                </a:cubicBezTo>
                <a:lnTo>
                  <a:pt x="4240005" y="1193951"/>
                </a:lnTo>
                <a:cubicBezTo>
                  <a:pt x="4235544" y="1468138"/>
                  <a:pt x="4101838" y="1375748"/>
                  <a:pt x="1989930" y="1380856"/>
                </a:cubicBezTo>
                <a:cubicBezTo>
                  <a:pt x="1534950" y="1512161"/>
                  <a:pt x="2010500" y="2316977"/>
                  <a:pt x="1568938" y="2384627"/>
                </a:cubicBezTo>
                <a:cubicBezTo>
                  <a:pt x="1189823" y="2389831"/>
                  <a:pt x="764300" y="2409368"/>
                  <a:pt x="512612" y="2392363"/>
                </a:cubicBezTo>
                <a:cubicBezTo>
                  <a:pt x="229504" y="2392363"/>
                  <a:pt x="0" y="2162859"/>
                  <a:pt x="0" y="1879751"/>
                </a:cubicBezTo>
                <a:lnTo>
                  <a:pt x="0" y="51261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  <a:effectLst>
            <a:outerShdw blurRad="774700" dist="2413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98EC8A95-7E06-DD46-89CB-89E5E64BA0B4}"/>
              </a:ext>
            </a:extLst>
          </p:cNvPr>
          <p:cNvSpPr/>
          <p:nvPr/>
        </p:nvSpPr>
        <p:spPr>
          <a:xfrm>
            <a:off x="5879976" y="2564903"/>
            <a:ext cx="5760640" cy="2088233"/>
          </a:xfrm>
          <a:prstGeom prst="roundRect">
            <a:avLst>
              <a:gd name="adj" fmla="val 26028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  <a:effectLst>
            <a:outerShdw blurRad="774700" dist="2413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AA0B684-5D29-3A4F-9BE6-FD4824D27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531" y="2653622"/>
            <a:ext cx="4058149" cy="192689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9C09C1D-67A8-D041-A8AA-97F3884BA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6725" y="2754236"/>
            <a:ext cx="5467142" cy="172566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C01C3EF-0878-164D-B4AD-D3149880D4CB}"/>
              </a:ext>
            </a:extLst>
          </p:cNvPr>
          <p:cNvSpPr txBox="1"/>
          <p:nvPr/>
        </p:nvSpPr>
        <p:spPr>
          <a:xfrm>
            <a:off x="2033124" y="1878319"/>
            <a:ext cx="812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Se ha comprobado que las ecuaciones predicen correctamente los campos acústicos</a:t>
            </a:r>
          </a:p>
        </p:txBody>
      </p:sp>
    </p:spTree>
    <p:extLst>
      <p:ext uri="{BB962C8B-B14F-4D97-AF65-F5344CB8AC3E}">
        <p14:creationId xmlns:p14="http://schemas.microsoft.com/office/powerpoint/2010/main" val="1475947561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1AEFED08-AF53-0846-AF90-4902DB90F7A2}"/>
              </a:ext>
            </a:extLst>
          </p:cNvPr>
          <p:cNvSpPr txBox="1"/>
          <p:nvPr/>
        </p:nvSpPr>
        <p:spPr>
          <a:xfrm>
            <a:off x="623392" y="2452498"/>
            <a:ext cx="189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400" b="1" dirty="0">
                <a:latin typeface="Century Gothic" panose="020B0502020202020204" pitchFamily="34" charset="0"/>
              </a:rPr>
              <a:t>Campo útil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A49D98F-F128-6741-B370-5170893AE2AF}"/>
              </a:ext>
            </a:extLst>
          </p:cNvPr>
          <p:cNvSpPr txBox="1"/>
          <p:nvPr/>
        </p:nvSpPr>
        <p:spPr>
          <a:xfrm>
            <a:off x="623392" y="4643536"/>
            <a:ext cx="189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400" b="1" dirty="0">
                <a:latin typeface="Century Gothic" panose="020B0502020202020204" pitchFamily="34" charset="0"/>
              </a:rPr>
              <a:t>Campo perjudicial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F65103CB-8BB8-0E41-8C3F-65BD9AEC4982}"/>
              </a:ext>
            </a:extLst>
          </p:cNvPr>
          <p:cNvGrpSpPr>
            <a:grpSpLocks noChangeAspect="1"/>
          </p:cNvGrpSpPr>
          <p:nvPr/>
        </p:nvGrpSpPr>
        <p:grpSpPr>
          <a:xfrm>
            <a:off x="2855913" y="1556792"/>
            <a:ext cx="8637520" cy="4194991"/>
            <a:chOff x="-826198" y="895394"/>
            <a:chExt cx="11037199" cy="5360445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166463DE-366B-3141-A0AF-E1B627165C79}"/>
                </a:ext>
              </a:extLst>
            </p:cNvPr>
            <p:cNvGrpSpPr/>
            <p:nvPr/>
          </p:nvGrpSpPr>
          <p:grpSpPr>
            <a:xfrm>
              <a:off x="7536160" y="980728"/>
              <a:ext cx="2674841" cy="5262535"/>
              <a:chOff x="7536160" y="980728"/>
              <a:chExt cx="2674841" cy="5262535"/>
            </a:xfrm>
          </p:grpSpPr>
          <p:pic>
            <p:nvPicPr>
              <p:cNvPr id="24" name="Imagen 23">
                <a:extLst>
                  <a:ext uri="{FF2B5EF4-FFF2-40B4-BE49-F238E27FC236}">
                    <a16:creationId xmlns:a16="http://schemas.microsoft.com/office/drawing/2014/main" id="{C42C0AFF-85F6-ED42-9085-349D36F89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36160" y="980728"/>
                <a:ext cx="2674841" cy="2587995"/>
              </a:xfrm>
              <a:prstGeom prst="rect">
                <a:avLst/>
              </a:prstGeom>
              <a:effectLst>
                <a:outerShdw blurRad="800100" dist="38100" algn="ctr" rotWithShape="0">
                  <a:prstClr val="black">
                    <a:alpha val="14000"/>
                  </a:prstClr>
                </a:outerShdw>
              </a:effectLst>
            </p:spPr>
          </p:pic>
          <p:pic>
            <p:nvPicPr>
              <p:cNvPr id="25" name="Imagen 24">
                <a:extLst>
                  <a:ext uri="{FF2B5EF4-FFF2-40B4-BE49-F238E27FC236}">
                    <a16:creationId xmlns:a16="http://schemas.microsoft.com/office/drawing/2014/main" id="{CEF977BA-AFCF-BD4E-8E66-C400C54B6A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58750" y="3678712"/>
                <a:ext cx="2598974" cy="2564551"/>
              </a:xfrm>
              <a:prstGeom prst="rect">
                <a:avLst/>
              </a:prstGeom>
              <a:effectLst>
                <a:outerShdw blurRad="800100" dist="38100" algn="ctr" rotWithShape="0">
                  <a:prstClr val="black">
                    <a:alpha val="14000"/>
                  </a:prstClr>
                </a:outerShdw>
              </a:effectLst>
            </p:spPr>
          </p:pic>
        </p:grp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241F1590-477A-8C42-B6A1-0D22450A815E}"/>
                </a:ext>
              </a:extLst>
            </p:cNvPr>
            <p:cNvGrpSpPr/>
            <p:nvPr/>
          </p:nvGrpSpPr>
          <p:grpSpPr>
            <a:xfrm>
              <a:off x="4721308" y="980728"/>
              <a:ext cx="2837442" cy="5240884"/>
              <a:chOff x="2567608" y="979040"/>
              <a:chExt cx="2837442" cy="5240884"/>
            </a:xfrm>
          </p:grpSpPr>
          <p:pic>
            <p:nvPicPr>
              <p:cNvPr id="22" name="Imagen 21">
                <a:extLst>
                  <a:ext uri="{FF2B5EF4-FFF2-40B4-BE49-F238E27FC236}">
                    <a16:creationId xmlns:a16="http://schemas.microsoft.com/office/drawing/2014/main" id="{6D4B01B3-A5CB-E841-A045-031504801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13209" y="979040"/>
                <a:ext cx="2674841" cy="2587996"/>
              </a:xfrm>
              <a:prstGeom prst="rect">
                <a:avLst/>
              </a:prstGeom>
              <a:effectLst>
                <a:outerShdw blurRad="800100" dist="38100" algn="ctr" rotWithShape="0">
                  <a:prstClr val="black">
                    <a:alpha val="14000"/>
                  </a:prstClr>
                </a:outerShdw>
              </a:effectLst>
            </p:spPr>
          </p:pic>
          <p:pic>
            <p:nvPicPr>
              <p:cNvPr id="23" name="Imagen 22">
                <a:extLst>
                  <a:ext uri="{FF2B5EF4-FFF2-40B4-BE49-F238E27FC236}">
                    <a16:creationId xmlns:a16="http://schemas.microsoft.com/office/drawing/2014/main" id="{1BD0A77D-33FD-8445-A681-AF89208238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67608" y="3688314"/>
                <a:ext cx="2837442" cy="2531610"/>
              </a:xfrm>
              <a:prstGeom prst="rect">
                <a:avLst/>
              </a:prstGeom>
              <a:effectLst>
                <a:outerShdw blurRad="800100" dist="38100" algn="ctr" rotWithShape="0">
                  <a:prstClr val="black">
                    <a:alpha val="14000"/>
                  </a:prstClr>
                </a:outerShdw>
              </a:effectLst>
            </p:spPr>
          </p:pic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0DFE72DB-B627-0A44-99C4-FB3A56D0EC26}"/>
                </a:ext>
              </a:extLst>
            </p:cNvPr>
            <p:cNvGrpSpPr/>
            <p:nvPr/>
          </p:nvGrpSpPr>
          <p:grpSpPr>
            <a:xfrm>
              <a:off x="2040697" y="944084"/>
              <a:ext cx="2726212" cy="5299179"/>
              <a:chOff x="264917" y="1040412"/>
              <a:chExt cx="2726212" cy="5299179"/>
            </a:xfrm>
          </p:grpSpPr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4DF53C78-6235-0E4D-97DD-ED6D854B1B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1546" y="1040412"/>
                <a:ext cx="2699583" cy="2597067"/>
              </a:xfrm>
              <a:prstGeom prst="rect">
                <a:avLst/>
              </a:prstGeom>
              <a:effectLst>
                <a:outerShdw blurRad="800100" dist="38100" algn="ctr" rotWithShape="0">
                  <a:prstClr val="black">
                    <a:alpha val="14000"/>
                  </a:prstClr>
                </a:outerShdw>
              </a:effectLst>
            </p:spPr>
          </p:pic>
          <p:pic>
            <p:nvPicPr>
              <p:cNvPr id="21" name="Imagen 20">
                <a:extLst>
                  <a:ext uri="{FF2B5EF4-FFF2-40B4-BE49-F238E27FC236}">
                    <a16:creationId xmlns:a16="http://schemas.microsoft.com/office/drawing/2014/main" id="{EFAAE4E9-B4FF-4E48-BC5B-9397ED7E3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4917" y="3702719"/>
                <a:ext cx="2723610" cy="2636872"/>
              </a:xfrm>
              <a:prstGeom prst="rect">
                <a:avLst/>
              </a:prstGeom>
              <a:effectLst>
                <a:outerShdw blurRad="800100" dist="38100" algn="ctr" rotWithShape="0">
                  <a:prstClr val="black">
                    <a:alpha val="14000"/>
                  </a:prstClr>
                </a:outerShdw>
              </a:effectLst>
            </p:spPr>
          </p:pic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9F79F387-57E5-7144-B8BF-664059075673}"/>
                </a:ext>
              </a:extLst>
            </p:cNvPr>
            <p:cNvGrpSpPr/>
            <p:nvPr/>
          </p:nvGrpSpPr>
          <p:grpSpPr>
            <a:xfrm>
              <a:off x="-826198" y="895394"/>
              <a:ext cx="2866895" cy="5360445"/>
              <a:chOff x="-2281235" y="998489"/>
              <a:chExt cx="2866895" cy="5360445"/>
            </a:xfrm>
          </p:grpSpPr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35FDCFCE-1AE8-E149-AE58-839C205AD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2113923" y="998489"/>
                <a:ext cx="2699583" cy="2682388"/>
              </a:xfrm>
              <a:prstGeom prst="rect">
                <a:avLst/>
              </a:prstGeom>
              <a:effectLst>
                <a:outerShdw blurRad="800100" dist="38100" algn="ctr" rotWithShape="0">
                  <a:prstClr val="black">
                    <a:alpha val="14000"/>
                  </a:prstClr>
                </a:outerShdw>
              </a:effectLst>
            </p:spPr>
          </p:pic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1066B6F3-6244-8F44-A263-1817FD07CB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2281235" y="3680877"/>
                <a:ext cx="2866895" cy="2678057"/>
              </a:xfrm>
              <a:prstGeom prst="rect">
                <a:avLst/>
              </a:prstGeom>
              <a:effectLst>
                <a:outerShdw blurRad="800100" dist="38100" algn="ctr" rotWithShape="0">
                  <a:prstClr val="black">
                    <a:alpha val="14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93086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dondear rectángulo de esquina diagonal 33">
            <a:extLst>
              <a:ext uri="{FF2B5EF4-FFF2-40B4-BE49-F238E27FC236}">
                <a16:creationId xmlns:a16="http://schemas.microsoft.com/office/drawing/2014/main" id="{EF695B88-FFD7-1346-9F43-A1A78A48C929}"/>
              </a:ext>
            </a:extLst>
          </p:cNvPr>
          <p:cNvSpPr/>
          <p:nvPr/>
        </p:nvSpPr>
        <p:spPr>
          <a:xfrm>
            <a:off x="1631504" y="4797152"/>
            <a:ext cx="8928546" cy="276999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Redondear rectángulo de esquina diagonal 32">
            <a:extLst>
              <a:ext uri="{FF2B5EF4-FFF2-40B4-BE49-F238E27FC236}">
                <a16:creationId xmlns:a16="http://schemas.microsoft.com/office/drawing/2014/main" id="{83C20641-4A2D-4D4D-A233-660240E67270}"/>
              </a:ext>
            </a:extLst>
          </p:cNvPr>
          <p:cNvSpPr/>
          <p:nvPr/>
        </p:nvSpPr>
        <p:spPr>
          <a:xfrm>
            <a:off x="986218" y="3861048"/>
            <a:ext cx="10204758" cy="2770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Redondear rectángulo de esquina diagonal 31">
            <a:extLst>
              <a:ext uri="{FF2B5EF4-FFF2-40B4-BE49-F238E27FC236}">
                <a16:creationId xmlns:a16="http://schemas.microsoft.com/office/drawing/2014/main" id="{CA7EC519-3A65-2C4D-8C87-38ACA245015D}"/>
              </a:ext>
            </a:extLst>
          </p:cNvPr>
          <p:cNvSpPr/>
          <p:nvPr/>
        </p:nvSpPr>
        <p:spPr>
          <a:xfrm>
            <a:off x="1775520" y="2924944"/>
            <a:ext cx="8640960" cy="276999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Redondear rectángulo de esquina diagonal 30">
            <a:extLst>
              <a:ext uri="{FF2B5EF4-FFF2-40B4-BE49-F238E27FC236}">
                <a16:creationId xmlns:a16="http://schemas.microsoft.com/office/drawing/2014/main" id="{5C09F305-0004-EE4B-9B07-166F3FBF48B4}"/>
              </a:ext>
            </a:extLst>
          </p:cNvPr>
          <p:cNvSpPr/>
          <p:nvPr/>
        </p:nvSpPr>
        <p:spPr>
          <a:xfrm>
            <a:off x="2279576" y="1988840"/>
            <a:ext cx="7632848" cy="276999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820706-5D11-9D4A-8999-4A26BCFDA80F}"/>
              </a:ext>
            </a:extLst>
          </p:cNvPr>
          <p:cNvSpPr txBox="1"/>
          <p:nvPr/>
        </p:nvSpPr>
        <p:spPr>
          <a:xfrm>
            <a:off x="998763" y="1988840"/>
            <a:ext cx="10194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b="1" dirty="0">
                <a:latin typeface="Century Gothic" panose="020B0502020202020204" pitchFamily="34" charset="0"/>
              </a:rPr>
              <a:t>NO SE HA ENCONTRADO UNA RELACIÓN ENTRE LOS COEFICIENTES Y LOS PARÁMETROS DEL RECINTO.</a:t>
            </a: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30B4DD2F-E4CF-C447-AFAD-73D826B8E69A}"/>
              </a:ext>
            </a:extLst>
          </p:cNvPr>
          <p:cNvSpPr txBox="1"/>
          <p:nvPr/>
        </p:nvSpPr>
        <p:spPr>
          <a:xfrm>
            <a:off x="998763" y="2924944"/>
            <a:ext cx="10194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b="1" dirty="0">
                <a:latin typeface="Century Gothic" panose="020B0502020202020204" pitchFamily="34" charset="0"/>
              </a:rPr>
              <a:t>PROBABLEMENTE EL SUPUESTO </a:t>
            </a:r>
            <a:r>
              <a:rPr lang="es-ES_tradnl" sz="1200" b="1" i="1" dirty="0">
                <a:latin typeface="Century Gothic" panose="020B0502020202020204" pitchFamily="34" charset="0"/>
              </a:rPr>
              <a:t>“LOS MODELOS ESCALADOS MANTIENEN LA VALIDEZ DEL ORIGINAL” </a:t>
            </a:r>
            <a:r>
              <a:rPr lang="es-ES_tradnl" sz="1200" b="1" dirty="0">
                <a:latin typeface="Century Gothic" panose="020B0502020202020204" pitchFamily="34" charset="0"/>
              </a:rPr>
              <a:t>NO SEA CIERTO.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6B68084E-792F-0940-96CB-DA2C49329F2F}"/>
              </a:ext>
            </a:extLst>
          </p:cNvPr>
          <p:cNvSpPr txBox="1"/>
          <p:nvPr/>
        </p:nvSpPr>
        <p:spPr>
          <a:xfrm>
            <a:off x="998763" y="3861048"/>
            <a:ext cx="101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b="1">
                <a:latin typeface="Century Gothic" panose="020B0502020202020204" pitchFamily="34" charset="0"/>
              </a:rPr>
              <a:t>ES NECESARIO </a:t>
            </a:r>
            <a:r>
              <a:rPr lang="es-ES_tradnl" sz="1200" b="1" dirty="0">
                <a:latin typeface="Century Gothic" panose="020B0502020202020204" pitchFamily="34" charset="0"/>
              </a:rPr>
              <a:t>PRODUCIR UNA GRAN BASE DE DATOS A PARTIR DE MEDICIONES </a:t>
            </a:r>
            <a:r>
              <a:rPr lang="es-ES_tradnl" sz="1200" b="1">
                <a:latin typeface="Century Gothic" panose="020B0502020202020204" pitchFamily="34" charset="0"/>
              </a:rPr>
              <a:t>EN MÚLTIPLES </a:t>
            </a:r>
            <a:r>
              <a:rPr lang="es-ES_tradnl" sz="1200" b="1" dirty="0">
                <a:latin typeface="Century Gothic" panose="020B0502020202020204" pitchFamily="34" charset="0"/>
              </a:rPr>
              <a:t>RECINTOS PARA ENCONTRAR LA RELACIÓN.</a:t>
            </a: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FE03BC07-650E-D44F-9B02-CC324BDC0AEE}"/>
              </a:ext>
            </a:extLst>
          </p:cNvPr>
          <p:cNvSpPr txBox="1"/>
          <p:nvPr/>
        </p:nvSpPr>
        <p:spPr>
          <a:xfrm>
            <a:off x="998763" y="4797152"/>
            <a:ext cx="101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b="1" dirty="0">
                <a:latin typeface="Century Gothic" panose="020B0502020202020204" pitchFamily="34" charset="0"/>
              </a:rPr>
              <a:t>SI ESTA RELACIÓN NO SE ENCONTRARA SE DEBEN REPLANTEAR LA ECUACIONES O LA UBICACIÓN DE LOS COEFICIENTES.</a:t>
            </a:r>
          </a:p>
        </p:txBody>
      </p:sp>
    </p:spTree>
    <p:extLst>
      <p:ext uri="{BB962C8B-B14F-4D97-AF65-F5344CB8AC3E}">
        <p14:creationId xmlns:p14="http://schemas.microsoft.com/office/powerpoint/2010/main" val="1448612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3" grpId="0" animBg="1"/>
      <p:bldP spid="32" grpId="0" animBg="1"/>
      <p:bldP spid="31" grpId="0" animBg="1"/>
      <p:bldP spid="27" grpId="0"/>
      <p:bldP spid="28" grpId="0"/>
      <p:bldP spid="29" grpId="0"/>
      <p:bldP spid="3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 27">
            <a:extLst>
              <a:ext uri="{FF2B5EF4-FFF2-40B4-BE49-F238E27FC236}">
                <a16:creationId xmlns:a16="http://schemas.microsoft.com/office/drawing/2014/main" id="{269A197A-7EDE-D54A-AAAB-8006FED3EBFE}"/>
              </a:ext>
            </a:extLst>
          </p:cNvPr>
          <p:cNvSpPr/>
          <p:nvPr/>
        </p:nvSpPr>
        <p:spPr>
          <a:xfrm>
            <a:off x="-384720" y="-315416"/>
            <a:ext cx="6480720" cy="792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: Rounded Corners 7">
            <a:extLst>
              <a:ext uri="{FF2B5EF4-FFF2-40B4-BE49-F238E27FC236}">
                <a16:creationId xmlns:a16="http://schemas.microsoft.com/office/drawing/2014/main" id="{50389E11-4A24-E04E-B160-9839EDEDDCE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700000">
            <a:off x="8675234" y="2055276"/>
            <a:ext cx="2795365" cy="2750310"/>
          </a:xfrm>
          <a:prstGeom prst="roundRect">
            <a:avLst>
              <a:gd name="adj" fmla="val 283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16" name="Rectangle: Rounded Corners 9">
            <a:extLst>
              <a:ext uri="{FF2B5EF4-FFF2-40B4-BE49-F238E27FC236}">
                <a16:creationId xmlns:a16="http://schemas.microsoft.com/office/drawing/2014/main" id="{6D1C54CD-1D0F-4D4F-B999-6CA2F9C077D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700000">
            <a:off x="8752518" y="2138094"/>
            <a:ext cx="2640798" cy="2640798"/>
          </a:xfrm>
          <a:prstGeom prst="roundRect">
            <a:avLst>
              <a:gd name="adj" fmla="val 2837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17" name="Rectangle: Rounded Corners 12">
            <a:extLst>
              <a:ext uri="{FF2B5EF4-FFF2-40B4-BE49-F238E27FC236}">
                <a16:creationId xmlns:a16="http://schemas.microsoft.com/office/drawing/2014/main" id="{494002AB-0A64-B842-9A04-1EDCFCBD217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2700000">
            <a:off x="9286233" y="2671809"/>
            <a:ext cx="1573367" cy="1573367"/>
          </a:xfrm>
          <a:prstGeom prst="roundRect">
            <a:avLst>
              <a:gd name="adj" fmla="val 28378"/>
            </a:avLst>
          </a:prstGeom>
          <a:solidFill>
            <a:schemeClr val="accent3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18" name="Rectangle: Rounded Corners 13">
            <a:extLst>
              <a:ext uri="{FF2B5EF4-FFF2-40B4-BE49-F238E27FC236}">
                <a16:creationId xmlns:a16="http://schemas.microsoft.com/office/drawing/2014/main" id="{3A437730-0729-544C-A66C-0B280CC6A66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2700000">
            <a:off x="9357749" y="2743326"/>
            <a:ext cx="1430334" cy="1430334"/>
          </a:xfrm>
          <a:prstGeom prst="roundRect">
            <a:avLst>
              <a:gd name="adj" fmla="val 28378"/>
            </a:avLst>
          </a:prstGeom>
          <a:solidFill>
            <a:schemeClr val="accent5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F7A1A1D-B83B-C04F-B0B7-DE81ED3451C4}"/>
              </a:ext>
            </a:extLst>
          </p:cNvPr>
          <p:cNvGrpSpPr/>
          <p:nvPr/>
        </p:nvGrpSpPr>
        <p:grpSpPr>
          <a:xfrm>
            <a:off x="8413921" y="2447094"/>
            <a:ext cx="3317989" cy="1537074"/>
            <a:chOff x="1306718" y="-1060206"/>
            <a:chExt cx="3317989" cy="153707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DA1777-FEAF-4245-88EF-201C6604A6EE}"/>
                </a:ext>
              </a:extLst>
            </p:cNvPr>
            <p:cNvSpPr txBox="1">
              <a:spLocks/>
            </p:cNvSpPr>
            <p:nvPr>
              <p:custDataLst>
                <p:tags r:id="rId6"/>
              </p:custDataLst>
            </p:nvPr>
          </p:nvSpPr>
          <p:spPr>
            <a:xfrm>
              <a:off x="1306718" y="-46352"/>
              <a:ext cx="3317989" cy="523220"/>
            </a:xfrm>
            <a:prstGeom prst="rect">
              <a:avLst/>
            </a:prstGeom>
            <a:noFill/>
            <a:effectLst>
              <a:outerShdw blurRad="50800" dist="12700" dir="540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FFFFFF"/>
                  </a:solidFill>
                </a:rPr>
                <a:t>Estudio de la relación campo </a:t>
              </a:r>
            </a:p>
            <a:p>
              <a:pPr algn="ctr"/>
              <a:r>
                <a:rPr lang="es-ES_tradnl" sz="1400" dirty="0">
                  <a:solidFill>
                    <a:srgbClr val="FFFFFF"/>
                  </a:solidFill>
                </a:rPr>
                <a:t>directo/reverberado; útil/perjudicial</a:t>
              </a:r>
            </a:p>
          </p:txBody>
        </p:sp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7D8B9C7C-F377-4641-9D30-48516606AE15}"/>
                </a:ext>
              </a:extLst>
            </p:cNvPr>
            <p:cNvGrpSpPr/>
            <p:nvPr>
              <p:custDataLst>
                <p:tags r:id="rId7"/>
              </p:custDataLst>
            </p:nvPr>
          </p:nvGrpSpPr>
          <p:grpSpPr>
            <a:xfrm>
              <a:off x="1326006" y="-1060206"/>
              <a:ext cx="3166271" cy="1154034"/>
              <a:chOff x="4520433" y="2495578"/>
              <a:chExt cx="3166271" cy="115403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0327B5-993F-4FE2-B7D1-C0678875CB4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520433" y="2495578"/>
                <a:ext cx="3166271" cy="1154034"/>
              </a:xfrm>
              <a:prstGeom prst="rect">
                <a:avLst/>
              </a:prstGeom>
              <a:noFill/>
              <a:effectLst>
                <a:outerShdw blurRad="50800" dist="12700" dir="540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s-ES_tradnl" sz="6899" b="1" kern="100" spc="-10" dirty="0">
                    <a:solidFill>
                      <a:srgbClr val="F3F3F3"/>
                    </a:solidFill>
                    <a:latin typeface="+mj-lt"/>
                  </a:rPr>
                  <a:t>T</a:t>
                </a:r>
                <a:r>
                  <a:rPr lang="es-ES_tradnl" sz="1400" b="1" baseline="-25000" dirty="0">
                    <a:solidFill>
                      <a:srgbClr val="F3F3F3"/>
                    </a:solidFill>
                    <a:latin typeface="+mj-lt"/>
                  </a:rPr>
                  <a:t>     </a:t>
                </a:r>
                <a:r>
                  <a:rPr lang="es-ES_tradnl" sz="6899" b="1" spc="-300" dirty="0">
                    <a:solidFill>
                      <a:srgbClr val="F3F3F3"/>
                    </a:solidFill>
                    <a:latin typeface="+mj-lt"/>
                  </a:rPr>
                  <a:t>F</a:t>
                </a:r>
                <a:r>
                  <a:rPr lang="es-ES_tradnl" sz="1400" b="1" spc="-300" baseline="-25000" dirty="0">
                    <a:solidFill>
                      <a:srgbClr val="F3F3F3"/>
                    </a:solidFill>
                    <a:latin typeface="+mj-lt"/>
                  </a:rPr>
                  <a:t>        </a:t>
                </a:r>
                <a:r>
                  <a:rPr lang="es-ES_tradnl" sz="6899" b="1" spc="-300" dirty="0">
                    <a:solidFill>
                      <a:srgbClr val="F3F3F3"/>
                    </a:solidFill>
                    <a:latin typeface="+mj-lt"/>
                  </a:rPr>
                  <a:t>G</a:t>
                </a:r>
                <a:endParaRPr lang="es-ES_tradnl" sz="1400" b="1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AD901A61-929C-414B-AE2D-CE47AB5DB90E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384529" y="3171719"/>
                <a:ext cx="2164272" cy="276999"/>
              </a:xfrm>
              <a:prstGeom prst="rect">
                <a:avLst/>
              </a:prstGeom>
              <a:noFill/>
              <a:effectLst>
                <a:outerShdw blurRad="50800" dist="12700" dir="5400000" algn="t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r>
                  <a:rPr lang="es-ES_tradnl" sz="1200" b="1" baseline="-25000" dirty="0">
                    <a:solidFill>
                      <a:srgbClr val="F3F3F3"/>
                    </a:solidFill>
                    <a:latin typeface="+mj-lt"/>
                  </a:rPr>
                  <a:t>  </a:t>
                </a:r>
                <a:r>
                  <a:rPr lang="es-ES_tradnl" sz="1200" b="1" baseline="-25000" dirty="0" err="1">
                    <a:solidFill>
                      <a:srgbClr val="F3F3F3"/>
                    </a:solidFill>
                    <a:latin typeface="+mj-lt"/>
                  </a:rPr>
                  <a:t>rabajo</a:t>
                </a:r>
                <a:r>
                  <a:rPr lang="es-ES_tradnl" sz="1200" b="1" baseline="-25000" dirty="0">
                    <a:solidFill>
                      <a:srgbClr val="F3F3F3"/>
                    </a:solidFill>
                    <a:latin typeface="+mj-lt"/>
                  </a:rPr>
                  <a:t>      in de</a:t>
                </a:r>
                <a:r>
                  <a:rPr lang="es-ES_tradnl" sz="1200" b="1" spc="-300" baseline="-25000" dirty="0">
                    <a:solidFill>
                      <a:srgbClr val="F3F3F3"/>
                    </a:solidFill>
                    <a:latin typeface="+mj-lt"/>
                  </a:rPr>
                  <a:t>                                                                                                                                                                                                 </a:t>
                </a:r>
                <a:r>
                  <a:rPr lang="es-ES_tradnl" sz="1200" b="1" baseline="-25000" dirty="0" err="1">
                    <a:solidFill>
                      <a:srgbClr val="F3F3F3"/>
                    </a:solidFill>
                    <a:latin typeface="+mj-lt"/>
                  </a:rPr>
                  <a:t>rado</a:t>
                </a:r>
                <a:endParaRPr lang="es-ES_tradnl" sz="1200" b="1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4AF2F929-A267-E54C-9A4C-909506528D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052" y="2994980"/>
            <a:ext cx="2337923" cy="86606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4A501D1-7800-E440-B1FE-DFD5BAF3A2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76" y="5445544"/>
            <a:ext cx="3957437" cy="676779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15C5D71C-F8FA-E840-9D01-4087175D18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052" y="692696"/>
            <a:ext cx="860040" cy="1076142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BF0F93B2-4DFD-A040-9327-7BD5399CAD45}"/>
              </a:ext>
            </a:extLst>
          </p:cNvPr>
          <p:cNvSpPr txBox="1"/>
          <p:nvPr/>
        </p:nvSpPr>
        <p:spPr>
          <a:xfrm>
            <a:off x="1617290" y="907601"/>
            <a:ext cx="383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Helvetica LT Std Cond" panose="020B0506020202030204" pitchFamily="34" charset="0"/>
              </a:rPr>
              <a:t>Grado en Ingeniería en Sonido e Imagen</a:t>
            </a:r>
          </a:p>
          <a:p>
            <a:r>
              <a:rPr lang="es-ES_tradnl" dirty="0">
                <a:latin typeface="Helvetica LT Std Cond" panose="020B0506020202030204" pitchFamily="34" charset="0"/>
              </a:rPr>
              <a:t>En Telecomunicación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E4869869-B195-EA4F-8688-336A3CF772A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007768" y="2708920"/>
            <a:ext cx="4227440" cy="13692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s-ES_tradnl" sz="8298" b="1" dirty="0">
                <a:gradFill flip="none" rotWithShape="1">
                  <a:gsLst>
                    <a:gs pos="51000">
                      <a:schemeClr val="bg1"/>
                    </a:gs>
                    <a:gs pos="51000">
                      <a:schemeClr val="accent1"/>
                    </a:gs>
                  </a:gsLst>
                  <a:lin ang="10800000" scaled="1"/>
                  <a:tileRect/>
                </a:gradFill>
                <a:latin typeface="+mj-lt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02161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18" grpId="0" animBg="1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C31709C-20C4-4F53-9B68-03872BFE38D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10313" y="447"/>
            <a:ext cx="10514231" cy="6857107"/>
          </a:xfrm>
          <a:prstGeom prst="rect">
            <a:avLst/>
          </a:prstGeom>
          <a:gradFill flip="none" rotWithShape="1">
            <a:gsLst>
              <a:gs pos="56000">
                <a:schemeClr val="accent1"/>
              </a:gs>
              <a:gs pos="100000">
                <a:schemeClr val="accent1">
                  <a:lumMod val="5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A5225F5D-1BA3-48AA-BD4D-91BBAAD1FAD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96000" y="4848442"/>
            <a:ext cx="3313475" cy="500241"/>
          </a:xfrm>
          <a:prstGeom prst="homePlate">
            <a:avLst>
              <a:gd name="adj" fmla="val 321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EE0CA-EDA4-4364-BE84-769EBF98B5B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171640" y="2550221"/>
            <a:ext cx="7140295" cy="15098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EF70E5-C134-4688-A304-60B58CCCDD4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200733" y="4920595"/>
            <a:ext cx="253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b="1" dirty="0"/>
              <a:t>Conclusiones 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F5F755-0C77-4826-B1B3-2D9E0029B53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990448" y="5289927"/>
            <a:ext cx="2740403" cy="299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s-ES_tradnl" sz="1000" dirty="0">
                <a:solidFill>
                  <a:schemeClr val="bg1"/>
                </a:solidFill>
              </a:rPr>
              <a:t>¿Qué podemos sacar en claro?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9E2DDBA1-B464-3549-B2A4-C9701EC0D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45039"/>
              </p:ext>
            </p:extLst>
          </p:nvPr>
        </p:nvGraphicFramePr>
        <p:xfrm>
          <a:off x="8736938" y="1412776"/>
          <a:ext cx="535608" cy="4104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5608">
                  <a:extLst>
                    <a:ext uri="{9D8B030D-6E8A-4147-A177-3AD203B41FA5}">
                      <a16:colId xmlns:a16="http://schemas.microsoft.com/office/drawing/2014/main" val="1593202623"/>
                    </a:ext>
                  </a:extLst>
                </a:gridCol>
              </a:tblGrid>
              <a:tr h="820891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>
                          <a:solidFill>
                            <a:schemeClr val="bg1"/>
                          </a:solidFill>
                          <a:latin typeface="dt-education-01" panose="02000509000000000000" pitchFamily="49" charset="0"/>
                          <a:cs typeface="Arial" panose="020B0604020202020204" pitchFamily="34" charset="0"/>
                        </a:rPr>
                        <a:t>Z</a:t>
                      </a:r>
                      <a:endParaRPr lang="es-ES_tradnl" dirty="0">
                        <a:solidFill>
                          <a:schemeClr val="bg1"/>
                        </a:solidFill>
                        <a:latin typeface="dt-business-01" panose="020005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8529551"/>
                  </a:ext>
                </a:extLst>
              </a:tr>
              <a:tr h="820891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dt-education-03" panose="02000509000000000000" pitchFamily="49" charset="0"/>
                          <a:cs typeface="Arial" panose="020B0604020202020204" pitchFamily="34" charset="0"/>
                        </a:rPr>
                        <a:t>x</a:t>
                      </a:r>
                      <a:endParaRPr lang="es-ES_tradnl" dirty="0">
                        <a:solidFill>
                          <a:schemeClr val="bg1"/>
                        </a:solidFill>
                        <a:latin typeface="dt-business-01" panose="020005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4481856"/>
                  </a:ext>
                </a:extLst>
              </a:tr>
              <a:tr h="820891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dt-industry-02" panose="02000509000000000000" pitchFamily="49" charset="0"/>
                          <a:cs typeface="Arial" panose="020B0604020202020204" pitchFamily="34" charset="0"/>
                        </a:rPr>
                        <a:t>7</a:t>
                      </a:r>
                      <a:endParaRPr lang="es-ES_tradnl" dirty="0">
                        <a:solidFill>
                          <a:schemeClr val="bg1"/>
                        </a:solidFill>
                        <a:latin typeface="dt-business-05" panose="020005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554049"/>
                  </a:ext>
                </a:extLst>
              </a:tr>
              <a:tr h="820891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>
                          <a:solidFill>
                            <a:schemeClr val="bg1"/>
                          </a:solidFill>
                          <a:latin typeface="dt-business-04" panose="02000509000000000000" pitchFamily="49" charset="0"/>
                        </a:rPr>
                        <a:t>6</a:t>
                      </a:r>
                      <a:endParaRPr lang="es-ES_tradnl" dirty="0">
                        <a:solidFill>
                          <a:schemeClr val="bg1"/>
                        </a:solidFill>
                        <a:latin typeface="dt-business-01" panose="020005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72462"/>
                  </a:ext>
                </a:extLst>
              </a:tr>
              <a:tr h="820891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dt-education-03" panose="02000509000000000000" pitchFamily="49" charset="0"/>
                          <a:cs typeface="Arial" panose="020B0604020202020204" pitchFamily="34" charset="0"/>
                        </a:rPr>
                        <a:t>#</a:t>
                      </a:r>
                      <a:endParaRPr lang="es-ES_tradnl" dirty="0">
                        <a:solidFill>
                          <a:schemeClr val="tx1"/>
                        </a:solidFill>
                        <a:latin typeface="dt-business-01" panose="020005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764392"/>
                  </a:ext>
                </a:extLst>
              </a:tr>
            </a:tbl>
          </a:graphicData>
        </a:graphic>
      </p:graphicFrame>
      <p:sp>
        <p:nvSpPr>
          <p:cNvPr id="9" name="TextBox 5">
            <a:extLst>
              <a:ext uri="{FF2B5EF4-FFF2-40B4-BE49-F238E27FC236}">
                <a16:creationId xmlns:a16="http://schemas.microsoft.com/office/drawing/2014/main" id="{74FA1967-566F-FF4E-9374-0039ED6A1E1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350374" y="2875612"/>
            <a:ext cx="3816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rgbClr val="FFFFFF"/>
                </a:solidFill>
                <a:latin typeface="+mj-lt"/>
              </a:rPr>
              <a:t>Estudio de la relación campo directo/reverberado; útil/perjudicial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1B1DA96A-9F8C-4345-8CE2-78CE1EECF51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2700000">
            <a:off x="249648" y="4528320"/>
            <a:ext cx="501388" cy="501323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angle: Rounded Corners 6">
            <a:extLst>
              <a:ext uri="{FF2B5EF4-FFF2-40B4-BE49-F238E27FC236}">
                <a16:creationId xmlns:a16="http://schemas.microsoft.com/office/drawing/2014/main" id="{0BC73D6D-FB76-CC4B-9640-9A144A3823A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2700000">
            <a:off x="293157" y="4571824"/>
            <a:ext cx="414371" cy="414317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0" name="Rectangle: Rounded Corners 7">
            <a:extLst>
              <a:ext uri="{FF2B5EF4-FFF2-40B4-BE49-F238E27FC236}">
                <a16:creationId xmlns:a16="http://schemas.microsoft.com/office/drawing/2014/main" id="{EF29B9A8-6B6D-534E-9C94-4F13276005F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2700000">
            <a:off x="344681" y="4624716"/>
            <a:ext cx="311323" cy="309671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1" name="Rectangle: Rounded Corners 8">
            <a:extLst>
              <a:ext uri="{FF2B5EF4-FFF2-40B4-BE49-F238E27FC236}">
                <a16:creationId xmlns:a16="http://schemas.microsoft.com/office/drawing/2014/main" id="{BA6E432D-DA31-EE48-8322-56085849E2A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2700000">
            <a:off x="394023" y="4672678"/>
            <a:ext cx="212638" cy="212610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998EBAE5-B30F-8141-BDA7-49B0BF913F49}"/>
              </a:ext>
            </a:extLst>
          </p:cNvPr>
          <p:cNvSpPr txBox="1">
            <a:spLocks/>
          </p:cNvSpPr>
          <p:nvPr>
            <p:custDataLst>
              <p:tags r:id="rId11"/>
            </p:custDataLst>
          </p:nvPr>
        </p:nvSpPr>
        <p:spPr>
          <a:xfrm>
            <a:off x="438477" y="4619854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s-ES_tradnl" sz="1000" b="1" smtClean="0">
                <a:solidFill>
                  <a:schemeClr val="bg1"/>
                </a:solidFill>
                <a:latin typeface="+mj-lt"/>
              </a:rPr>
              <a:pPr algn="ctr"/>
              <a:t>6</a:t>
            </a:fld>
            <a:endParaRPr lang="es-ES_tradnl" sz="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9526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10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12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4">
            <a:extLst>
              <a:ext uri="{FF2B5EF4-FFF2-40B4-BE49-F238E27FC236}">
                <a16:creationId xmlns:a16="http://schemas.microsoft.com/office/drawing/2014/main" id="{DB714C5A-BB52-A441-B3B4-CD6D9BCE6B4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46707" y="2132856"/>
            <a:ext cx="2452949" cy="3240360"/>
          </a:xfrm>
          <a:prstGeom prst="roundRect">
            <a:avLst>
              <a:gd name="adj" fmla="val 16578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>
              <a:solidFill>
                <a:schemeClr val="bg1"/>
              </a:solidFill>
            </a:endParaRPr>
          </a:p>
        </p:txBody>
      </p:sp>
      <p:grpSp>
        <p:nvGrpSpPr>
          <p:cNvPr id="60" name="Group 16">
            <a:extLst>
              <a:ext uri="{FF2B5EF4-FFF2-40B4-BE49-F238E27FC236}">
                <a16:creationId xmlns:a16="http://schemas.microsoft.com/office/drawing/2014/main" id="{5C8309FF-50A7-6C46-934B-B991152A156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156912" y="2590073"/>
            <a:ext cx="1182095" cy="1182095"/>
            <a:chOff x="11011339" y="4661363"/>
            <a:chExt cx="2364497" cy="2364497"/>
          </a:xfrm>
          <a:noFill/>
          <a:effectLst>
            <a:outerShdw blurRad="901700" dist="190500" dir="5400000" algn="ctr" rotWithShape="0">
              <a:schemeClr val="bg2">
                <a:lumMod val="75000"/>
                <a:alpha val="40000"/>
              </a:schemeClr>
            </a:outerShdw>
          </a:effectLst>
        </p:grpSpPr>
        <p:sp>
          <p:nvSpPr>
            <p:cNvPr id="61" name="Rectangle: Rounded Corners 2">
              <a:extLst>
                <a:ext uri="{FF2B5EF4-FFF2-40B4-BE49-F238E27FC236}">
                  <a16:creationId xmlns:a16="http://schemas.microsoft.com/office/drawing/2014/main" id="{AA38C782-FC8A-A144-922A-04CF7D56E2F0}"/>
                </a:ext>
              </a:extLst>
            </p:cNvPr>
            <p:cNvSpPr/>
            <p:nvPr/>
          </p:nvSpPr>
          <p:spPr>
            <a:xfrm rot="2700000">
              <a:off x="11011339" y="4661363"/>
              <a:ext cx="2364497" cy="2364497"/>
            </a:xfrm>
            <a:prstGeom prst="roundRect">
              <a:avLst>
                <a:gd name="adj" fmla="val 21316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685800" sx="102000" sy="102000" algn="c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BEBE122F-1CD8-9548-BF3D-47D2CBC68F41}"/>
                </a:ext>
              </a:extLst>
            </p:cNvPr>
            <p:cNvSpPr txBox="1"/>
            <p:nvPr/>
          </p:nvSpPr>
          <p:spPr>
            <a:xfrm>
              <a:off x="11436552" y="5381885"/>
              <a:ext cx="1514073" cy="92345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s-ES_tradnl" sz="2400" b="1" dirty="0" err="1">
                  <a:solidFill>
                    <a:schemeClr val="bg1"/>
                  </a:solidFill>
                  <a:latin typeface="+mj-lt"/>
                </a:rPr>
                <a:t>Hass</a:t>
              </a:r>
              <a:endParaRPr lang="es-ES_tradnl" sz="2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3" name="TextBox 12">
            <a:extLst>
              <a:ext uri="{FF2B5EF4-FFF2-40B4-BE49-F238E27FC236}">
                <a16:creationId xmlns:a16="http://schemas.microsoft.com/office/drawing/2014/main" id="{89225B54-1343-CB4E-9DDE-796DF55889F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68800" y="4016986"/>
            <a:ext cx="2158318" cy="113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1951</a:t>
            </a:r>
          </a:p>
          <a:p>
            <a:pPr algn="just">
              <a:lnSpc>
                <a:spcPct val="150000"/>
              </a:lnSpc>
            </a:pPr>
            <a:r>
              <a:rPr lang="es-ES_tradnl" sz="1000" dirty="0" err="1">
                <a:solidFill>
                  <a:schemeClr val="bg1"/>
                </a:solidFill>
              </a:rPr>
              <a:t>Über</a:t>
            </a:r>
            <a:r>
              <a:rPr lang="es-ES_tradnl" sz="1000" dirty="0">
                <a:solidFill>
                  <a:schemeClr val="bg1"/>
                </a:solidFill>
              </a:rPr>
              <a:t> den </a:t>
            </a:r>
            <a:r>
              <a:rPr lang="es-ES_tradnl" sz="1000" dirty="0" err="1">
                <a:solidFill>
                  <a:schemeClr val="bg1"/>
                </a:solidFill>
              </a:rPr>
              <a:t>einfluss</a:t>
            </a:r>
            <a:r>
              <a:rPr lang="es-ES_tradnl" sz="1000" dirty="0">
                <a:solidFill>
                  <a:schemeClr val="bg1"/>
                </a:solidFill>
              </a:rPr>
              <a:t> </a:t>
            </a:r>
            <a:r>
              <a:rPr lang="es-ES_tradnl" sz="1000" dirty="0" err="1">
                <a:solidFill>
                  <a:schemeClr val="bg1"/>
                </a:solidFill>
              </a:rPr>
              <a:t>eines</a:t>
            </a:r>
            <a:r>
              <a:rPr lang="es-ES_tradnl" sz="1000" dirty="0">
                <a:solidFill>
                  <a:schemeClr val="bg1"/>
                </a:solidFill>
              </a:rPr>
              <a:t> </a:t>
            </a:r>
            <a:r>
              <a:rPr lang="es-ES_tradnl" sz="1000" dirty="0" err="1">
                <a:solidFill>
                  <a:schemeClr val="bg1"/>
                </a:solidFill>
              </a:rPr>
              <a:t>einfach-echos</a:t>
            </a:r>
            <a:r>
              <a:rPr lang="es-ES_tradnl" sz="1000" dirty="0">
                <a:solidFill>
                  <a:schemeClr val="bg1"/>
                </a:solidFill>
              </a:rPr>
              <a:t> </a:t>
            </a:r>
            <a:r>
              <a:rPr lang="es-ES_tradnl" sz="1000" dirty="0" err="1">
                <a:solidFill>
                  <a:schemeClr val="bg1"/>
                </a:solidFill>
              </a:rPr>
              <a:t>auf</a:t>
            </a:r>
            <a:r>
              <a:rPr lang="es-ES_tradnl" sz="1000" dirty="0">
                <a:solidFill>
                  <a:schemeClr val="bg1"/>
                </a:solidFill>
              </a:rPr>
              <a:t> die </a:t>
            </a:r>
            <a:r>
              <a:rPr lang="es-ES_tradnl" sz="1000" dirty="0" err="1">
                <a:solidFill>
                  <a:schemeClr val="bg1"/>
                </a:solidFill>
              </a:rPr>
              <a:t>hörsamkeit</a:t>
            </a:r>
            <a:r>
              <a:rPr lang="es-ES_tradnl" sz="1000" dirty="0">
                <a:solidFill>
                  <a:schemeClr val="bg1"/>
                </a:solidFill>
              </a:rPr>
              <a:t> von </a:t>
            </a:r>
            <a:r>
              <a:rPr lang="es-ES_tradnl" sz="1000" dirty="0" err="1">
                <a:solidFill>
                  <a:schemeClr val="bg1"/>
                </a:solidFill>
              </a:rPr>
              <a:t>sprache</a:t>
            </a:r>
            <a:r>
              <a:rPr lang="es-ES_tradnl" sz="1000" dirty="0">
                <a:solidFill>
                  <a:schemeClr val="bg1"/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s-ES_tradnl" sz="1000" dirty="0" err="1">
                <a:solidFill>
                  <a:schemeClr val="bg1"/>
                </a:solidFill>
              </a:rPr>
              <a:t>Acustica</a:t>
            </a:r>
            <a:r>
              <a:rPr lang="es-ES_tradnl" sz="1000" dirty="0">
                <a:solidFill>
                  <a:schemeClr val="bg1"/>
                </a:solidFill>
              </a:rPr>
              <a:t>, 1, 49-58.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4324BB82-17D2-FF4B-8A49-8F7F3279581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83938" y="2937428"/>
            <a:ext cx="7968646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s-ES_tradnl" sz="2000" dirty="0"/>
              <a:t>Demostró el efecto de la persistencia acústica, por el cuál dos sonidos que se encuentren separados temporalmente menos de 50 milisegundos se identifican como uno solo y proveniente de la ubicación del primer sonido.</a:t>
            </a:r>
          </a:p>
          <a:p>
            <a:pPr algn="just"/>
            <a:endParaRPr lang="es-ES_tradnl" sz="2000" dirty="0"/>
          </a:p>
          <a:p>
            <a:pPr algn="ctr"/>
            <a:r>
              <a:rPr lang="es-ES_tradnl" sz="2000" b="1" dirty="0">
                <a:latin typeface="Century Gothic" panose="020B0502020202020204" pitchFamily="34" charset="0"/>
              </a:rPr>
              <a:t>Efecto de precedencia</a:t>
            </a:r>
          </a:p>
        </p:txBody>
      </p:sp>
    </p:spTree>
    <p:extLst>
      <p:ext uri="{BB962C8B-B14F-4D97-AF65-F5344CB8AC3E}">
        <p14:creationId xmlns:p14="http://schemas.microsoft.com/office/powerpoint/2010/main" val="238402506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4">
            <a:extLst>
              <a:ext uri="{FF2B5EF4-FFF2-40B4-BE49-F238E27FC236}">
                <a16:creationId xmlns:a16="http://schemas.microsoft.com/office/drawing/2014/main" id="{0C63B831-D542-1741-A359-3089217885E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869525" y="1844825"/>
            <a:ext cx="2452949" cy="3816424"/>
          </a:xfrm>
          <a:prstGeom prst="roundRect">
            <a:avLst>
              <a:gd name="adj" fmla="val 165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grpSp>
        <p:nvGrpSpPr>
          <p:cNvPr id="41" name="Group 16">
            <a:extLst>
              <a:ext uri="{FF2B5EF4-FFF2-40B4-BE49-F238E27FC236}">
                <a16:creationId xmlns:a16="http://schemas.microsoft.com/office/drawing/2014/main" id="{4DF11371-116D-7945-8224-CF4F6B7C3B45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479730" y="2302042"/>
            <a:ext cx="1182095" cy="1182095"/>
            <a:chOff x="11011339" y="4661363"/>
            <a:chExt cx="2364497" cy="2364497"/>
          </a:xfrm>
          <a:effectLst/>
        </p:grpSpPr>
        <p:sp>
          <p:nvSpPr>
            <p:cNvPr id="42" name="Rectangle: Rounded Corners 2">
              <a:extLst>
                <a:ext uri="{FF2B5EF4-FFF2-40B4-BE49-F238E27FC236}">
                  <a16:creationId xmlns:a16="http://schemas.microsoft.com/office/drawing/2014/main" id="{BE6D488F-6DEE-5C49-9B5E-687B662FF762}"/>
                </a:ext>
              </a:extLst>
            </p:cNvPr>
            <p:cNvSpPr/>
            <p:nvPr/>
          </p:nvSpPr>
          <p:spPr>
            <a:xfrm rot="2700000">
              <a:off x="11011339" y="4661363"/>
              <a:ext cx="2364497" cy="2364497"/>
            </a:xfrm>
            <a:prstGeom prst="roundRect">
              <a:avLst>
                <a:gd name="adj" fmla="val 2131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4B9FE55F-E4CC-BA48-9266-BC9BE78F8197}"/>
                </a:ext>
              </a:extLst>
            </p:cNvPr>
            <p:cNvSpPr txBox="1"/>
            <p:nvPr/>
          </p:nvSpPr>
          <p:spPr>
            <a:xfrm>
              <a:off x="11173242" y="5012505"/>
              <a:ext cx="2040697" cy="16622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s-ES_tradnl" sz="2400" b="1" dirty="0" err="1">
                  <a:latin typeface="+mj-lt"/>
                </a:rPr>
                <a:t>Barron</a:t>
              </a:r>
              <a:endParaRPr lang="es-ES_tradnl" sz="2400" b="1" dirty="0">
                <a:latin typeface="+mj-lt"/>
              </a:endParaRPr>
            </a:p>
            <a:p>
              <a:pPr algn="ctr"/>
              <a:r>
                <a:rPr lang="es-ES_tradnl" sz="2400" b="1" dirty="0">
                  <a:latin typeface="+mj-lt"/>
                </a:rPr>
                <a:t>Lee</a:t>
              </a:r>
            </a:p>
          </p:txBody>
        </p:sp>
      </p:grpSp>
      <p:sp>
        <p:nvSpPr>
          <p:cNvPr id="48" name="TextBox 12">
            <a:extLst>
              <a:ext uri="{FF2B5EF4-FFF2-40B4-BE49-F238E27FC236}">
                <a16:creationId xmlns:a16="http://schemas.microsoft.com/office/drawing/2014/main" id="{9F408E4D-FC97-114F-8FC5-E123E4EF6D9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092148" y="3792279"/>
            <a:ext cx="1957258" cy="1361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1988</a:t>
            </a:r>
          </a:p>
          <a:p>
            <a:pPr algn="just">
              <a:lnSpc>
                <a:spcPct val="150000"/>
              </a:lnSpc>
            </a:pPr>
            <a:r>
              <a:rPr lang="es-ES_tradnl" sz="1000" dirty="0" err="1"/>
              <a:t>Energy</a:t>
            </a:r>
            <a:r>
              <a:rPr lang="es-ES_tradnl" sz="1000" dirty="0"/>
              <a:t> </a:t>
            </a:r>
            <a:r>
              <a:rPr lang="es-ES_tradnl" sz="1000" dirty="0" err="1"/>
              <a:t>relations</a:t>
            </a:r>
            <a:r>
              <a:rPr lang="es-ES_tradnl" sz="1000" dirty="0"/>
              <a:t> in </a:t>
            </a:r>
            <a:r>
              <a:rPr lang="es-ES_tradnl" sz="1000" dirty="0" err="1"/>
              <a:t>concert</a:t>
            </a:r>
            <a:r>
              <a:rPr lang="es-ES_tradnl" sz="1000" dirty="0"/>
              <a:t> </a:t>
            </a:r>
            <a:r>
              <a:rPr lang="es-ES_tradnl" sz="1000" dirty="0" err="1"/>
              <a:t>auditoriums</a:t>
            </a:r>
            <a:r>
              <a:rPr lang="es-ES_tradnl" sz="1000" dirty="0"/>
              <a:t>. i. </a:t>
            </a:r>
            <a:r>
              <a:rPr lang="es-ES_tradnl" sz="1000" dirty="0" err="1"/>
              <a:t>The</a:t>
            </a:r>
            <a:r>
              <a:rPr lang="es-ES_tradnl" sz="1000" dirty="0"/>
              <a:t> </a:t>
            </a:r>
            <a:r>
              <a:rPr lang="es-ES_tradnl" sz="1000" dirty="0" err="1"/>
              <a:t>Journal</a:t>
            </a:r>
            <a:r>
              <a:rPr lang="es-ES_tradnl" sz="1000" dirty="0"/>
              <a:t> of </a:t>
            </a:r>
            <a:r>
              <a:rPr lang="es-ES_tradnl" sz="1000" dirty="0" err="1"/>
              <a:t>the</a:t>
            </a:r>
            <a:r>
              <a:rPr lang="es-ES_tradnl" sz="1000" dirty="0"/>
              <a:t> </a:t>
            </a:r>
            <a:r>
              <a:rPr lang="es-ES_tradnl" sz="1000" dirty="0" err="1"/>
              <a:t>Acoustical</a:t>
            </a:r>
            <a:r>
              <a:rPr lang="es-ES_tradnl" sz="1000" dirty="0"/>
              <a:t> </a:t>
            </a:r>
            <a:r>
              <a:rPr lang="es-ES_tradnl" sz="1000" dirty="0" err="1"/>
              <a:t>Society</a:t>
            </a:r>
            <a:r>
              <a:rPr lang="es-ES_tradnl" sz="1000" dirty="0"/>
              <a:t> of </a:t>
            </a:r>
            <a:r>
              <a:rPr lang="es-ES_tradnl" sz="1000" dirty="0" err="1"/>
              <a:t>America</a:t>
            </a:r>
            <a:r>
              <a:rPr lang="es-ES_tradnl" sz="1000" dirty="0"/>
              <a:t>, 84(2), 618-628. </a:t>
            </a:r>
          </a:p>
        </p:txBody>
      </p:sp>
      <p:sp>
        <p:nvSpPr>
          <p:cNvPr id="59" name="Rectangle: Rounded Corners 14">
            <a:extLst>
              <a:ext uri="{FF2B5EF4-FFF2-40B4-BE49-F238E27FC236}">
                <a16:creationId xmlns:a16="http://schemas.microsoft.com/office/drawing/2014/main" id="{DB714C5A-BB52-A441-B3B4-CD6D9BCE6B4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867502" y="1844824"/>
            <a:ext cx="2452949" cy="3816425"/>
          </a:xfrm>
          <a:prstGeom prst="roundRect">
            <a:avLst>
              <a:gd name="adj" fmla="val 165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>
              <a:solidFill>
                <a:schemeClr val="bg1"/>
              </a:solidFill>
            </a:endParaRPr>
          </a:p>
        </p:txBody>
      </p:sp>
      <p:grpSp>
        <p:nvGrpSpPr>
          <p:cNvPr id="60" name="Group 16">
            <a:extLst>
              <a:ext uri="{FF2B5EF4-FFF2-40B4-BE49-F238E27FC236}">
                <a16:creationId xmlns:a16="http://schemas.microsoft.com/office/drawing/2014/main" id="{5C8309FF-50A7-6C46-934B-B991152A1566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2477707" y="2302042"/>
            <a:ext cx="1182095" cy="1182095"/>
            <a:chOff x="11011339" y="4661363"/>
            <a:chExt cx="2364497" cy="2364497"/>
          </a:xfrm>
          <a:noFill/>
          <a:effectLst/>
        </p:grpSpPr>
        <p:sp>
          <p:nvSpPr>
            <p:cNvPr id="61" name="Rectangle: Rounded Corners 2">
              <a:extLst>
                <a:ext uri="{FF2B5EF4-FFF2-40B4-BE49-F238E27FC236}">
                  <a16:creationId xmlns:a16="http://schemas.microsoft.com/office/drawing/2014/main" id="{AA38C782-FC8A-A144-922A-04CF7D56E2F0}"/>
                </a:ext>
              </a:extLst>
            </p:cNvPr>
            <p:cNvSpPr/>
            <p:nvPr/>
          </p:nvSpPr>
          <p:spPr>
            <a:xfrm rot="2700000">
              <a:off x="11011339" y="4661363"/>
              <a:ext cx="2364497" cy="2364497"/>
            </a:xfrm>
            <a:prstGeom prst="roundRect">
              <a:avLst>
                <a:gd name="adj" fmla="val 2131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BEBE122F-1CD8-9548-BF3D-47D2CBC68F41}"/>
                </a:ext>
              </a:extLst>
            </p:cNvPr>
            <p:cNvSpPr txBox="1"/>
            <p:nvPr/>
          </p:nvSpPr>
          <p:spPr>
            <a:xfrm>
              <a:off x="11014907" y="5012505"/>
              <a:ext cx="2357362" cy="166221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s-ES_tradnl" sz="2400" b="1" dirty="0">
                  <a:latin typeface="+mj-lt"/>
                </a:rPr>
                <a:t>Hopkins</a:t>
              </a:r>
            </a:p>
            <a:p>
              <a:pPr algn="ctr"/>
              <a:r>
                <a:rPr lang="es-ES_tradnl" sz="2400" b="1" dirty="0" err="1">
                  <a:latin typeface="+mj-lt"/>
                </a:rPr>
                <a:t>Stryker</a:t>
              </a:r>
              <a:endParaRPr lang="es-ES_tradnl" sz="2400" b="1" dirty="0">
                <a:latin typeface="+mj-lt"/>
              </a:endParaRPr>
            </a:p>
          </p:txBody>
        </p:sp>
      </p:grpSp>
      <p:sp>
        <p:nvSpPr>
          <p:cNvPr id="63" name="TextBox 12">
            <a:extLst>
              <a:ext uri="{FF2B5EF4-FFF2-40B4-BE49-F238E27FC236}">
                <a16:creationId xmlns:a16="http://schemas.microsoft.com/office/drawing/2014/main" id="{89225B54-1343-CB4E-9DDE-796DF55889F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090125" y="3792279"/>
            <a:ext cx="1957258" cy="1822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1948</a:t>
            </a:r>
          </a:p>
          <a:p>
            <a:pPr algn="just">
              <a:lnSpc>
                <a:spcPct val="150000"/>
              </a:lnSpc>
            </a:pPr>
            <a:r>
              <a:rPr lang="es-ES_tradnl" sz="1000" dirty="0"/>
              <a:t>A </a:t>
            </a:r>
            <a:r>
              <a:rPr lang="es-ES_tradnl" sz="1000" dirty="0" err="1"/>
              <a:t>proposed</a:t>
            </a:r>
            <a:r>
              <a:rPr lang="es-ES_tradnl" sz="1000" dirty="0"/>
              <a:t> </a:t>
            </a:r>
            <a:r>
              <a:rPr lang="es-ES_tradnl" sz="1000" dirty="0" err="1"/>
              <a:t>loudness-efficiency</a:t>
            </a:r>
            <a:r>
              <a:rPr lang="es-ES_tradnl" sz="1000" dirty="0"/>
              <a:t> rating </a:t>
            </a:r>
            <a:r>
              <a:rPr lang="es-ES_tradnl" sz="1000" dirty="0" err="1"/>
              <a:t>for</a:t>
            </a:r>
            <a:r>
              <a:rPr lang="es-ES_tradnl" sz="1000" dirty="0"/>
              <a:t> </a:t>
            </a:r>
            <a:r>
              <a:rPr lang="es-ES_tradnl" sz="1000" dirty="0" err="1"/>
              <a:t>loud</a:t>
            </a:r>
            <a:r>
              <a:rPr lang="es-ES_tradnl" sz="1000" dirty="0"/>
              <a:t>- </a:t>
            </a:r>
            <a:r>
              <a:rPr lang="es-ES_tradnl" sz="1000" dirty="0" err="1"/>
              <a:t>speakers</a:t>
            </a:r>
            <a:r>
              <a:rPr lang="es-ES_tradnl" sz="1000" dirty="0"/>
              <a:t> and </a:t>
            </a:r>
            <a:r>
              <a:rPr lang="es-ES_tradnl" sz="1000" dirty="0" err="1"/>
              <a:t>the</a:t>
            </a:r>
            <a:r>
              <a:rPr lang="es-ES_tradnl" sz="1000" dirty="0"/>
              <a:t> </a:t>
            </a:r>
            <a:r>
              <a:rPr lang="es-ES_tradnl" sz="1000" dirty="0" err="1"/>
              <a:t>determination</a:t>
            </a:r>
            <a:r>
              <a:rPr lang="es-ES_tradnl" sz="1000" dirty="0"/>
              <a:t> of </a:t>
            </a:r>
            <a:r>
              <a:rPr lang="es-ES_tradnl" sz="1000" dirty="0" err="1"/>
              <a:t>system</a:t>
            </a:r>
            <a:r>
              <a:rPr lang="es-ES_tradnl" sz="1000" dirty="0"/>
              <a:t> </a:t>
            </a:r>
            <a:r>
              <a:rPr lang="es-ES_tradnl" sz="1000" dirty="0" err="1"/>
              <a:t>power</a:t>
            </a:r>
            <a:r>
              <a:rPr lang="es-ES_tradnl" sz="1000" dirty="0"/>
              <a:t> </a:t>
            </a:r>
            <a:r>
              <a:rPr lang="es-ES_tradnl" sz="1000" dirty="0" err="1"/>
              <a:t>requirements</a:t>
            </a:r>
            <a:r>
              <a:rPr lang="es-ES_tradnl" sz="1000" dirty="0"/>
              <a:t> </a:t>
            </a:r>
            <a:r>
              <a:rPr lang="es-ES_tradnl" sz="1000" dirty="0" err="1"/>
              <a:t>for</a:t>
            </a:r>
            <a:r>
              <a:rPr lang="es-ES_tradnl" sz="1000" dirty="0"/>
              <a:t> </a:t>
            </a:r>
            <a:r>
              <a:rPr lang="es-ES_tradnl" sz="1000" dirty="0" err="1"/>
              <a:t>enclosures</a:t>
            </a:r>
            <a:r>
              <a:rPr lang="es-ES_tradnl" sz="1000" dirty="0"/>
              <a:t>. </a:t>
            </a:r>
            <a:r>
              <a:rPr lang="es-ES_tradnl" sz="1000" dirty="0" err="1"/>
              <a:t>Proceedings</a:t>
            </a:r>
            <a:r>
              <a:rPr lang="es-ES_tradnl" sz="1000" dirty="0"/>
              <a:t> of </a:t>
            </a:r>
            <a:r>
              <a:rPr lang="es-ES_tradnl" sz="1000" dirty="0" err="1"/>
              <a:t>the</a:t>
            </a:r>
            <a:r>
              <a:rPr lang="es-ES_tradnl" sz="1000" dirty="0"/>
              <a:t> IRE, 36(3), 315-335. </a:t>
            </a:r>
          </a:p>
        </p:txBody>
      </p:sp>
      <p:sp>
        <p:nvSpPr>
          <p:cNvPr id="69" name="Rectangle: Rounded Corners 14">
            <a:extLst>
              <a:ext uri="{FF2B5EF4-FFF2-40B4-BE49-F238E27FC236}">
                <a16:creationId xmlns:a16="http://schemas.microsoft.com/office/drawing/2014/main" id="{4F154EF7-E2B5-7F42-8E85-70FA2FAFAF0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871548" y="1844825"/>
            <a:ext cx="2452949" cy="3816424"/>
          </a:xfrm>
          <a:prstGeom prst="roundRect">
            <a:avLst>
              <a:gd name="adj" fmla="val 1657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/>
          </a:p>
        </p:txBody>
      </p:sp>
      <p:grpSp>
        <p:nvGrpSpPr>
          <p:cNvPr id="70" name="Group 16">
            <a:extLst>
              <a:ext uri="{FF2B5EF4-FFF2-40B4-BE49-F238E27FC236}">
                <a16:creationId xmlns:a16="http://schemas.microsoft.com/office/drawing/2014/main" id="{AD063119-6AC4-5D48-9147-C116CA2CE96F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8481753" y="2302042"/>
            <a:ext cx="1182095" cy="1182095"/>
            <a:chOff x="11011339" y="4661363"/>
            <a:chExt cx="2364497" cy="2364497"/>
          </a:xfrm>
          <a:effectLst/>
        </p:grpSpPr>
        <p:sp>
          <p:nvSpPr>
            <p:cNvPr id="71" name="Rectangle: Rounded Corners 2">
              <a:extLst>
                <a:ext uri="{FF2B5EF4-FFF2-40B4-BE49-F238E27FC236}">
                  <a16:creationId xmlns:a16="http://schemas.microsoft.com/office/drawing/2014/main" id="{ADD9EE03-45F4-F746-A86F-FBD565CAD7B1}"/>
                </a:ext>
              </a:extLst>
            </p:cNvPr>
            <p:cNvSpPr/>
            <p:nvPr/>
          </p:nvSpPr>
          <p:spPr>
            <a:xfrm rot="2700000">
              <a:off x="11011339" y="4661363"/>
              <a:ext cx="2364497" cy="2364497"/>
            </a:xfrm>
            <a:prstGeom prst="roundRect">
              <a:avLst>
                <a:gd name="adj" fmla="val 2131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72" name="TextBox 8">
              <a:extLst>
                <a:ext uri="{FF2B5EF4-FFF2-40B4-BE49-F238E27FC236}">
                  <a16:creationId xmlns:a16="http://schemas.microsoft.com/office/drawing/2014/main" id="{6ED0BA5A-227C-ED48-B5C6-527E5730F4CE}"/>
                </a:ext>
              </a:extLst>
            </p:cNvPr>
            <p:cNvSpPr txBox="1"/>
            <p:nvPr/>
          </p:nvSpPr>
          <p:spPr>
            <a:xfrm>
              <a:off x="11084937" y="5012505"/>
              <a:ext cx="2217308" cy="16622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s-ES_tradnl" sz="2400" b="1" dirty="0">
                  <a:latin typeface="+mj-lt"/>
                </a:rPr>
                <a:t>Sato</a:t>
              </a:r>
            </a:p>
            <a:p>
              <a:pPr algn="ctr"/>
              <a:r>
                <a:rPr lang="es-ES_tradnl" sz="2400" b="1" dirty="0">
                  <a:latin typeface="+mj-lt"/>
                </a:rPr>
                <a:t>Bradley</a:t>
              </a:r>
            </a:p>
          </p:txBody>
        </p:sp>
      </p:grpSp>
      <p:sp>
        <p:nvSpPr>
          <p:cNvPr id="73" name="TextBox 12">
            <a:extLst>
              <a:ext uri="{FF2B5EF4-FFF2-40B4-BE49-F238E27FC236}">
                <a16:creationId xmlns:a16="http://schemas.microsoft.com/office/drawing/2014/main" id="{B9168DCF-629D-1D43-B04D-FF30E8645B9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094171" y="3792279"/>
            <a:ext cx="1957258" cy="1822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2008</a:t>
            </a:r>
          </a:p>
          <a:p>
            <a:pPr algn="just">
              <a:lnSpc>
                <a:spcPct val="150000"/>
              </a:lnSpc>
            </a:pPr>
            <a:r>
              <a:rPr lang="es-ES_tradnl" sz="1000" dirty="0" err="1"/>
              <a:t>Evaluation</a:t>
            </a:r>
            <a:r>
              <a:rPr lang="es-ES_tradnl" sz="1000" dirty="0"/>
              <a:t> of </a:t>
            </a:r>
            <a:r>
              <a:rPr lang="es-ES_tradnl" sz="1000" dirty="0" err="1"/>
              <a:t>acoustical</a:t>
            </a:r>
            <a:r>
              <a:rPr lang="es-ES_tradnl" sz="1000" dirty="0"/>
              <a:t> </a:t>
            </a:r>
            <a:r>
              <a:rPr lang="es-ES_tradnl" sz="1000" dirty="0" err="1"/>
              <a:t>conditions</a:t>
            </a:r>
            <a:r>
              <a:rPr lang="es-ES_tradnl" sz="1000" dirty="0"/>
              <a:t> </a:t>
            </a:r>
            <a:r>
              <a:rPr lang="es-ES_tradnl" sz="1000" dirty="0" err="1"/>
              <a:t>for</a:t>
            </a:r>
            <a:r>
              <a:rPr lang="es-ES_tradnl" sz="1000" dirty="0"/>
              <a:t> </a:t>
            </a:r>
            <a:r>
              <a:rPr lang="es-ES_tradnl" sz="1000" dirty="0" err="1"/>
              <a:t>speech</a:t>
            </a:r>
            <a:r>
              <a:rPr lang="es-ES_tradnl" sz="1000" dirty="0"/>
              <a:t> </a:t>
            </a:r>
            <a:r>
              <a:rPr lang="es-ES_tradnl" sz="1000" dirty="0" err="1"/>
              <a:t>commu</a:t>
            </a:r>
            <a:r>
              <a:rPr lang="es-ES_tradnl" sz="1000" dirty="0"/>
              <a:t>- </a:t>
            </a:r>
            <a:r>
              <a:rPr lang="es-ES_tradnl" sz="1000" dirty="0" err="1"/>
              <a:t>nication</a:t>
            </a:r>
            <a:r>
              <a:rPr lang="es-ES_tradnl" sz="1000" dirty="0"/>
              <a:t> in </a:t>
            </a:r>
            <a:r>
              <a:rPr lang="es-ES_tradnl" sz="1000" dirty="0" err="1"/>
              <a:t>working</a:t>
            </a:r>
            <a:r>
              <a:rPr lang="es-ES_tradnl" sz="1000" dirty="0"/>
              <a:t> </a:t>
            </a:r>
            <a:r>
              <a:rPr lang="es-ES_tradnl" sz="1000" dirty="0" err="1"/>
              <a:t>elementary</a:t>
            </a:r>
            <a:r>
              <a:rPr lang="es-ES_tradnl" sz="1000" dirty="0"/>
              <a:t> </a:t>
            </a:r>
            <a:r>
              <a:rPr lang="es-ES_tradnl" sz="1000" dirty="0" err="1"/>
              <a:t>school</a:t>
            </a:r>
            <a:r>
              <a:rPr lang="es-ES_tradnl" sz="1000" dirty="0"/>
              <a:t> </a:t>
            </a:r>
            <a:r>
              <a:rPr lang="es-ES_tradnl" sz="1000" dirty="0" err="1"/>
              <a:t>classrooms</a:t>
            </a:r>
            <a:r>
              <a:rPr lang="es-ES_tradnl" sz="1000" dirty="0"/>
              <a:t>. </a:t>
            </a:r>
            <a:r>
              <a:rPr lang="es-ES_tradnl" sz="1000" dirty="0" err="1"/>
              <a:t>The</a:t>
            </a:r>
            <a:r>
              <a:rPr lang="es-ES_tradnl" sz="1000" dirty="0"/>
              <a:t> </a:t>
            </a:r>
            <a:r>
              <a:rPr lang="es-ES_tradnl" sz="1000" dirty="0" err="1"/>
              <a:t>Journal</a:t>
            </a:r>
            <a:r>
              <a:rPr lang="es-ES_tradnl" sz="1000" dirty="0"/>
              <a:t> of </a:t>
            </a:r>
            <a:r>
              <a:rPr lang="es-ES_tradnl" sz="1000" dirty="0" err="1"/>
              <a:t>the</a:t>
            </a:r>
            <a:r>
              <a:rPr lang="es-ES_tradnl" sz="1000" dirty="0"/>
              <a:t> </a:t>
            </a:r>
            <a:r>
              <a:rPr lang="es-ES_tradnl" sz="1000" dirty="0" err="1"/>
              <a:t>Acoustical</a:t>
            </a:r>
            <a:r>
              <a:rPr lang="es-ES_tradnl" sz="1000" dirty="0"/>
              <a:t> </a:t>
            </a:r>
            <a:r>
              <a:rPr lang="es-ES_tradnl" sz="1000" dirty="0" err="1"/>
              <a:t>Society</a:t>
            </a:r>
            <a:r>
              <a:rPr lang="es-ES_tradnl" sz="1000" dirty="0"/>
              <a:t> of </a:t>
            </a:r>
            <a:r>
              <a:rPr lang="es-ES_tradnl" sz="1000" dirty="0" err="1"/>
              <a:t>America</a:t>
            </a:r>
            <a:r>
              <a:rPr lang="es-ES_tradnl" sz="1000" dirty="0"/>
              <a:t>, 123(4), 2064–2077. </a:t>
            </a:r>
          </a:p>
        </p:txBody>
      </p:sp>
    </p:spTree>
    <p:extLst>
      <p:ext uri="{BB962C8B-B14F-4D97-AF65-F5344CB8AC3E}">
        <p14:creationId xmlns:p14="http://schemas.microsoft.com/office/powerpoint/2010/main" val="3329204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nodePh="1" p14:presetBounceEnd="75000">
                                      <p:stCondLst>
                                        <p:cond delay="20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12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12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7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1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1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5" dur="12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6" dur="12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nodePh="1" p14:presetBounceEnd="75000">
                                      <p:stCondLst>
                                        <p:cond delay="200"/>
                                      </p:stCondLst>
                                      <p:endCondLst>
                                        <p:cond evt="begin" delay="0">
                                          <p:tn val="17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9" dur="12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0" dur="12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7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3" dur="12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4" dur="12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7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7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8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nodePh="1" p14:presetBounceEnd="75000">
                                      <p:stCondLst>
                                        <p:cond delay="200"/>
                                      </p:stCondLst>
                                      <p:endCondLst>
                                        <p:cond evt="begin" delay="0">
                                          <p:tn val="2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31" dur="1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32" dur="1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7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35" dur="1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36" dur="1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7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39" dur="1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40" dur="1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48" grpId="0"/>
          <p:bldP spid="59" grpId="0"/>
          <p:bldP spid="63" grpId="0"/>
          <p:bldP spid="69" grpId="0"/>
          <p:bldP spid="7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nodePh="1">
                                      <p:stCondLst>
                                        <p:cond delay="20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nodePh="1">
                                      <p:stCondLst>
                                        <p:cond delay="200"/>
                                      </p:stCondLst>
                                      <p:endCondLst>
                                        <p:cond evt="begin" delay="0">
                                          <p:tn val="17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nodePh="1">
                                      <p:stCondLst>
                                        <p:cond delay="200"/>
                                      </p:stCondLst>
                                      <p:endCondLst>
                                        <p:cond evt="begin" delay="0">
                                          <p:tn val="2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48" grpId="0"/>
          <p:bldP spid="59" grpId="0"/>
          <p:bldP spid="63" grpId="0"/>
          <p:bldP spid="69" grpId="0"/>
          <p:bldP spid="73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52F93E68-C0A5-734C-B712-8A16D6A46C38}"/>
              </a:ext>
            </a:extLst>
          </p:cNvPr>
          <p:cNvGrpSpPr/>
          <p:nvPr/>
        </p:nvGrpSpPr>
        <p:grpSpPr>
          <a:xfrm>
            <a:off x="190135" y="3308587"/>
            <a:ext cx="2560157" cy="1054939"/>
            <a:chOff x="3517104" y="3308587"/>
            <a:chExt cx="2560157" cy="10549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107B32-95A5-0947-99AB-7506A062BEC5}"/>
                </a:ext>
              </a:extLst>
            </p:cNvPr>
            <p:cNvSpPr/>
            <p:nvPr/>
          </p:nvSpPr>
          <p:spPr>
            <a:xfrm>
              <a:off x="3517104" y="3321664"/>
              <a:ext cx="2560157" cy="1028787"/>
            </a:xfrm>
            <a:prstGeom prst="roundRect">
              <a:avLst>
                <a:gd name="adj" fmla="val 26028"/>
              </a:avLst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  <a:effectLst>
              <a:outerShdw blurRad="762000" dist="241300" dir="5400000" algn="t" rotWithShape="0">
                <a:prstClr val="black">
                  <a:alpha val="25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0E2B504C-956A-5341-A387-D19F1D63C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5100" y="3308587"/>
              <a:ext cx="2493493" cy="1054939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860895E8-1B4C-ED41-A323-08E6037FDA31}"/>
              </a:ext>
            </a:extLst>
          </p:cNvPr>
          <p:cNvSpPr/>
          <p:nvPr/>
        </p:nvSpPr>
        <p:spPr>
          <a:xfrm>
            <a:off x="-384720" y="2996952"/>
            <a:ext cx="3384376" cy="1872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9" name="Rectangle: Rounded Corners 14">
            <a:extLst>
              <a:ext uri="{FF2B5EF4-FFF2-40B4-BE49-F238E27FC236}">
                <a16:creationId xmlns:a16="http://schemas.microsoft.com/office/drawing/2014/main" id="{DB714C5A-BB52-A441-B3B4-CD6D9BCE6B4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46707" y="1844824"/>
            <a:ext cx="2452949" cy="3816425"/>
          </a:xfrm>
          <a:prstGeom prst="roundRect">
            <a:avLst>
              <a:gd name="adj" fmla="val 16578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 dirty="0">
              <a:solidFill>
                <a:schemeClr val="bg1"/>
              </a:solidFill>
            </a:endParaRPr>
          </a:p>
        </p:txBody>
      </p:sp>
      <p:grpSp>
        <p:nvGrpSpPr>
          <p:cNvPr id="60" name="Group 16">
            <a:extLst>
              <a:ext uri="{FF2B5EF4-FFF2-40B4-BE49-F238E27FC236}">
                <a16:creationId xmlns:a16="http://schemas.microsoft.com/office/drawing/2014/main" id="{5C8309FF-50A7-6C46-934B-B991152A156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156912" y="2302042"/>
            <a:ext cx="1182095" cy="1182095"/>
            <a:chOff x="11011339" y="4661363"/>
            <a:chExt cx="2364497" cy="2364497"/>
          </a:xfrm>
          <a:noFill/>
          <a:effectLst>
            <a:outerShdw blurRad="901700" dist="190500" dir="5400000" algn="ctr" rotWithShape="0">
              <a:schemeClr val="bg2">
                <a:lumMod val="75000"/>
                <a:alpha val="40000"/>
              </a:schemeClr>
            </a:outerShdw>
          </a:effectLst>
        </p:grpSpPr>
        <p:sp>
          <p:nvSpPr>
            <p:cNvPr id="61" name="Rectangle: Rounded Corners 2">
              <a:extLst>
                <a:ext uri="{FF2B5EF4-FFF2-40B4-BE49-F238E27FC236}">
                  <a16:creationId xmlns:a16="http://schemas.microsoft.com/office/drawing/2014/main" id="{AA38C782-FC8A-A144-922A-04CF7D56E2F0}"/>
                </a:ext>
              </a:extLst>
            </p:cNvPr>
            <p:cNvSpPr/>
            <p:nvPr/>
          </p:nvSpPr>
          <p:spPr>
            <a:xfrm rot="2700000">
              <a:off x="11011339" y="4661363"/>
              <a:ext cx="2364497" cy="2364497"/>
            </a:xfrm>
            <a:prstGeom prst="roundRect">
              <a:avLst>
                <a:gd name="adj" fmla="val 21316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685800" sx="102000" sy="102000" algn="c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BEBE122F-1CD8-9548-BF3D-47D2CBC68F41}"/>
                </a:ext>
              </a:extLst>
            </p:cNvPr>
            <p:cNvSpPr txBox="1"/>
            <p:nvPr/>
          </p:nvSpPr>
          <p:spPr>
            <a:xfrm>
              <a:off x="11014907" y="5012505"/>
              <a:ext cx="2357362" cy="166221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s-ES_tradnl" sz="2400" b="1" dirty="0">
                  <a:solidFill>
                    <a:schemeClr val="bg1"/>
                  </a:solidFill>
                  <a:latin typeface="+mj-lt"/>
                </a:rPr>
                <a:t>Hopkins</a:t>
              </a:r>
            </a:p>
            <a:p>
              <a:pPr algn="ctr"/>
              <a:r>
                <a:rPr lang="es-ES_tradnl" sz="2400" b="1" dirty="0" err="1">
                  <a:solidFill>
                    <a:schemeClr val="bg1"/>
                  </a:solidFill>
                  <a:latin typeface="+mj-lt"/>
                </a:rPr>
                <a:t>Stryker</a:t>
              </a:r>
              <a:endParaRPr lang="es-ES_tradnl" sz="2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3" name="TextBox 12">
            <a:extLst>
              <a:ext uri="{FF2B5EF4-FFF2-40B4-BE49-F238E27FC236}">
                <a16:creationId xmlns:a16="http://schemas.microsoft.com/office/drawing/2014/main" id="{89225B54-1343-CB4E-9DDE-796DF55889F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69330" y="3792279"/>
            <a:ext cx="1957258" cy="1822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1948</a:t>
            </a:r>
          </a:p>
          <a:p>
            <a:pPr algn="just">
              <a:lnSpc>
                <a:spcPct val="150000"/>
              </a:lnSpc>
            </a:pPr>
            <a:r>
              <a:rPr lang="es-ES_tradnl" sz="1000" dirty="0">
                <a:solidFill>
                  <a:schemeClr val="bg1"/>
                </a:solidFill>
              </a:rPr>
              <a:t>A </a:t>
            </a:r>
            <a:r>
              <a:rPr lang="es-ES_tradnl" sz="1000" dirty="0" err="1">
                <a:solidFill>
                  <a:schemeClr val="bg1"/>
                </a:solidFill>
              </a:rPr>
              <a:t>proposed</a:t>
            </a:r>
            <a:r>
              <a:rPr lang="es-ES_tradnl" sz="1000" dirty="0">
                <a:solidFill>
                  <a:schemeClr val="bg1"/>
                </a:solidFill>
              </a:rPr>
              <a:t> </a:t>
            </a:r>
            <a:r>
              <a:rPr lang="es-ES_tradnl" sz="1000" dirty="0" err="1">
                <a:solidFill>
                  <a:schemeClr val="bg1"/>
                </a:solidFill>
              </a:rPr>
              <a:t>loudness-efficiency</a:t>
            </a:r>
            <a:r>
              <a:rPr lang="es-ES_tradnl" sz="1000" dirty="0">
                <a:solidFill>
                  <a:schemeClr val="bg1"/>
                </a:solidFill>
              </a:rPr>
              <a:t> rating </a:t>
            </a:r>
            <a:r>
              <a:rPr lang="es-ES_tradnl" sz="1000" dirty="0" err="1">
                <a:solidFill>
                  <a:schemeClr val="bg1"/>
                </a:solidFill>
              </a:rPr>
              <a:t>for</a:t>
            </a:r>
            <a:r>
              <a:rPr lang="es-ES_tradnl" sz="1000" dirty="0">
                <a:solidFill>
                  <a:schemeClr val="bg1"/>
                </a:solidFill>
              </a:rPr>
              <a:t> </a:t>
            </a:r>
            <a:r>
              <a:rPr lang="es-ES_tradnl" sz="1000" dirty="0" err="1">
                <a:solidFill>
                  <a:schemeClr val="bg1"/>
                </a:solidFill>
              </a:rPr>
              <a:t>loud</a:t>
            </a:r>
            <a:r>
              <a:rPr lang="es-ES_tradnl" sz="1000" dirty="0">
                <a:solidFill>
                  <a:schemeClr val="bg1"/>
                </a:solidFill>
              </a:rPr>
              <a:t>- </a:t>
            </a:r>
            <a:r>
              <a:rPr lang="es-ES_tradnl" sz="1000" dirty="0" err="1">
                <a:solidFill>
                  <a:schemeClr val="bg1"/>
                </a:solidFill>
              </a:rPr>
              <a:t>speakers</a:t>
            </a:r>
            <a:r>
              <a:rPr lang="es-ES_tradnl" sz="1000" dirty="0">
                <a:solidFill>
                  <a:schemeClr val="bg1"/>
                </a:solidFill>
              </a:rPr>
              <a:t> and </a:t>
            </a:r>
            <a:r>
              <a:rPr lang="es-ES_tradnl" sz="1000" dirty="0" err="1">
                <a:solidFill>
                  <a:schemeClr val="bg1"/>
                </a:solidFill>
              </a:rPr>
              <a:t>the</a:t>
            </a:r>
            <a:r>
              <a:rPr lang="es-ES_tradnl" sz="1000" dirty="0">
                <a:solidFill>
                  <a:schemeClr val="bg1"/>
                </a:solidFill>
              </a:rPr>
              <a:t> </a:t>
            </a:r>
            <a:r>
              <a:rPr lang="es-ES_tradnl" sz="1000" dirty="0" err="1">
                <a:solidFill>
                  <a:schemeClr val="bg1"/>
                </a:solidFill>
              </a:rPr>
              <a:t>determination</a:t>
            </a:r>
            <a:r>
              <a:rPr lang="es-ES_tradnl" sz="1000" dirty="0">
                <a:solidFill>
                  <a:schemeClr val="bg1"/>
                </a:solidFill>
              </a:rPr>
              <a:t> of </a:t>
            </a:r>
            <a:r>
              <a:rPr lang="es-ES_tradnl" sz="1000" dirty="0" err="1">
                <a:solidFill>
                  <a:schemeClr val="bg1"/>
                </a:solidFill>
              </a:rPr>
              <a:t>system</a:t>
            </a:r>
            <a:r>
              <a:rPr lang="es-ES_tradnl" sz="1000" dirty="0">
                <a:solidFill>
                  <a:schemeClr val="bg1"/>
                </a:solidFill>
              </a:rPr>
              <a:t> </a:t>
            </a:r>
            <a:r>
              <a:rPr lang="es-ES_tradnl" sz="1000" dirty="0" err="1">
                <a:solidFill>
                  <a:schemeClr val="bg1"/>
                </a:solidFill>
              </a:rPr>
              <a:t>power</a:t>
            </a:r>
            <a:r>
              <a:rPr lang="es-ES_tradnl" sz="1000" dirty="0">
                <a:solidFill>
                  <a:schemeClr val="bg1"/>
                </a:solidFill>
              </a:rPr>
              <a:t> </a:t>
            </a:r>
            <a:r>
              <a:rPr lang="es-ES_tradnl" sz="1000" dirty="0" err="1">
                <a:solidFill>
                  <a:schemeClr val="bg1"/>
                </a:solidFill>
              </a:rPr>
              <a:t>requirements</a:t>
            </a:r>
            <a:r>
              <a:rPr lang="es-ES_tradnl" sz="1000" dirty="0">
                <a:solidFill>
                  <a:schemeClr val="bg1"/>
                </a:solidFill>
              </a:rPr>
              <a:t> </a:t>
            </a:r>
            <a:r>
              <a:rPr lang="es-ES_tradnl" sz="1000" dirty="0" err="1">
                <a:solidFill>
                  <a:schemeClr val="bg1"/>
                </a:solidFill>
              </a:rPr>
              <a:t>for</a:t>
            </a:r>
            <a:r>
              <a:rPr lang="es-ES_tradnl" sz="1000" dirty="0">
                <a:solidFill>
                  <a:schemeClr val="bg1"/>
                </a:solidFill>
              </a:rPr>
              <a:t> </a:t>
            </a:r>
            <a:r>
              <a:rPr lang="es-ES_tradnl" sz="1000" dirty="0" err="1">
                <a:solidFill>
                  <a:schemeClr val="bg1"/>
                </a:solidFill>
              </a:rPr>
              <a:t>enclosures</a:t>
            </a:r>
            <a:r>
              <a:rPr lang="es-ES_tradnl" sz="1000" dirty="0">
                <a:solidFill>
                  <a:schemeClr val="bg1"/>
                </a:solidFill>
              </a:rPr>
              <a:t>. </a:t>
            </a:r>
            <a:r>
              <a:rPr lang="es-ES_tradnl" sz="1000" dirty="0" err="1">
                <a:solidFill>
                  <a:schemeClr val="bg1"/>
                </a:solidFill>
              </a:rPr>
              <a:t>Proceedings</a:t>
            </a:r>
            <a:r>
              <a:rPr lang="es-ES_tradnl" sz="1000" dirty="0">
                <a:solidFill>
                  <a:schemeClr val="bg1"/>
                </a:solidFill>
              </a:rPr>
              <a:t> of </a:t>
            </a:r>
            <a:r>
              <a:rPr lang="es-ES_tradnl" sz="1000" dirty="0" err="1">
                <a:solidFill>
                  <a:schemeClr val="bg1"/>
                </a:solidFill>
              </a:rPr>
              <a:t>the</a:t>
            </a:r>
            <a:r>
              <a:rPr lang="es-ES_tradnl" sz="1000" dirty="0">
                <a:solidFill>
                  <a:schemeClr val="bg1"/>
                </a:solidFill>
              </a:rPr>
              <a:t> IRE, 36(3), 315-335. 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B632CB1-382F-FB41-BFEA-B54C5FEE88EE}"/>
              </a:ext>
            </a:extLst>
          </p:cNvPr>
          <p:cNvGrpSpPr>
            <a:grpSpLocks noChangeAspect="1"/>
          </p:cNvGrpSpPr>
          <p:nvPr/>
        </p:nvGrpSpPr>
        <p:grpSpPr>
          <a:xfrm>
            <a:off x="6672064" y="7101408"/>
            <a:ext cx="4104456" cy="2592288"/>
            <a:chOff x="2454656" y="1124744"/>
            <a:chExt cx="6794291" cy="4291131"/>
          </a:xfrm>
        </p:grpSpPr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929C726A-4578-BE48-B0A3-1224916E8E5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>
              <a:alphaModFix amt="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4656" y="3906000"/>
              <a:ext cx="6794290" cy="1509875"/>
            </a:xfrm>
            <a:prstGeom prst="rect">
              <a:avLst/>
            </a:prstGeom>
            <a:effectLst/>
          </p:spPr>
        </p:pic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13DF7912-B2BC-7543-B745-500A3C9328B9}"/>
                </a:ext>
              </a:extLst>
            </p:cNvPr>
            <p:cNvGrpSpPr/>
            <p:nvPr/>
          </p:nvGrpSpPr>
          <p:grpSpPr>
            <a:xfrm>
              <a:off x="2693051" y="1124744"/>
              <a:ext cx="6555896" cy="3684374"/>
              <a:chOff x="2693051" y="1124744"/>
              <a:chExt cx="6555896" cy="3684374"/>
            </a:xfrm>
          </p:grpSpPr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F1D983C2-50AB-044B-A861-D2715389588A}"/>
                  </a:ext>
                </a:extLst>
              </p:cNvPr>
              <p:cNvSpPr/>
              <p:nvPr/>
            </p:nvSpPr>
            <p:spPr>
              <a:xfrm>
                <a:off x="2693051" y="1124744"/>
                <a:ext cx="6555896" cy="3684374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>
                <a:outerShdw blurRad="711200" dist="685800" dir="5400000" sx="94000" sy="94000" algn="t" rotWithShape="0">
                  <a:srgbClr val="0D1220">
                    <a:alpha val="21569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36" name="Marcador de posición de imagen 9">
                <a:extLst>
                  <a:ext uri="{FF2B5EF4-FFF2-40B4-BE49-F238E27FC236}">
                    <a16:creationId xmlns:a16="http://schemas.microsoft.com/office/drawing/2014/main" id="{96542373-3FF6-9A4A-B622-C330A0A5A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41150" y="1233757"/>
                <a:ext cx="6257205" cy="34663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54265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0.02778 L 0.26133 -0.02778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01828 L -0.00286 -0.6928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3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NG_DEF" val="1034"/>
  <p:tag name="LANG_NAME" val="Spanish"/>
  <p:tag name="LINGO_COUNT" val="19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heme/theme1.xml><?xml version="1.0" encoding="utf-8"?>
<a:theme xmlns:a="http://schemas.openxmlformats.org/drawingml/2006/main" name="11">
  <a:themeElements>
    <a:clrScheme name="Model X">
      <a:dk1>
        <a:srgbClr val="0D1220"/>
      </a:dk1>
      <a:lt1>
        <a:srgbClr val="FFFFFF"/>
      </a:lt1>
      <a:dk2>
        <a:srgbClr val="F84200"/>
      </a:dk2>
      <a:lt2>
        <a:srgbClr val="F83600"/>
      </a:lt2>
      <a:accent1>
        <a:srgbClr val="FE8C00"/>
      </a:accent1>
      <a:accent2>
        <a:srgbClr val="FD7F00"/>
      </a:accent2>
      <a:accent3>
        <a:srgbClr val="FC7300"/>
      </a:accent3>
      <a:accent4>
        <a:srgbClr val="FB6700"/>
      </a:accent4>
      <a:accent5>
        <a:srgbClr val="FA5A00"/>
      </a:accent5>
      <a:accent6>
        <a:srgbClr val="F94E00"/>
      </a:accent6>
      <a:hlink>
        <a:srgbClr val="2F8299"/>
      </a:hlink>
      <a:folHlink>
        <a:srgbClr val="8C8C8C"/>
      </a:folHlink>
    </a:clrScheme>
    <a:fontScheme name="Nova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">
  <a:themeElements>
    <a:clrScheme name="Model X">
      <a:dk1>
        <a:srgbClr val="0D1220"/>
      </a:dk1>
      <a:lt1>
        <a:srgbClr val="FFFFFF"/>
      </a:lt1>
      <a:dk2>
        <a:srgbClr val="F84200"/>
      </a:dk2>
      <a:lt2>
        <a:srgbClr val="F83600"/>
      </a:lt2>
      <a:accent1>
        <a:srgbClr val="FE8C00"/>
      </a:accent1>
      <a:accent2>
        <a:srgbClr val="FD7F00"/>
      </a:accent2>
      <a:accent3>
        <a:srgbClr val="FC7300"/>
      </a:accent3>
      <a:accent4>
        <a:srgbClr val="FB6700"/>
      </a:accent4>
      <a:accent5>
        <a:srgbClr val="FA5A00"/>
      </a:accent5>
      <a:accent6>
        <a:srgbClr val="F94E00"/>
      </a:accent6>
      <a:hlink>
        <a:srgbClr val="2F8299"/>
      </a:hlink>
      <a:folHlink>
        <a:srgbClr val="8C8C8C"/>
      </a:folHlink>
    </a:clrScheme>
    <a:fontScheme name="Nova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seño personalizado">
  <a:themeElements>
    <a:clrScheme name="Model X">
      <a:dk1>
        <a:srgbClr val="0D1220"/>
      </a:dk1>
      <a:lt1>
        <a:srgbClr val="FFFFFF"/>
      </a:lt1>
      <a:dk2>
        <a:srgbClr val="F84200"/>
      </a:dk2>
      <a:lt2>
        <a:srgbClr val="F83600"/>
      </a:lt2>
      <a:accent1>
        <a:srgbClr val="FE8C00"/>
      </a:accent1>
      <a:accent2>
        <a:srgbClr val="FD7F00"/>
      </a:accent2>
      <a:accent3>
        <a:srgbClr val="FC7300"/>
      </a:accent3>
      <a:accent4>
        <a:srgbClr val="FB6700"/>
      </a:accent4>
      <a:accent5>
        <a:srgbClr val="FA5A00"/>
      </a:accent5>
      <a:accent6>
        <a:srgbClr val="F94E00"/>
      </a:accent6>
      <a:hlink>
        <a:srgbClr val="2F8299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">
  <a:themeElements>
    <a:clrScheme name="Model X">
      <a:dk1>
        <a:srgbClr val="0D1220"/>
      </a:dk1>
      <a:lt1>
        <a:srgbClr val="FFFFFF"/>
      </a:lt1>
      <a:dk2>
        <a:srgbClr val="F84200"/>
      </a:dk2>
      <a:lt2>
        <a:srgbClr val="F83600"/>
      </a:lt2>
      <a:accent1>
        <a:srgbClr val="FE8C00"/>
      </a:accent1>
      <a:accent2>
        <a:srgbClr val="FD7F00"/>
      </a:accent2>
      <a:accent3>
        <a:srgbClr val="FC7300"/>
      </a:accent3>
      <a:accent4>
        <a:srgbClr val="FB6700"/>
      </a:accent4>
      <a:accent5>
        <a:srgbClr val="FA5A00"/>
      </a:accent5>
      <a:accent6>
        <a:srgbClr val="F94E00"/>
      </a:accent6>
      <a:hlink>
        <a:srgbClr val="2F8299"/>
      </a:hlink>
      <a:folHlink>
        <a:srgbClr val="8C8C8C"/>
      </a:folHlink>
    </a:clrScheme>
    <a:fontScheme name="Nova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5276</TotalTime>
  <Words>1920</Words>
  <Application>Microsoft Macintosh PowerPoint</Application>
  <PresentationFormat>Panorámica</PresentationFormat>
  <Paragraphs>509</Paragraphs>
  <Slides>57</Slides>
  <Notes>57</Notes>
  <HiddenSlides>0</HiddenSlides>
  <MMClips>0</MMClips>
  <ScaleCrop>false</ScaleCrop>
  <HeadingPairs>
    <vt:vector size="6" baseType="variant">
      <vt:variant>
        <vt:lpstr>Fuentes usadas</vt:lpstr>
      </vt:variant>
      <vt:variant>
        <vt:i4>23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57</vt:i4>
      </vt:variant>
    </vt:vector>
  </HeadingPairs>
  <TitlesOfParts>
    <vt:vector size="84" baseType="lpstr">
      <vt:lpstr>dt-technology-11</vt:lpstr>
      <vt:lpstr>dt-industry-02</vt:lpstr>
      <vt:lpstr>Open Sans Extrabold</vt:lpstr>
      <vt:lpstr>dt-designertools-02</vt:lpstr>
      <vt:lpstr>Arial</vt:lpstr>
      <vt:lpstr>dt-education-03</vt:lpstr>
      <vt:lpstr>Calibri Light</vt:lpstr>
      <vt:lpstr>Century Gothic</vt:lpstr>
      <vt:lpstr>dt-line-business-01</vt:lpstr>
      <vt:lpstr>dt-education-04</vt:lpstr>
      <vt:lpstr>dt-business-05</vt:lpstr>
      <vt:lpstr>dt-business-03</vt:lpstr>
      <vt:lpstr>dt-education-01</vt:lpstr>
      <vt:lpstr>Cambria Math</vt:lpstr>
      <vt:lpstr>Calibri</vt:lpstr>
      <vt:lpstr>dt-line-industry-01</vt:lpstr>
      <vt:lpstr>Titillium</vt:lpstr>
      <vt:lpstr>dt-building-02</vt:lpstr>
      <vt:lpstr>Questrial</vt:lpstr>
      <vt:lpstr>dt-business-04</vt:lpstr>
      <vt:lpstr>dt-line-communication-01</vt:lpstr>
      <vt:lpstr>Helvetica LT Std Condensed</vt:lpstr>
      <vt:lpstr>dt-business-01</vt:lpstr>
      <vt:lpstr>11</vt:lpstr>
      <vt:lpstr>4</vt:lpstr>
      <vt:lpstr>Diseño personalizado</vt:lpstr>
      <vt:lpstr>5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JOSE MANUEL REQUENA PLENS</dc:creator>
  <cp:keywords/>
  <dc:description/>
  <cp:lastModifiedBy>JOSE MANUEL REQUENA PLENS</cp:lastModifiedBy>
  <cp:revision>344</cp:revision>
  <dcterms:created xsi:type="dcterms:W3CDTF">2018-07-01T00:59:46Z</dcterms:created>
  <dcterms:modified xsi:type="dcterms:W3CDTF">2021-04-12T09:02:15Z</dcterms:modified>
  <cp:category/>
</cp:coreProperties>
</file>